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AB62-1785-4294-BE73-042F96714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2797-C34E-4842-A689-2C5A9D7D8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3A65E-5038-4287-A870-7ED4A82E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0827-D87D-45E1-AC04-E92B7ACAE9C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0034C-03AA-4A6D-87CF-98718AB9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0D81-55F5-4DC3-8111-861A8233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BFC-4461-455E-BF89-1190C9D9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B744-8CFE-4BAD-8B7D-DC20A485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53EF6-FFBE-4ECE-9AF8-7B1BFC673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BE893-1601-4CF2-8E87-A750D00B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0827-D87D-45E1-AC04-E92B7ACAE9C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7EE6C-B13C-4E7C-AB89-4C10C35E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C6B1A-8F70-47C7-A7E4-F1DB2268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BFC-4461-455E-BF89-1190C9D9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9999C-7048-43B2-94F1-CCA04A9AB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73BAF-6ACA-4E02-B664-0696EE216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F804C-160C-4B26-8752-6F661768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0827-D87D-45E1-AC04-E92B7ACAE9C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F6FB1-60DE-4FF6-B90E-D8A5CFFB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30D8-9493-4713-A218-DDE46622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BFC-4461-455E-BF89-1190C9D9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D43F-F648-4833-A0A6-9188FBCB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DD5E-2E8F-4F66-84D4-F67B09352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EE7C6-0AF6-433E-9498-8ADF052F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0827-D87D-45E1-AC04-E92B7ACAE9C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B6B77-4F48-4341-B365-27E21BB3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0DEA-0BFB-446D-808A-06674506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BFC-4461-455E-BF89-1190C9D9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F3BF-FD0A-4E11-B862-9781F488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FC51-F21A-495D-AEBB-FC0240E9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6478F-863A-4278-B472-D5965923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0827-D87D-45E1-AC04-E92B7ACAE9C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8466A-E981-4197-9F77-46267ED9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7D8A7-5AB0-410E-A0EC-B8A82871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BFC-4461-455E-BF89-1190C9D9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3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64CD-91AF-47F1-A34A-EBEA3701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427D2-4063-4E7B-AD66-371BF508B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6A4E9-2D3C-4CA3-90AC-1B9BFB30F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9ACFA-FFBE-403D-9F5A-3C6823E7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0827-D87D-45E1-AC04-E92B7ACAE9C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68099-929E-474D-87EA-025D6EDB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787B7-AFD2-4963-AC24-F5EACCDB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BFC-4461-455E-BF89-1190C9D9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7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569E-18CC-48B8-875D-8527F43D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6EE75-9115-4EB1-B045-5011FC25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3A8E9-C877-4145-ACE4-ED32807F9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DBCC9-0569-4006-BE4F-CC6A8AB30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ADD9C-0E0E-4DA0-B070-498E95D11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4CC98-0B56-4DA1-B054-519DAE61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0827-D87D-45E1-AC04-E92B7ACAE9C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1148A-D4E9-4DEF-B546-37254C2E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6A5F3-5673-4DFE-A83F-B2B09101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BFC-4461-455E-BF89-1190C9D9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2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C982-9D0E-4DFB-97B3-EF17F34C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B68AE-AA03-40DA-AB4A-A463E285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0827-D87D-45E1-AC04-E92B7ACAE9C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DC643-A271-4FF1-8441-9C16407F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B9DD0-6E98-43A0-A273-E390F830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BFC-4461-455E-BF89-1190C9D9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681AE-5C94-4579-9F15-0EBDEF3C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0827-D87D-45E1-AC04-E92B7ACAE9C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712CE-7D24-44E4-A18E-D2F4CB74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B83DA-2795-48E6-9636-E04BD717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BFC-4461-455E-BF89-1190C9D9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4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D03E-62A0-47ED-85B6-183A5076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C1F7-1571-4954-AFC2-5173D4D2D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9B7C6-A495-4501-9BA9-066DE7D6F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ACAE-2633-4F59-9A07-5EDE457D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0827-D87D-45E1-AC04-E92B7ACAE9C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EB74D-C10A-40C1-8F9E-3A412BB0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F138A-B9DF-421B-894D-A6D705C5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BFC-4461-455E-BF89-1190C9D9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0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C41B-96D4-4DDC-9115-C5C750C2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A96C4-7713-42A3-BD6C-BDCB75293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62CEA-B634-4C3C-A1B0-4B6644024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9C9A5-FA7D-44C7-A573-545321AA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0827-D87D-45E1-AC04-E92B7ACAE9C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100ED-D283-4EBA-A7FA-9CB4E261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DD557-36D5-4D21-B440-2900D724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BFC-4461-455E-BF89-1190C9D9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0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5B2DD-EED6-4AEA-8F42-5AFF2DFE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A9BEE-00E5-44B5-9F80-85A4D4657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378FC-1D1E-42C6-A525-6E7B27364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E0827-D87D-45E1-AC04-E92B7ACAE9C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FB9C2-8EB9-42BD-9A5D-FFA78637F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0312D-620E-48BD-A235-1380F588E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9CBFC-4461-455E-BF89-1190C9D9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7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25566F-1B56-467F-839E-D44DC668B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" y="-125029"/>
            <a:ext cx="12190589" cy="685800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14B18CDA-C64E-4993-A4E7-85888E78B375}"/>
              </a:ext>
            </a:extLst>
          </p:cNvPr>
          <p:cNvSpPr/>
          <p:nvPr/>
        </p:nvSpPr>
        <p:spPr>
          <a:xfrm rot="10800000">
            <a:off x="5655075" y="3293614"/>
            <a:ext cx="106532" cy="452761"/>
          </a:xfrm>
          <a:prstGeom prst="downArrow">
            <a:avLst/>
          </a:prstGeom>
          <a:solidFill>
            <a:srgbClr val="D6009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651AE0D-5353-4C5B-923D-532A2853C9AE}"/>
              </a:ext>
            </a:extLst>
          </p:cNvPr>
          <p:cNvSpPr/>
          <p:nvPr/>
        </p:nvSpPr>
        <p:spPr>
          <a:xfrm rot="10800000">
            <a:off x="5949519" y="3303971"/>
            <a:ext cx="106532" cy="452761"/>
          </a:xfrm>
          <a:prstGeom prst="downArrow">
            <a:avLst/>
          </a:prstGeom>
          <a:solidFill>
            <a:srgbClr val="D6009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C42DEA-8833-4BBE-A7C2-2EAEF51DCBDB}"/>
              </a:ext>
            </a:extLst>
          </p:cNvPr>
          <p:cNvSpPr/>
          <p:nvPr/>
        </p:nvSpPr>
        <p:spPr>
          <a:xfrm rot="10800000">
            <a:off x="7273771" y="3293614"/>
            <a:ext cx="106532" cy="452761"/>
          </a:xfrm>
          <a:prstGeom prst="downArrow">
            <a:avLst/>
          </a:prstGeom>
          <a:solidFill>
            <a:srgbClr val="D6009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4EEE685-8FD2-4D73-9058-41F0E5C95A26}"/>
              </a:ext>
            </a:extLst>
          </p:cNvPr>
          <p:cNvSpPr/>
          <p:nvPr/>
        </p:nvSpPr>
        <p:spPr>
          <a:xfrm rot="16200000">
            <a:off x="8469299" y="5629922"/>
            <a:ext cx="106532" cy="452761"/>
          </a:xfrm>
          <a:prstGeom prst="downArrow">
            <a:avLst/>
          </a:prstGeom>
          <a:solidFill>
            <a:srgbClr val="D6009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1D9ED19-13D8-4365-83D0-ABF4DE748E9B}"/>
              </a:ext>
            </a:extLst>
          </p:cNvPr>
          <p:cNvSpPr/>
          <p:nvPr/>
        </p:nvSpPr>
        <p:spPr>
          <a:xfrm rot="16200000">
            <a:off x="8469299" y="3962400"/>
            <a:ext cx="106532" cy="452761"/>
          </a:xfrm>
          <a:prstGeom prst="downArrow">
            <a:avLst/>
          </a:prstGeom>
          <a:solidFill>
            <a:srgbClr val="D6009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BC751AD-8D42-450F-861B-C90357B59E4F}"/>
              </a:ext>
            </a:extLst>
          </p:cNvPr>
          <p:cNvSpPr/>
          <p:nvPr/>
        </p:nvSpPr>
        <p:spPr>
          <a:xfrm rot="16200000">
            <a:off x="8469298" y="5336958"/>
            <a:ext cx="106532" cy="452761"/>
          </a:xfrm>
          <a:prstGeom prst="downArrow">
            <a:avLst/>
          </a:prstGeom>
          <a:solidFill>
            <a:srgbClr val="D6009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74382-1517-466A-AF9C-283573B9B57F}"/>
              </a:ext>
            </a:extLst>
          </p:cNvPr>
          <p:cNvSpPr txBox="1"/>
          <p:nvPr/>
        </p:nvSpPr>
        <p:spPr>
          <a:xfrm>
            <a:off x="5578875" y="3756732"/>
            <a:ext cx="294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3CCA6F-8D1E-449C-8B7F-F6B24B1146CC}"/>
              </a:ext>
            </a:extLst>
          </p:cNvPr>
          <p:cNvSpPr txBox="1"/>
          <p:nvPr/>
        </p:nvSpPr>
        <p:spPr>
          <a:xfrm>
            <a:off x="5837806" y="3758206"/>
            <a:ext cx="367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203E2B-9F44-4B6E-8A8E-40DCA353FFAB}"/>
              </a:ext>
            </a:extLst>
          </p:cNvPr>
          <p:cNvSpPr txBox="1"/>
          <p:nvPr/>
        </p:nvSpPr>
        <p:spPr>
          <a:xfrm>
            <a:off x="7152073" y="3737208"/>
            <a:ext cx="367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06223F-98A4-4709-BDEA-2BABAD81F14A}"/>
              </a:ext>
            </a:extLst>
          </p:cNvPr>
          <p:cNvSpPr txBox="1"/>
          <p:nvPr/>
        </p:nvSpPr>
        <p:spPr>
          <a:xfrm>
            <a:off x="7928499" y="4032849"/>
            <a:ext cx="367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6B19A1-D1AA-4135-89C0-FC1FFAB9B8B7}"/>
              </a:ext>
            </a:extLst>
          </p:cNvPr>
          <p:cNvSpPr txBox="1"/>
          <p:nvPr/>
        </p:nvSpPr>
        <p:spPr>
          <a:xfrm>
            <a:off x="7928499" y="5432533"/>
            <a:ext cx="367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FA2088-960E-48A1-9A89-7F44570A8F26}"/>
              </a:ext>
            </a:extLst>
          </p:cNvPr>
          <p:cNvSpPr txBox="1"/>
          <p:nvPr/>
        </p:nvSpPr>
        <p:spPr>
          <a:xfrm>
            <a:off x="7965119" y="5694143"/>
            <a:ext cx="294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981253-F1E3-492B-8F6D-055EEA560DFA}"/>
              </a:ext>
            </a:extLst>
          </p:cNvPr>
          <p:cNvSpPr/>
          <p:nvPr/>
        </p:nvSpPr>
        <p:spPr>
          <a:xfrm>
            <a:off x="1074197" y="1526959"/>
            <a:ext cx="292964" cy="568171"/>
          </a:xfrm>
          <a:prstGeom prst="round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9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A65523-EA24-4199-93C0-88A3503AD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EBA9CC-70DA-42CE-8427-35D90058AA5B}"/>
              </a:ext>
            </a:extLst>
          </p:cNvPr>
          <p:cNvSpPr txBox="1"/>
          <p:nvPr/>
        </p:nvSpPr>
        <p:spPr>
          <a:xfrm>
            <a:off x="8353888" y="4944862"/>
            <a:ext cx="2672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few sequences match input sequence.  look at </a:t>
            </a:r>
            <a:r>
              <a:rPr lang="en-US" dirty="0" err="1"/>
              <a:t>xentropy</a:t>
            </a:r>
            <a:r>
              <a:rPr lang="en-US" dirty="0"/>
              <a:t> as generated sequences become more and less accurate</a:t>
            </a:r>
          </a:p>
        </p:txBody>
      </p:sp>
    </p:spTree>
    <p:extLst>
      <p:ext uri="{BB962C8B-B14F-4D97-AF65-F5344CB8AC3E}">
        <p14:creationId xmlns:p14="http://schemas.microsoft.com/office/powerpoint/2010/main" val="322044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DrD</dc:creator>
  <cp:lastModifiedBy>DrD</cp:lastModifiedBy>
  <cp:revision>3</cp:revision>
  <dcterms:created xsi:type="dcterms:W3CDTF">2019-08-19T02:24:01Z</dcterms:created>
  <dcterms:modified xsi:type="dcterms:W3CDTF">2019-08-22T04:26:30Z</dcterms:modified>
</cp:coreProperties>
</file>