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8"/>
  </p:notesMasterIdLst>
  <p:handoutMasterIdLst>
    <p:handoutMasterId r:id="rId39"/>
  </p:handoutMasterIdLst>
  <p:sldIdLst>
    <p:sldId id="256" r:id="rId3"/>
    <p:sldId id="257" r:id="rId4"/>
    <p:sldId id="282" r:id="rId5"/>
    <p:sldId id="262" r:id="rId6"/>
    <p:sldId id="278" r:id="rId7"/>
    <p:sldId id="277" r:id="rId8"/>
    <p:sldId id="279" r:id="rId9"/>
    <p:sldId id="276" r:id="rId10"/>
    <p:sldId id="263" r:id="rId11"/>
    <p:sldId id="280" r:id="rId12"/>
    <p:sldId id="281" r:id="rId13"/>
    <p:sldId id="283" r:id="rId14"/>
    <p:sldId id="271" r:id="rId15"/>
    <p:sldId id="284" r:id="rId16"/>
    <p:sldId id="285" r:id="rId17"/>
    <p:sldId id="264" r:id="rId18"/>
    <p:sldId id="265" r:id="rId19"/>
    <p:sldId id="272" r:id="rId20"/>
    <p:sldId id="266" r:id="rId21"/>
    <p:sldId id="286" r:id="rId22"/>
    <p:sldId id="287" r:id="rId23"/>
    <p:sldId id="273" r:id="rId24"/>
    <p:sldId id="274" r:id="rId25"/>
    <p:sldId id="288" r:id="rId26"/>
    <p:sldId id="268" r:id="rId27"/>
    <p:sldId id="275" r:id="rId28"/>
    <p:sldId id="258" r:id="rId29"/>
    <p:sldId id="289" r:id="rId30"/>
    <p:sldId id="291" r:id="rId31"/>
    <p:sldId id="292" r:id="rId32"/>
    <p:sldId id="293" r:id="rId33"/>
    <p:sldId id="294" r:id="rId34"/>
    <p:sldId id="259" r:id="rId35"/>
    <p:sldId id="260" r:id="rId36"/>
    <p:sldId id="261" r:id="rId37"/>
  </p:sldIdLst>
  <p:sldSz cx="9144000" cy="6858000" type="screen4x3"/>
  <p:notesSz cx="6881813" cy="9296400"/>
  <p:defaultTextStyle>
    <a:defPPr>
      <a:defRPr lang="en-GB"/>
    </a:defPPr>
    <a:lvl1pPr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1pPr>
    <a:lvl2pPr marL="4572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2pPr>
    <a:lvl3pPr marL="9144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3pPr>
    <a:lvl4pPr marL="13716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4pPr>
    <a:lvl5pPr marL="18288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5pPr>
    <a:lvl6pPr marL="2286000" algn="l" defTabSz="914400" rtl="0" eaLnBrk="1" latinLnBrk="0" hangingPunct="1">
      <a:defRPr kern="1200">
        <a:solidFill>
          <a:srgbClr val="000000"/>
        </a:solidFill>
        <a:latin typeface="Arial" charset="0"/>
        <a:ea typeface="+mn-ea"/>
        <a:cs typeface="Arial" charset="0"/>
      </a:defRPr>
    </a:lvl6pPr>
    <a:lvl7pPr marL="2743200" algn="l" defTabSz="914400" rtl="0" eaLnBrk="1" latinLnBrk="0" hangingPunct="1">
      <a:defRPr kern="1200">
        <a:solidFill>
          <a:srgbClr val="000000"/>
        </a:solidFill>
        <a:latin typeface="Arial" charset="0"/>
        <a:ea typeface="+mn-ea"/>
        <a:cs typeface="Arial" charset="0"/>
      </a:defRPr>
    </a:lvl7pPr>
    <a:lvl8pPr marL="3200400" algn="l" defTabSz="914400" rtl="0" eaLnBrk="1" latinLnBrk="0" hangingPunct="1">
      <a:defRPr kern="1200">
        <a:solidFill>
          <a:srgbClr val="000000"/>
        </a:solidFill>
        <a:latin typeface="Arial" charset="0"/>
        <a:ea typeface="+mn-ea"/>
        <a:cs typeface="Arial" charset="0"/>
      </a:defRPr>
    </a:lvl8pPr>
    <a:lvl9pPr marL="3657600" algn="l" defTabSz="914400" rtl="0" eaLnBrk="1" latinLnBrk="0" hangingPunct="1">
      <a:defRPr kern="1200">
        <a:solidFill>
          <a:srgbClr val="00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77" autoAdjust="0"/>
  </p:normalViewPr>
  <p:slideViewPr>
    <p:cSldViewPr>
      <p:cViewPr varScale="1">
        <p:scale>
          <a:sx n="55" d="100"/>
          <a:sy n="55" d="100"/>
        </p:scale>
        <p:origin x="-93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940"/>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hdr"/>
          </p:nvPr>
        </p:nvSpPr>
        <p:spPr bwMode="auto">
          <a:xfrm>
            <a:off x="0" y="0"/>
            <a:ext cx="1588" cy="260350"/>
          </a:xfrm>
          <a:prstGeom prst="rect">
            <a:avLst/>
          </a:prstGeom>
          <a:noFill/>
          <a:ln w="9525">
            <a:noFill/>
            <a:miter lim="800000"/>
            <a:headEnd/>
            <a:tailEnd/>
          </a:ln>
        </p:spPr>
        <p:txBody>
          <a:bodyPr vert="horz" wrap="square" lIns="92289" tIns="46327" rIns="92289" bIns="46327" numCol="1" anchor="t" anchorCtr="0" compatLnSpc="1">
            <a:prstTxWarp prst="textNoShape">
              <a:avLst/>
            </a:prstTxWarp>
            <a:spAutoFit/>
          </a:bodyPr>
          <a:lstStyle>
            <a:lvl1pPr>
              <a:lnSpc>
                <a:spcPct val="90000"/>
              </a:lnSpc>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200">
                <a:ea typeface="Arial" charset="0"/>
              </a:defRPr>
            </a:lvl1pPr>
          </a:lstStyle>
          <a:p>
            <a:pPr>
              <a:defRPr/>
            </a:pPr>
            <a:endParaRPr lang="en-GB"/>
          </a:p>
        </p:txBody>
      </p:sp>
      <p:sp>
        <p:nvSpPr>
          <p:cNvPr id="4098" name="Rectangle 2"/>
          <p:cNvSpPr>
            <a:spLocks noGrp="1" noChangeArrowheads="1"/>
          </p:cNvSpPr>
          <p:nvPr>
            <p:ph type="dt" idx="1"/>
          </p:nvPr>
        </p:nvSpPr>
        <p:spPr bwMode="auto">
          <a:xfrm>
            <a:off x="0" y="0"/>
            <a:ext cx="1588" cy="260350"/>
          </a:xfrm>
          <a:prstGeom prst="rect">
            <a:avLst/>
          </a:prstGeom>
          <a:noFill/>
          <a:ln w="9525">
            <a:noFill/>
            <a:miter lim="800000"/>
            <a:headEnd/>
            <a:tailEnd/>
          </a:ln>
        </p:spPr>
        <p:txBody>
          <a:bodyPr vert="horz" wrap="square" lIns="92289" tIns="46327" rIns="92289" bIns="46327" numCol="1" anchor="t" anchorCtr="0" compatLnSpc="1">
            <a:prstTxWarp prst="textNoShape">
              <a:avLst/>
            </a:prstTxWarp>
            <a:spAutoFit/>
          </a:bodyPr>
          <a:lstStyle>
            <a:lvl1pPr algn="r">
              <a:lnSpc>
                <a:spcPct val="90000"/>
              </a:lnSpc>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200">
                <a:ea typeface="Arial" charset="0"/>
              </a:defRPr>
            </a:lvl1pPr>
          </a:lstStyle>
          <a:p>
            <a:pPr>
              <a:defRPr/>
            </a:pPr>
            <a:endParaRPr lang="en-GB"/>
          </a:p>
        </p:txBody>
      </p:sp>
      <p:sp>
        <p:nvSpPr>
          <p:cNvPr id="4099" name="Rectangle 3"/>
          <p:cNvSpPr>
            <a:spLocks noGrp="1" noChangeArrowheads="1"/>
          </p:cNvSpPr>
          <p:nvPr>
            <p:ph type="ftr" idx="2"/>
          </p:nvPr>
        </p:nvSpPr>
        <p:spPr bwMode="auto">
          <a:xfrm>
            <a:off x="0" y="-258763"/>
            <a:ext cx="1588" cy="260351"/>
          </a:xfrm>
          <a:prstGeom prst="rect">
            <a:avLst/>
          </a:prstGeom>
          <a:noFill/>
          <a:ln w="9525">
            <a:noFill/>
            <a:miter lim="800000"/>
            <a:headEnd/>
            <a:tailEnd/>
          </a:ln>
        </p:spPr>
        <p:txBody>
          <a:bodyPr vert="horz" wrap="square" lIns="92289" tIns="46327" rIns="92289" bIns="46327" numCol="1" anchor="b" anchorCtr="0" compatLnSpc="1">
            <a:prstTxWarp prst="textNoShape">
              <a:avLst/>
            </a:prstTxWarp>
            <a:spAutoFit/>
          </a:bodyPr>
          <a:lstStyle>
            <a:lvl1pPr>
              <a:lnSpc>
                <a:spcPct val="90000"/>
              </a:lnSpc>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200">
                <a:ea typeface="Arial" charset="0"/>
              </a:defRPr>
            </a:lvl1pPr>
          </a:lstStyle>
          <a:p>
            <a:pPr>
              <a:defRPr/>
            </a:pPr>
            <a:endParaRPr lang="en-GB"/>
          </a:p>
        </p:txBody>
      </p:sp>
      <p:sp>
        <p:nvSpPr>
          <p:cNvPr id="4100" name="Rectangle 4"/>
          <p:cNvSpPr>
            <a:spLocks noGrp="1" noChangeArrowheads="1"/>
          </p:cNvSpPr>
          <p:nvPr>
            <p:ph type="sldNum" idx="3"/>
          </p:nvPr>
        </p:nvSpPr>
        <p:spPr bwMode="auto">
          <a:xfrm>
            <a:off x="0" y="-550863"/>
            <a:ext cx="1588" cy="552451"/>
          </a:xfrm>
          <a:prstGeom prst="rect">
            <a:avLst/>
          </a:prstGeom>
          <a:noFill/>
          <a:ln w="9525">
            <a:noFill/>
            <a:miter lim="800000"/>
            <a:headEnd/>
            <a:tailEnd/>
          </a:ln>
        </p:spPr>
        <p:txBody>
          <a:bodyPr vert="horz" wrap="square" lIns="92289" tIns="46327" rIns="92289" bIns="46327" numCol="1" anchor="b" anchorCtr="0" compatLnSpc="1">
            <a:prstTxWarp prst="textNoShape">
              <a:avLst/>
            </a:prstTxWarp>
            <a:spAutoFit/>
          </a:bodyPr>
          <a:lstStyle>
            <a:lvl1pPr algn="r">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000"/>
            </a:lvl1pPr>
          </a:lstStyle>
          <a:p>
            <a:pPr>
              <a:defRPr/>
            </a:pPr>
            <a:fld id="{DE446C95-EE65-490F-BB11-DB9AE9E7576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244475"/>
          </a:xfrm>
          <a:prstGeom prst="rect">
            <a:avLst/>
          </a:prstGeom>
          <a:noFill/>
          <a:ln w="9525">
            <a:noFill/>
            <a:miter lim="800000"/>
            <a:headEnd/>
            <a:tailEnd/>
          </a:ln>
        </p:spPr>
        <p:txBody>
          <a:bodyPr vert="horz" wrap="square" lIns="92289" tIns="46327" rIns="92289" bIns="46327" numCol="1" anchor="t" anchorCtr="0" compatLnSpc="1">
            <a:prstTxWarp prst="textNoShape">
              <a:avLst/>
            </a:prstTxWarp>
            <a:spAutoFit/>
          </a:bodyPr>
          <a:lstStyle>
            <a:lvl1pPr>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000">
                <a:ea typeface="Arial" charset="0"/>
              </a:defRPr>
            </a:lvl1pPr>
          </a:lstStyle>
          <a:p>
            <a:pPr>
              <a:defRPr/>
            </a:pPr>
            <a:endParaRPr lang="en-GB"/>
          </a:p>
        </p:txBody>
      </p:sp>
      <p:sp>
        <p:nvSpPr>
          <p:cNvPr id="3074" name="Rectangle 2"/>
          <p:cNvSpPr>
            <a:spLocks noGrp="1" noChangeArrowheads="1"/>
          </p:cNvSpPr>
          <p:nvPr>
            <p:ph type="dt" idx="1"/>
          </p:nvPr>
        </p:nvSpPr>
        <p:spPr bwMode="auto">
          <a:xfrm>
            <a:off x="0" y="0"/>
            <a:ext cx="1588" cy="244475"/>
          </a:xfrm>
          <a:prstGeom prst="rect">
            <a:avLst/>
          </a:prstGeom>
          <a:noFill/>
          <a:ln w="9525">
            <a:noFill/>
            <a:miter lim="800000"/>
            <a:headEnd/>
            <a:tailEnd/>
          </a:ln>
        </p:spPr>
        <p:txBody>
          <a:bodyPr vert="horz" wrap="square" lIns="92289" tIns="46327" rIns="92289" bIns="46327" numCol="1" anchor="t" anchorCtr="0" compatLnSpc="1">
            <a:prstTxWarp prst="textNoShape">
              <a:avLst/>
            </a:prstTxWarp>
            <a:spAutoFit/>
          </a:bodyPr>
          <a:lstStyle>
            <a:lvl1pPr algn="r">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000">
                <a:ea typeface="Arial" charset="0"/>
              </a:defRPr>
            </a:lvl1pPr>
          </a:lstStyle>
          <a:p>
            <a:pPr>
              <a:defRPr/>
            </a:pPr>
            <a:endParaRPr lang="en-GB"/>
          </a:p>
        </p:txBody>
      </p:sp>
      <p:sp>
        <p:nvSpPr>
          <p:cNvPr id="38916" name="Rectangle 3"/>
          <p:cNvSpPr>
            <a:spLocks noChangeArrowheads="1" noTextEdit="1"/>
          </p:cNvSpPr>
          <p:nvPr>
            <p:ph type="sldImg" idx="2"/>
          </p:nvPr>
        </p:nvSpPr>
        <p:spPr bwMode="auto">
          <a:xfrm>
            <a:off x="1116013" y="696913"/>
            <a:ext cx="4649787" cy="3486150"/>
          </a:xfrm>
          <a:prstGeom prst="rect">
            <a:avLst/>
          </a:prstGeom>
          <a:solidFill>
            <a:srgbClr val="FFFFFF"/>
          </a:solidFill>
          <a:ln w="9525">
            <a:solidFill>
              <a:srgbClr val="000000"/>
            </a:solidFill>
            <a:miter lim="800000"/>
            <a:headEnd/>
            <a:tailEnd/>
          </a:ln>
        </p:spPr>
      </p:sp>
      <p:sp>
        <p:nvSpPr>
          <p:cNvPr id="3076" name="Text Box 4"/>
          <p:cNvSpPr txBox="1">
            <a:spLocks noGrp="1" noChangeArrowheads="1"/>
          </p:cNvSpPr>
          <p:nvPr>
            <p:ph type="body" idx="3"/>
          </p:nvPr>
        </p:nvSpPr>
        <p:spPr bwMode="auto">
          <a:xfrm>
            <a:off x="273050" y="4362450"/>
            <a:ext cx="6335713" cy="4184650"/>
          </a:xfrm>
          <a:prstGeom prst="rect">
            <a:avLst/>
          </a:prstGeom>
          <a:noFill/>
          <a:ln w="9525">
            <a:noFill/>
            <a:miter lim="800000"/>
            <a:headEnd/>
            <a:tailEnd/>
          </a:ln>
        </p:spPr>
        <p:txBody>
          <a:bodyPr vert="horz" wrap="square" lIns="92289" tIns="46327" rIns="92289" bIns="46327" numCol="1" anchor="t" anchorCtr="0" compatLnSpc="1">
            <a:prstTxWarp prst="textNoShape">
              <a:avLst/>
            </a:prstTxWarp>
          </a:bodyPr>
          <a:lstStyle/>
          <a:p>
            <a:pPr lvl="0"/>
            <a:r>
              <a:rPr lang="en-GB" noProof="0"/>
              <a:t>Click to edit the notes format</a:t>
            </a:r>
          </a:p>
        </p:txBody>
      </p:sp>
      <p:sp>
        <p:nvSpPr>
          <p:cNvPr id="3077" name="Rectangle 5"/>
          <p:cNvSpPr>
            <a:spLocks noGrp="1" noChangeArrowheads="1"/>
          </p:cNvSpPr>
          <p:nvPr>
            <p:ph type="ftr" idx="4"/>
          </p:nvPr>
        </p:nvSpPr>
        <p:spPr bwMode="auto">
          <a:xfrm>
            <a:off x="0" y="-244475"/>
            <a:ext cx="1588" cy="246063"/>
          </a:xfrm>
          <a:prstGeom prst="rect">
            <a:avLst/>
          </a:prstGeom>
          <a:noFill/>
          <a:ln w="9525">
            <a:noFill/>
            <a:miter lim="800000"/>
            <a:headEnd/>
            <a:tailEnd/>
          </a:ln>
        </p:spPr>
        <p:txBody>
          <a:bodyPr vert="horz" wrap="square" lIns="92289" tIns="46327" rIns="92289" bIns="46327" numCol="1" anchor="b" anchorCtr="0" compatLnSpc="1">
            <a:prstTxWarp prst="textNoShape">
              <a:avLst/>
            </a:prstTxWarp>
            <a:spAutoFit/>
          </a:bodyPr>
          <a:lstStyle>
            <a:lvl1pPr>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000">
                <a:ea typeface="Arial" charset="0"/>
              </a:defRPr>
            </a:lvl1pPr>
          </a:lstStyle>
          <a:p>
            <a:pPr>
              <a:defRPr/>
            </a:pPr>
            <a:endParaRPr lang="en-GB"/>
          </a:p>
        </p:txBody>
      </p:sp>
      <p:sp>
        <p:nvSpPr>
          <p:cNvPr id="3078" name="Rectangle 6"/>
          <p:cNvSpPr>
            <a:spLocks noGrp="1" noChangeArrowheads="1"/>
          </p:cNvSpPr>
          <p:nvPr>
            <p:ph type="sldNum" idx="5"/>
          </p:nvPr>
        </p:nvSpPr>
        <p:spPr bwMode="auto">
          <a:xfrm>
            <a:off x="0" y="-550863"/>
            <a:ext cx="1588" cy="552451"/>
          </a:xfrm>
          <a:prstGeom prst="rect">
            <a:avLst/>
          </a:prstGeom>
          <a:noFill/>
          <a:ln w="9525">
            <a:noFill/>
            <a:miter lim="800000"/>
            <a:headEnd/>
            <a:tailEnd/>
          </a:ln>
        </p:spPr>
        <p:txBody>
          <a:bodyPr vert="horz" wrap="square" lIns="92289" tIns="46327" rIns="92289" bIns="46327" numCol="1" anchor="b" anchorCtr="0" compatLnSpc="1">
            <a:prstTxWarp prst="textNoShape">
              <a:avLst/>
            </a:prstTxWarp>
            <a:spAutoFit/>
          </a:bodyPr>
          <a:lstStyle>
            <a:lvl1pPr algn="r">
              <a:tabLst>
                <a:tab pos="0" algn="l"/>
                <a:tab pos="926533" algn="l"/>
                <a:tab pos="1853066" algn="l"/>
                <a:tab pos="2779599" algn="l"/>
                <a:tab pos="3706131" algn="l"/>
                <a:tab pos="4632664" algn="l"/>
                <a:tab pos="5559197" algn="l"/>
                <a:tab pos="6485730" algn="l"/>
                <a:tab pos="7412262" algn="l"/>
                <a:tab pos="8338795" algn="l"/>
                <a:tab pos="9265328" algn="l"/>
                <a:tab pos="10191861" algn="l"/>
              </a:tabLst>
              <a:defRPr sz="1000" b="1"/>
            </a:lvl1pPr>
          </a:lstStyle>
          <a:p>
            <a:pPr>
              <a:defRPr/>
            </a:pPr>
            <a:fld id="{E74E848D-F6CA-449C-AB8C-6246323CEB96}"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128"/>
        <a:cs typeface="ＭＳ Ｐゴシック" charset="-128"/>
      </a:defRPr>
    </a:lvl1pPr>
    <a:lvl2pPr marL="742950" indent="-28575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B443A409-4639-4641-A432-6E1A9CB3F08E}"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a:t>
            </a:fld>
            <a:endParaRPr lang="en-GB" smtClean="0"/>
          </a:p>
        </p:txBody>
      </p:sp>
      <p:sp>
        <p:nvSpPr>
          <p:cNvPr id="39939" name="Rectangle 1"/>
          <p:cNvSpPr>
            <a:spLocks noChangeArrowheads="1" noTextEdit="1"/>
          </p:cNvSpPr>
          <p:nvPr>
            <p:ph type="sldImg"/>
          </p:nvPr>
        </p:nvSpPr>
        <p:spPr>
          <a:ln/>
        </p:spPr>
      </p:sp>
      <p:sp>
        <p:nvSpPr>
          <p:cNvPr id="39940" name="Text Box 2"/>
          <p:cNvSpPr txBox="1">
            <a:spLocks noChangeArrowheads="1"/>
          </p:cNvSpPr>
          <p:nvPr>
            <p:ph type="body" idx="1"/>
          </p:nvPr>
        </p:nvSpPr>
        <p:spPr>
          <a:xfrm>
            <a:off x="273050" y="4362450"/>
            <a:ext cx="6335713" cy="2041525"/>
          </a:xfrm>
          <a:noFill/>
          <a:ln/>
        </p:spPr>
        <p:txBody>
          <a:bodyPr>
            <a:spAutoFit/>
          </a:bodyPr>
          <a:lstStyle/>
          <a:p>
            <a:pPr marL="123825" indent="-123825" eaLnBrk="1" hangingPunct="1">
              <a:lnSpc>
                <a:spcPct val="90000"/>
              </a:lnSpc>
              <a:spcBef>
                <a:spcPts val="313"/>
              </a:spcBef>
              <a:buClr>
                <a:srgbClr val="BBE0E3"/>
              </a:buClr>
              <a:tabLst>
                <a:tab pos="922338" algn="l"/>
                <a:tab pos="1847850" algn="l"/>
                <a:tab pos="2774950" algn="l"/>
                <a:tab pos="3702050" algn="l"/>
                <a:tab pos="4627563" algn="l"/>
                <a:tab pos="5554663" algn="l"/>
                <a:tab pos="6480175" algn="l"/>
                <a:tab pos="7407275" algn="l"/>
                <a:tab pos="8334375" algn="l"/>
                <a:tab pos="9261475" algn="l"/>
                <a:tab pos="10186988" algn="l"/>
              </a:tabLst>
            </a:pPr>
            <a:endParaRPr lang="en-US" sz="1000"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8BED7CAC-DF32-4CC7-A27E-35D89C90A390}"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10</a:t>
            </a:fld>
            <a:endParaRPr lang="en-GB" smtClean="0"/>
          </a:p>
        </p:txBody>
      </p:sp>
      <p:sp>
        <p:nvSpPr>
          <p:cNvPr id="49155" name="Rectangle 1"/>
          <p:cNvSpPr>
            <a:spLocks noChangeArrowheads="1" noTextEdit="1"/>
          </p:cNvSpPr>
          <p:nvPr>
            <p:ph type="sldImg"/>
          </p:nvPr>
        </p:nvSpPr>
        <p:spPr>
          <a:ln/>
        </p:spPr>
      </p:sp>
      <p:sp>
        <p:nvSpPr>
          <p:cNvPr id="49156"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F4F3DE0F-4B3A-454C-B74A-C3C0BAD4BA05}"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11</a:t>
            </a:fld>
            <a:endParaRPr lang="en-GB" smtClean="0"/>
          </a:p>
        </p:txBody>
      </p:sp>
      <p:sp>
        <p:nvSpPr>
          <p:cNvPr id="50179" name="Rectangle 1"/>
          <p:cNvSpPr>
            <a:spLocks noChangeArrowheads="1" noTextEdit="1"/>
          </p:cNvSpPr>
          <p:nvPr>
            <p:ph type="sldImg"/>
          </p:nvPr>
        </p:nvSpPr>
        <p:spPr>
          <a:ln/>
        </p:spPr>
      </p:sp>
      <p:sp>
        <p:nvSpPr>
          <p:cNvPr id="50180"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CD4069B6-FDDA-4A9A-8022-E49EDCB03E83}"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12</a:t>
            </a:fld>
            <a:endParaRPr lang="en-GB" smtClean="0"/>
          </a:p>
        </p:txBody>
      </p:sp>
      <p:sp>
        <p:nvSpPr>
          <p:cNvPr id="51203" name="Rectangle 1"/>
          <p:cNvSpPr>
            <a:spLocks noChangeArrowheads="1" noTextEdit="1"/>
          </p:cNvSpPr>
          <p:nvPr>
            <p:ph type="sldImg"/>
          </p:nvPr>
        </p:nvSpPr>
        <p:spPr>
          <a:ln/>
        </p:spPr>
      </p:sp>
      <p:sp>
        <p:nvSpPr>
          <p:cNvPr id="51204"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35B6EB05-729E-473A-A163-46CF0AE4BFBB}"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13</a:t>
            </a:fld>
            <a:endParaRPr lang="en-GB" smtClean="0"/>
          </a:p>
        </p:txBody>
      </p:sp>
      <p:sp>
        <p:nvSpPr>
          <p:cNvPr id="52227" name="Rectangle 1"/>
          <p:cNvSpPr>
            <a:spLocks noChangeArrowheads="1" noTextEdit="1"/>
          </p:cNvSpPr>
          <p:nvPr>
            <p:ph type="sldImg"/>
          </p:nvPr>
        </p:nvSpPr>
        <p:spPr>
          <a:ln/>
        </p:spPr>
      </p:sp>
      <p:sp>
        <p:nvSpPr>
          <p:cNvPr id="52228" name="Text Box 2"/>
          <p:cNvSpPr txBox="1">
            <a:spLocks noChangeArrowheads="1"/>
          </p:cNvSpPr>
          <p:nvPr>
            <p:ph type="body" idx="1"/>
          </p:nvPr>
        </p:nvSpPr>
        <p:spPr>
          <a:xfrm>
            <a:off x="273050" y="4362450"/>
            <a:ext cx="6335713" cy="277813"/>
          </a:xfrm>
          <a:noFill/>
          <a:ln/>
        </p:spPr>
        <p:txBody>
          <a:bodyPr>
            <a:spAutoFit/>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6BF8E876-8CAD-46D6-ABA7-35E6C5DCC0BC}"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14</a:t>
            </a:fld>
            <a:endParaRPr lang="en-GB" smtClean="0"/>
          </a:p>
        </p:txBody>
      </p:sp>
      <p:sp>
        <p:nvSpPr>
          <p:cNvPr id="53251" name="Rectangle 1"/>
          <p:cNvSpPr>
            <a:spLocks noChangeArrowheads="1" noTextEdit="1"/>
          </p:cNvSpPr>
          <p:nvPr>
            <p:ph type="sldImg"/>
          </p:nvPr>
        </p:nvSpPr>
        <p:spPr>
          <a:ln/>
        </p:spPr>
      </p:sp>
      <p:sp>
        <p:nvSpPr>
          <p:cNvPr id="53252" name="Text Box 2"/>
          <p:cNvSpPr txBox="1">
            <a:spLocks noChangeArrowheads="1"/>
          </p:cNvSpPr>
          <p:nvPr>
            <p:ph type="body" idx="1"/>
          </p:nvPr>
        </p:nvSpPr>
        <p:spPr>
          <a:xfrm>
            <a:off x="273050" y="4362450"/>
            <a:ext cx="6335713" cy="277813"/>
          </a:xfrm>
          <a:noFill/>
          <a:ln/>
        </p:spPr>
        <p:txBody>
          <a:bodyPr>
            <a:spAutoFit/>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F22F2274-8772-480B-A35D-CAA2EB672A4D}"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15</a:t>
            </a:fld>
            <a:endParaRPr lang="en-GB" smtClean="0"/>
          </a:p>
        </p:txBody>
      </p:sp>
      <p:sp>
        <p:nvSpPr>
          <p:cNvPr id="54275" name="Rectangle 1"/>
          <p:cNvSpPr>
            <a:spLocks noChangeArrowheads="1" noTextEdit="1"/>
          </p:cNvSpPr>
          <p:nvPr>
            <p:ph type="sldImg"/>
          </p:nvPr>
        </p:nvSpPr>
        <p:spPr>
          <a:ln/>
        </p:spPr>
      </p:sp>
      <p:sp>
        <p:nvSpPr>
          <p:cNvPr id="54276" name="Text Box 2"/>
          <p:cNvSpPr txBox="1">
            <a:spLocks noChangeArrowheads="1"/>
          </p:cNvSpPr>
          <p:nvPr>
            <p:ph type="body" idx="1"/>
          </p:nvPr>
        </p:nvSpPr>
        <p:spPr>
          <a:xfrm>
            <a:off x="273050" y="4362450"/>
            <a:ext cx="6335713" cy="277813"/>
          </a:xfrm>
          <a:noFill/>
          <a:ln/>
        </p:spPr>
        <p:txBody>
          <a:bodyPr>
            <a:spAutoFit/>
          </a:bodyPr>
          <a:lstStyle/>
          <a:p>
            <a:pPr marL="228600" indent="-228600">
              <a:buFont typeface="Arial" charset="0"/>
              <a:buAutoNum type="arabicPeriod"/>
            </a:pPr>
            <a:r>
              <a:rPr lang="en-US" smtClean="0"/>
              <a:t>click() (like previous slide)</a:t>
            </a:r>
          </a:p>
          <a:p>
            <a:pPr marL="228600" indent="-228600">
              <a:buFont typeface="Arial" charset="0"/>
              <a:buAutoNum type="arabicPeriod"/>
            </a:pPr>
            <a:r>
              <a:rPr lang="en-US" smtClean="0"/>
              <a:t>clickLoginButton() </a:t>
            </a:r>
          </a:p>
          <a:p>
            <a:pPr marL="228600" indent="-228600">
              <a:buFont typeface="Arial" charset="0"/>
              <a:buAutoNum type="arabicPeriod"/>
            </a:pPr>
            <a:r>
              <a:rPr lang="en-US" smtClean="0"/>
              <a:t>login() (like previous slide)</a:t>
            </a:r>
          </a:p>
          <a:p>
            <a:pPr marL="228600" indent="-228600">
              <a:buFont typeface="Arial" charset="0"/>
              <a:buAutoNum type="arabicPeriod"/>
            </a:pPr>
            <a:r>
              <a:rPr lang="en-US" smtClean="0"/>
              <a:t>fillOutOrder()</a:t>
            </a:r>
          </a:p>
          <a:p>
            <a:pPr marL="228600" indent="-228600">
              <a:buFont typeface="Arial" charset="0"/>
              <a:buAutoNum type="arabicPeriod"/>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F6D82019-A817-4C56-BEB3-274A441CDAED}"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16</a:t>
            </a:fld>
            <a:endParaRPr lang="en-GB" smtClean="0"/>
          </a:p>
        </p:txBody>
      </p:sp>
      <p:sp>
        <p:nvSpPr>
          <p:cNvPr id="55299" name="Rectangle 1"/>
          <p:cNvSpPr>
            <a:spLocks noChangeArrowheads="1" noTextEdit="1"/>
          </p:cNvSpPr>
          <p:nvPr>
            <p:ph type="sldImg"/>
          </p:nvPr>
        </p:nvSpPr>
        <p:spPr>
          <a:ln/>
        </p:spPr>
      </p:sp>
      <p:sp>
        <p:nvSpPr>
          <p:cNvPr id="55300"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F9ACA5EA-ABD5-44AB-8320-4D3419089C4C}"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17</a:t>
            </a:fld>
            <a:endParaRPr lang="en-GB" smtClean="0"/>
          </a:p>
        </p:txBody>
      </p:sp>
      <p:sp>
        <p:nvSpPr>
          <p:cNvPr id="56323" name="Rectangle 1"/>
          <p:cNvSpPr>
            <a:spLocks noChangeArrowheads="1" noTextEdit="1"/>
          </p:cNvSpPr>
          <p:nvPr>
            <p:ph type="sldImg"/>
          </p:nvPr>
        </p:nvSpPr>
        <p:spPr>
          <a:ln/>
        </p:spPr>
      </p:sp>
      <p:sp>
        <p:nvSpPr>
          <p:cNvPr id="56324" name="Text Box 2"/>
          <p:cNvSpPr txBox="1">
            <a:spLocks noChangeArrowheads="1"/>
          </p:cNvSpPr>
          <p:nvPr>
            <p:ph type="body" idx="1"/>
          </p:nvPr>
        </p:nvSpPr>
        <p:spPr>
          <a:xfrm>
            <a:off x="273050" y="4362450"/>
            <a:ext cx="6335713" cy="277813"/>
          </a:xfrm>
          <a:noFill/>
          <a:ln/>
        </p:spPr>
        <p:txBody>
          <a:bodyPr>
            <a:spAutoFit/>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5BB0032C-CE4C-40FF-BC75-EC9968068545}"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18</a:t>
            </a:fld>
            <a:endParaRPr lang="en-GB" smtClean="0"/>
          </a:p>
        </p:txBody>
      </p:sp>
      <p:sp>
        <p:nvSpPr>
          <p:cNvPr id="57347" name="Rectangle 1"/>
          <p:cNvSpPr>
            <a:spLocks noChangeArrowheads="1" noTextEdit="1"/>
          </p:cNvSpPr>
          <p:nvPr>
            <p:ph type="sldImg"/>
          </p:nvPr>
        </p:nvSpPr>
        <p:spPr>
          <a:ln/>
        </p:spPr>
      </p:sp>
      <p:sp>
        <p:nvSpPr>
          <p:cNvPr id="57348" name="Text Box 2"/>
          <p:cNvSpPr txBox="1">
            <a:spLocks noChangeArrowheads="1"/>
          </p:cNvSpPr>
          <p:nvPr>
            <p:ph type="body" idx="1"/>
          </p:nvPr>
        </p:nvSpPr>
        <p:spPr>
          <a:xfrm>
            <a:off x="273050" y="4362450"/>
            <a:ext cx="6335713" cy="277813"/>
          </a:xfrm>
          <a:noFill/>
          <a:ln/>
        </p:spPr>
        <p:txBody>
          <a:bodyPr>
            <a:spAutoFit/>
          </a:bodyPr>
          <a:lstStyle/>
          <a:p>
            <a:r>
              <a:rPr lang="en-US" smtClean="0"/>
              <a:t>Remember manual referral!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59D01B14-F683-4D93-A93F-49E1B8F535A2}"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19</a:t>
            </a:fld>
            <a:endParaRPr lang="en-GB" smtClean="0"/>
          </a:p>
        </p:txBody>
      </p:sp>
      <p:sp>
        <p:nvSpPr>
          <p:cNvPr id="58371" name="Rectangle 1"/>
          <p:cNvSpPr>
            <a:spLocks noChangeArrowheads="1" noTextEdit="1"/>
          </p:cNvSpPr>
          <p:nvPr>
            <p:ph type="sldImg"/>
          </p:nvPr>
        </p:nvSpPr>
        <p:spPr>
          <a:ln/>
        </p:spPr>
      </p:sp>
      <p:sp>
        <p:nvSpPr>
          <p:cNvPr id="58372" name="Text Box 2"/>
          <p:cNvSpPr txBox="1">
            <a:spLocks noChangeArrowheads="1"/>
          </p:cNvSpPr>
          <p:nvPr>
            <p:ph type="body" idx="1"/>
          </p:nvPr>
        </p:nvSpPr>
        <p:spPr>
          <a:xfrm>
            <a:off x="273050" y="4362450"/>
            <a:ext cx="6335713" cy="661988"/>
          </a:xfrm>
          <a:noFill/>
          <a:ln/>
        </p:spPr>
        <p:txBody>
          <a:bodyPr>
            <a:spAutoFit/>
          </a:bodyPr>
          <a:lstStyle/>
          <a:p>
            <a:pPr marL="122238" lvl="2"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r>
              <a:rPr lang="en-US" smtClean="0"/>
              <a:t>For webapps, don’t code URLs for environments directly in to your code. Create a single central Java enum (or at worst a Hashtable) mapping Environment Names to URLs…then address everything by that env name.</a:t>
            </a:r>
          </a:p>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GB" sz="700"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4C80C2C1-1A90-4D2C-9F12-E8A5BEF80D3E}"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a:t>
            </a:fld>
            <a:endParaRPr lang="en-GB" smtClean="0"/>
          </a:p>
        </p:txBody>
      </p:sp>
      <p:sp>
        <p:nvSpPr>
          <p:cNvPr id="40963" name="Rectangle 1"/>
          <p:cNvSpPr>
            <a:spLocks noChangeArrowheads="1" noTextEdit="1"/>
          </p:cNvSpPr>
          <p:nvPr>
            <p:ph type="sldImg"/>
          </p:nvPr>
        </p:nvSpPr>
        <p:spPr>
          <a:ln/>
        </p:spPr>
      </p:sp>
      <p:sp>
        <p:nvSpPr>
          <p:cNvPr id="40964" name="Text Box 2"/>
          <p:cNvSpPr txBox="1">
            <a:spLocks noChangeArrowheads="1"/>
          </p:cNvSpPr>
          <p:nvPr>
            <p:ph type="body" idx="1"/>
          </p:nvPr>
        </p:nvSpPr>
        <p:spPr>
          <a:xfrm>
            <a:off x="273050" y="4362450"/>
            <a:ext cx="6335713" cy="277813"/>
          </a:xfrm>
          <a:noFill/>
          <a:ln/>
        </p:spPr>
        <p:txBody>
          <a:bodyPr>
            <a:spAutoFit/>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99D18897-6A69-44EC-801E-7151335DFF53}"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20</a:t>
            </a:fld>
            <a:endParaRPr lang="en-GB" smtClean="0"/>
          </a:p>
        </p:txBody>
      </p:sp>
      <p:sp>
        <p:nvSpPr>
          <p:cNvPr id="59395" name="Rectangle 1"/>
          <p:cNvSpPr>
            <a:spLocks noChangeArrowheads="1" noTextEdit="1"/>
          </p:cNvSpPr>
          <p:nvPr>
            <p:ph type="sldImg"/>
          </p:nvPr>
        </p:nvSpPr>
        <p:spPr>
          <a:ln/>
        </p:spPr>
      </p:sp>
      <p:sp>
        <p:nvSpPr>
          <p:cNvPr id="59396" name="Text Box 2"/>
          <p:cNvSpPr txBox="1">
            <a:spLocks noChangeArrowheads="1"/>
          </p:cNvSpPr>
          <p:nvPr>
            <p:ph type="body" idx="1"/>
          </p:nvPr>
        </p:nvSpPr>
        <p:spPr>
          <a:xfrm>
            <a:off x="273050" y="4362450"/>
            <a:ext cx="6335713" cy="661988"/>
          </a:xfrm>
          <a:noFill/>
          <a:ln/>
        </p:spPr>
        <p:txBody>
          <a:bodyPr>
            <a:spAutoFit/>
          </a:bodyPr>
          <a:lstStyle/>
          <a:p>
            <a:pPr marL="122238" lvl="2"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r>
              <a:rPr lang="en-US" smtClean="0"/>
              <a:t>For webapps, don’t code URLs for environments directly in to your code. Create a single central Java enum (or at worst a Hashtable) mapping Environment Names to URLs…then address everything by that env name.</a:t>
            </a:r>
          </a:p>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GB" sz="700" smtClean="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D29EE04C-E445-4324-85C2-F218B2B55499}"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21</a:t>
            </a:fld>
            <a:endParaRPr lang="en-GB" smtClean="0"/>
          </a:p>
        </p:txBody>
      </p:sp>
      <p:sp>
        <p:nvSpPr>
          <p:cNvPr id="60419" name="Rectangle 1"/>
          <p:cNvSpPr>
            <a:spLocks noChangeArrowheads="1" noTextEdit="1"/>
          </p:cNvSpPr>
          <p:nvPr>
            <p:ph type="sldImg"/>
          </p:nvPr>
        </p:nvSpPr>
        <p:spPr>
          <a:ln/>
        </p:spPr>
      </p:sp>
      <p:sp>
        <p:nvSpPr>
          <p:cNvPr id="60420" name="Text Box 2"/>
          <p:cNvSpPr txBox="1">
            <a:spLocks noChangeArrowheads="1"/>
          </p:cNvSpPr>
          <p:nvPr>
            <p:ph type="body" idx="1"/>
          </p:nvPr>
        </p:nvSpPr>
        <p:spPr>
          <a:xfrm>
            <a:off x="273050" y="4362450"/>
            <a:ext cx="6335713" cy="661988"/>
          </a:xfrm>
          <a:noFill/>
          <a:ln/>
        </p:spPr>
        <p:txBody>
          <a:bodyPr>
            <a:spAutoFit/>
          </a:bodyPr>
          <a:lstStyle/>
          <a:p>
            <a:pPr marL="122238" lvl="2"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r>
              <a:rPr lang="en-US" smtClean="0"/>
              <a:t>For webapps, don’t code URLs for environments directly in to your code. Create a single central Java enum (or at worst a Hashtable) mapping Environment Names to URLs…then address everything by that env name.</a:t>
            </a:r>
          </a:p>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GB" sz="700" smtClean="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EBFFCD45-70D2-438D-B7EC-4AE4F3FEEA3F}"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22</a:t>
            </a:fld>
            <a:endParaRPr lang="en-GB" smtClean="0"/>
          </a:p>
        </p:txBody>
      </p:sp>
      <p:sp>
        <p:nvSpPr>
          <p:cNvPr id="61443" name="Rectangle 1"/>
          <p:cNvSpPr>
            <a:spLocks noChangeArrowheads="1" noTextEdit="1"/>
          </p:cNvSpPr>
          <p:nvPr>
            <p:ph type="sldImg"/>
          </p:nvPr>
        </p:nvSpPr>
        <p:spPr>
          <a:ln/>
        </p:spPr>
      </p:sp>
      <p:sp>
        <p:nvSpPr>
          <p:cNvPr id="61444" name="Text Box 2"/>
          <p:cNvSpPr txBox="1">
            <a:spLocks noChangeArrowheads="1"/>
          </p:cNvSpPr>
          <p:nvPr>
            <p:ph type="body" idx="1"/>
          </p:nvPr>
        </p:nvSpPr>
        <p:spPr>
          <a:xfrm>
            <a:off x="273050" y="4362450"/>
            <a:ext cx="6335713" cy="277813"/>
          </a:xfrm>
          <a:noFill/>
          <a:ln/>
        </p:spPr>
        <p:txBody>
          <a:bodyPr>
            <a:spAutoFit/>
          </a:bodyPr>
          <a:lstStyle/>
          <a:p>
            <a:pPr marL="38433375" lvl="1" indent="-37969825"/>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C865CF10-67D2-47FB-9D9A-02F38DA2C154}"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23</a:t>
            </a:fld>
            <a:endParaRPr lang="en-GB" smtClean="0"/>
          </a:p>
        </p:txBody>
      </p:sp>
      <p:sp>
        <p:nvSpPr>
          <p:cNvPr id="62467" name="Rectangle 1"/>
          <p:cNvSpPr>
            <a:spLocks noChangeArrowheads="1" noTextEdit="1"/>
          </p:cNvSpPr>
          <p:nvPr>
            <p:ph type="sldImg"/>
          </p:nvPr>
        </p:nvSpPr>
        <p:spPr>
          <a:ln/>
        </p:spPr>
      </p:sp>
      <p:sp>
        <p:nvSpPr>
          <p:cNvPr id="62468"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8C3890E9-14CB-46AD-9DA0-E36C1A3F4ABC}"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25</a:t>
            </a:fld>
            <a:endParaRPr lang="en-GB" smtClean="0"/>
          </a:p>
        </p:txBody>
      </p:sp>
      <p:sp>
        <p:nvSpPr>
          <p:cNvPr id="63491" name="Rectangle 1"/>
          <p:cNvSpPr>
            <a:spLocks noChangeArrowheads="1" noTextEdit="1"/>
          </p:cNvSpPr>
          <p:nvPr>
            <p:ph type="sldImg"/>
          </p:nvPr>
        </p:nvSpPr>
        <p:spPr>
          <a:ln/>
        </p:spPr>
      </p:sp>
      <p:sp>
        <p:nvSpPr>
          <p:cNvPr id="63492"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A36BDB70-4332-4294-BD43-C177665BD8ED}"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26</a:t>
            </a:fld>
            <a:endParaRPr lang="en-GB" smtClean="0"/>
          </a:p>
        </p:txBody>
      </p:sp>
      <p:sp>
        <p:nvSpPr>
          <p:cNvPr id="64515" name="Rectangle 1"/>
          <p:cNvSpPr>
            <a:spLocks noChangeArrowheads="1" noTextEdit="1"/>
          </p:cNvSpPr>
          <p:nvPr>
            <p:ph type="sldImg"/>
          </p:nvPr>
        </p:nvSpPr>
        <p:spPr>
          <a:ln/>
        </p:spPr>
      </p:sp>
      <p:sp>
        <p:nvSpPr>
          <p:cNvPr id="64516"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3D71AFFB-86B3-4C1B-A526-5EC7703A4D6E}"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27</a:t>
            </a:fld>
            <a:endParaRPr lang="en-GB" smtClean="0"/>
          </a:p>
        </p:txBody>
      </p:sp>
      <p:sp>
        <p:nvSpPr>
          <p:cNvPr id="65539" name="Rectangle 1"/>
          <p:cNvSpPr>
            <a:spLocks noChangeArrowheads="1" noTextEdit="1"/>
          </p:cNvSpPr>
          <p:nvPr>
            <p:ph type="sldImg"/>
          </p:nvPr>
        </p:nvSpPr>
        <p:spPr>
          <a:ln/>
        </p:spPr>
      </p:sp>
      <p:sp>
        <p:nvSpPr>
          <p:cNvPr id="65540" name="Text Box 2"/>
          <p:cNvSpPr txBox="1">
            <a:spLocks noChangeArrowheads="1"/>
          </p:cNvSpPr>
          <p:nvPr>
            <p:ph type="body" idx="1"/>
          </p:nvPr>
        </p:nvSpPr>
        <p:spPr>
          <a:xfrm>
            <a:off x="687388" y="4416425"/>
            <a:ext cx="5507037" cy="220663"/>
          </a:xfrm>
          <a:noFill/>
          <a:ln/>
        </p:spPr>
        <p:txBody>
          <a:bodyPr>
            <a:spAutoFit/>
          </a:bodyPr>
          <a:lstStyle/>
          <a:p>
            <a:pPr marL="122238" indent="-122238" eaLnBrk="1" hangingPunct="1">
              <a:lnSpc>
                <a:spcPct val="93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900" smtClean="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BE0D7757-BDB7-492A-BC33-B7C56EC3725B}"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28</a:t>
            </a:fld>
            <a:endParaRPr lang="en-GB" smtClean="0"/>
          </a:p>
        </p:txBody>
      </p:sp>
      <p:sp>
        <p:nvSpPr>
          <p:cNvPr id="66563" name="Rectangle 1"/>
          <p:cNvSpPr>
            <a:spLocks noChangeArrowheads="1" noTextEdit="1"/>
          </p:cNvSpPr>
          <p:nvPr>
            <p:ph type="sldImg"/>
          </p:nvPr>
        </p:nvSpPr>
        <p:spPr>
          <a:ln/>
        </p:spPr>
      </p:sp>
      <p:sp>
        <p:nvSpPr>
          <p:cNvPr id="66564"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6E5300BD-73F1-497B-8D5C-1ABFB539259A}"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29</a:t>
            </a:fld>
            <a:endParaRPr lang="en-GB" smtClean="0"/>
          </a:p>
        </p:txBody>
      </p:sp>
      <p:sp>
        <p:nvSpPr>
          <p:cNvPr id="67587" name="Rectangle 1"/>
          <p:cNvSpPr>
            <a:spLocks noChangeArrowheads="1" noTextEdit="1"/>
          </p:cNvSpPr>
          <p:nvPr>
            <p:ph type="sldImg"/>
          </p:nvPr>
        </p:nvSpPr>
        <p:spPr>
          <a:ln/>
        </p:spPr>
      </p:sp>
      <p:sp>
        <p:nvSpPr>
          <p:cNvPr id="67588"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3331000C-EC84-432A-9951-433FD06B7062}"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30</a:t>
            </a:fld>
            <a:endParaRPr lang="en-GB" smtClean="0"/>
          </a:p>
        </p:txBody>
      </p:sp>
      <p:sp>
        <p:nvSpPr>
          <p:cNvPr id="68611" name="Rectangle 1"/>
          <p:cNvSpPr>
            <a:spLocks noChangeArrowheads="1" noTextEdit="1"/>
          </p:cNvSpPr>
          <p:nvPr>
            <p:ph type="sldImg"/>
          </p:nvPr>
        </p:nvSpPr>
        <p:spPr>
          <a:ln/>
        </p:spPr>
      </p:sp>
      <p:sp>
        <p:nvSpPr>
          <p:cNvPr id="68612"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84B6A06D-50D3-450D-A681-15E7F003F5AB}"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a:t>
            </a:fld>
            <a:endParaRPr lang="en-GB" smtClean="0"/>
          </a:p>
        </p:txBody>
      </p:sp>
      <p:sp>
        <p:nvSpPr>
          <p:cNvPr id="41987" name="Rectangle 1"/>
          <p:cNvSpPr>
            <a:spLocks noChangeArrowheads="1" noTextEdit="1"/>
          </p:cNvSpPr>
          <p:nvPr>
            <p:ph type="sldImg"/>
          </p:nvPr>
        </p:nvSpPr>
        <p:spPr>
          <a:ln/>
        </p:spPr>
      </p:sp>
      <p:sp>
        <p:nvSpPr>
          <p:cNvPr id="41988" name="Text Box 2"/>
          <p:cNvSpPr txBox="1">
            <a:spLocks noChangeArrowheads="1"/>
          </p:cNvSpPr>
          <p:nvPr>
            <p:ph type="body" idx="1"/>
          </p:nvPr>
        </p:nvSpPr>
        <p:spPr>
          <a:xfrm>
            <a:off x="273050" y="4362450"/>
            <a:ext cx="6335713" cy="277813"/>
          </a:xfrm>
          <a:noFill/>
          <a:ln/>
        </p:spPr>
        <p:txBody>
          <a:bodyPr>
            <a:spAutoFit/>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A52B5FB0-E226-4BD0-869C-E17D8F29D327}"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31</a:t>
            </a:fld>
            <a:endParaRPr lang="en-GB" smtClean="0"/>
          </a:p>
        </p:txBody>
      </p:sp>
      <p:sp>
        <p:nvSpPr>
          <p:cNvPr id="69635" name="Rectangle 1"/>
          <p:cNvSpPr>
            <a:spLocks noChangeArrowheads="1" noTextEdit="1"/>
          </p:cNvSpPr>
          <p:nvPr>
            <p:ph type="sldImg"/>
          </p:nvPr>
        </p:nvSpPr>
        <p:spPr>
          <a:ln/>
        </p:spPr>
      </p:sp>
      <p:sp>
        <p:nvSpPr>
          <p:cNvPr id="69636"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299B2F5B-527D-4619-993A-CEC1193314DC}"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32</a:t>
            </a:fld>
            <a:endParaRPr lang="en-GB" smtClean="0"/>
          </a:p>
        </p:txBody>
      </p:sp>
      <p:sp>
        <p:nvSpPr>
          <p:cNvPr id="70659" name="Rectangle 1"/>
          <p:cNvSpPr>
            <a:spLocks noChangeArrowheads="1" noTextEdit="1"/>
          </p:cNvSpPr>
          <p:nvPr>
            <p:ph type="sldImg"/>
          </p:nvPr>
        </p:nvSpPr>
        <p:spPr>
          <a:ln/>
        </p:spPr>
      </p:sp>
      <p:sp>
        <p:nvSpPr>
          <p:cNvPr id="70660"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26D3B3D7-5B48-4AFF-BC8D-583AFF623854}"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33</a:t>
            </a:fld>
            <a:endParaRPr lang="en-GB" smtClean="0"/>
          </a:p>
        </p:txBody>
      </p:sp>
      <p:sp>
        <p:nvSpPr>
          <p:cNvPr id="71683" name="Rectangle 1"/>
          <p:cNvSpPr>
            <a:spLocks noChangeArrowheads="1" noTextEdit="1"/>
          </p:cNvSpPr>
          <p:nvPr>
            <p:ph type="sldImg"/>
          </p:nvPr>
        </p:nvSpPr>
        <p:spPr>
          <a:ln/>
        </p:spPr>
      </p:sp>
      <p:sp>
        <p:nvSpPr>
          <p:cNvPr id="71684" name="Text Box 2"/>
          <p:cNvSpPr txBox="1">
            <a:spLocks noChangeArrowheads="1"/>
          </p:cNvSpPr>
          <p:nvPr>
            <p:ph type="body" idx="1"/>
          </p:nvPr>
        </p:nvSpPr>
        <p:spPr>
          <a:xfrm>
            <a:off x="687388" y="4416425"/>
            <a:ext cx="5507037" cy="220663"/>
          </a:xfrm>
          <a:noFill/>
          <a:ln/>
        </p:spPr>
        <p:txBody>
          <a:bodyPr>
            <a:spAutoFit/>
          </a:bodyPr>
          <a:lstStyle/>
          <a:p>
            <a:pPr marL="122238" indent="-122238" eaLnBrk="1" hangingPunct="1">
              <a:lnSpc>
                <a:spcPct val="93000"/>
              </a:lnSpc>
              <a:spcBef>
                <a:spcPts val="313"/>
              </a:spcBef>
              <a:buClr>
                <a:srgbClr val="7889FB"/>
              </a:buClr>
              <a:buFont typeface="Wingdings" charset="2"/>
              <a:buChar cha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900" smtClean="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2A9B7BBF-16FB-4947-831B-4089A97C3BBC}"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34</a:t>
            </a:fld>
            <a:endParaRPr lang="en-GB" smtClean="0"/>
          </a:p>
        </p:txBody>
      </p:sp>
      <p:sp>
        <p:nvSpPr>
          <p:cNvPr id="72707" name="Rectangle 1"/>
          <p:cNvSpPr>
            <a:spLocks noChangeArrowheads="1" noTextEdit="1"/>
          </p:cNvSpPr>
          <p:nvPr>
            <p:ph type="sldImg"/>
          </p:nvPr>
        </p:nvSpPr>
        <p:spPr>
          <a:ln/>
        </p:spPr>
      </p:sp>
      <p:sp>
        <p:nvSpPr>
          <p:cNvPr id="72708" name="Text Box 2"/>
          <p:cNvSpPr txBox="1">
            <a:spLocks noChangeArrowheads="1"/>
          </p:cNvSpPr>
          <p:nvPr>
            <p:ph type="body" idx="1"/>
          </p:nvPr>
        </p:nvSpPr>
        <p:spPr>
          <a:xfrm>
            <a:off x="273050" y="4362450"/>
            <a:ext cx="6335713" cy="231775"/>
          </a:xfrm>
          <a:noFill/>
          <a:ln/>
        </p:spPr>
        <p:txBody>
          <a:bodyPr>
            <a:spAutoFit/>
          </a:bodyPr>
          <a:lstStyle/>
          <a:p>
            <a:pPr marL="123825" indent="-123825" eaLnBrk="1" hangingPunct="1">
              <a:lnSpc>
                <a:spcPct val="90000"/>
              </a:lnSpc>
              <a:spcBef>
                <a:spcPts val="313"/>
              </a:spcBef>
              <a:buClr>
                <a:srgbClr val="7889FB"/>
              </a:buClr>
              <a:tabLst>
                <a:tab pos="922338" algn="l"/>
                <a:tab pos="1847850" algn="l"/>
                <a:tab pos="2774950" algn="l"/>
                <a:tab pos="3702050" algn="l"/>
                <a:tab pos="4627563" algn="l"/>
                <a:tab pos="5554663" algn="l"/>
                <a:tab pos="6480175" algn="l"/>
                <a:tab pos="7407275" algn="l"/>
                <a:tab pos="8334375" algn="l"/>
                <a:tab pos="9261475" algn="l"/>
                <a:tab pos="10186988" algn="l"/>
              </a:tabLst>
            </a:pPr>
            <a:endParaRPr lang="en-US" sz="1000" smtClean="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idx="5"/>
          </p:nvPr>
        </p:nvSpPr>
        <p:spPr>
          <a:xfrm>
            <a:off x="0" y="-396875"/>
            <a:ext cx="1588" cy="3984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5EB85ED1-9E62-49C8-A330-4FFF520DFC5B}"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35</a:t>
            </a:fld>
            <a:endParaRPr lang="en-GB" smtClean="0"/>
          </a:p>
        </p:txBody>
      </p:sp>
      <p:sp>
        <p:nvSpPr>
          <p:cNvPr id="73731" name="Rectangle 1"/>
          <p:cNvSpPr>
            <a:spLocks noChangeArrowheads="1" noTextEdit="1"/>
          </p:cNvSpPr>
          <p:nvPr>
            <p:ph type="sldImg"/>
          </p:nvPr>
        </p:nvSpPr>
        <p:spPr>
          <a:xfrm>
            <a:off x="1117600" y="696913"/>
            <a:ext cx="4649788" cy="3486150"/>
          </a:xfrm>
          <a:ln/>
        </p:spPr>
      </p:sp>
      <p:sp>
        <p:nvSpPr>
          <p:cNvPr id="73732" name="Text Box 2"/>
          <p:cNvSpPr txBox="1">
            <a:spLocks noChangeArrowheads="1"/>
          </p:cNvSpPr>
          <p:nvPr>
            <p:ph type="body" idx="1"/>
          </p:nvPr>
        </p:nvSpPr>
        <p:spPr>
          <a:xfrm>
            <a:off x="273050" y="4362450"/>
            <a:ext cx="6335713" cy="220663"/>
          </a:xfrm>
          <a:noFill/>
          <a:ln/>
        </p:spPr>
        <p:txBody>
          <a:bodyPr>
            <a:spAutoFit/>
          </a:bodyPr>
          <a:lstStyle/>
          <a:p>
            <a:pPr eaLnBrk="1" hangingPunct="1">
              <a:lnSpc>
                <a:spcPct val="93000"/>
              </a:lnSpc>
              <a:spcBef>
                <a:spcPts val="313"/>
              </a:spcBef>
              <a:buClr>
                <a:srgbClr val="BBE0E3"/>
              </a:buClr>
              <a:tabLst>
                <a:tab pos="796925" algn="l"/>
                <a:tab pos="1722438" algn="l"/>
                <a:tab pos="2649538" algn="l"/>
                <a:tab pos="3575050" algn="l"/>
                <a:tab pos="4502150" algn="l"/>
                <a:tab pos="5429250" algn="l"/>
                <a:tab pos="6356350" algn="l"/>
                <a:tab pos="7281863" algn="l"/>
                <a:tab pos="8207375" algn="l"/>
                <a:tab pos="9136063" algn="l"/>
                <a:tab pos="10061575" algn="l"/>
              </a:tabLst>
            </a:pPr>
            <a:endParaRPr lang="en-US" sz="900"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0DC1DAFB-066C-4234-9C02-44EDE7020189}"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4</a:t>
            </a:fld>
            <a:endParaRPr lang="en-GB" smtClean="0"/>
          </a:p>
        </p:txBody>
      </p:sp>
      <p:sp>
        <p:nvSpPr>
          <p:cNvPr id="43011" name="Rectangle 1"/>
          <p:cNvSpPr>
            <a:spLocks noChangeArrowheads="1" noTextEdit="1"/>
          </p:cNvSpPr>
          <p:nvPr>
            <p:ph type="sldImg"/>
          </p:nvPr>
        </p:nvSpPr>
        <p:spPr>
          <a:ln/>
        </p:spPr>
      </p:sp>
      <p:sp>
        <p:nvSpPr>
          <p:cNvPr id="43012" name="Text Box 2"/>
          <p:cNvSpPr txBox="1">
            <a:spLocks noChangeArrowheads="1"/>
          </p:cNvSpPr>
          <p:nvPr>
            <p:ph type="body" idx="1"/>
          </p:nvPr>
        </p:nvSpPr>
        <p:spPr>
          <a:xfrm>
            <a:off x="273050" y="4362450"/>
            <a:ext cx="6335713" cy="180975"/>
          </a:xfrm>
          <a:noFill/>
          <a:ln/>
        </p:spPr>
        <p:txBody>
          <a:bodyPr>
            <a:spAutoFit/>
          </a:bodyPr>
          <a:lstStyle/>
          <a:p>
            <a:pPr lvl="1"/>
            <a:r>
              <a:rPr lang="en-US" smtClean="0"/>
              <a:t>Timing differences from run to run</a:t>
            </a:r>
          </a:p>
          <a:p>
            <a:pPr lvl="2"/>
            <a:r>
              <a:rPr lang="en-US" smtClean="0"/>
              <a:t>CPU speed differences on RFT boxes</a:t>
            </a:r>
          </a:p>
          <a:p>
            <a:pPr lvl="2"/>
            <a:r>
              <a:rPr lang="en-US" smtClean="0"/>
              <a:t>Available RAM differences on RFT boxes</a:t>
            </a:r>
          </a:p>
          <a:p>
            <a:pPr lvl="2"/>
            <a:r>
              <a:rPr lang="en-US" smtClean="0"/>
              <a:t>Other background apps running on RFT boxes</a:t>
            </a:r>
          </a:p>
          <a:p>
            <a:pPr lvl="3"/>
            <a:r>
              <a:rPr lang="en-US" smtClean="0"/>
              <a:t>e.g. AV on one box vs no AV on another</a:t>
            </a:r>
          </a:p>
          <a:p>
            <a:pPr lvl="3"/>
            <a:r>
              <a:rPr lang="en-US" smtClean="0"/>
              <a:t>e.g Terminal Services sessions (on server Windows systems)</a:t>
            </a:r>
          </a:p>
          <a:p>
            <a:pPr lvl="3"/>
            <a:r>
              <a:rPr lang="en-US" smtClean="0"/>
              <a:t>e.g. Eclipse open vs RFT from command line</a:t>
            </a:r>
          </a:p>
          <a:p>
            <a:pPr lvl="2"/>
            <a:r>
              <a:rPr lang="en-US" smtClean="0"/>
              <a:t>Network issues</a:t>
            </a:r>
          </a:p>
          <a:p>
            <a:pPr lvl="3"/>
            <a:r>
              <a:rPr lang="en-US" smtClean="0"/>
              <a:t>Application server CPU load</a:t>
            </a:r>
          </a:p>
          <a:p>
            <a:pPr lvl="3"/>
            <a:r>
              <a:rPr lang="en-US" smtClean="0"/>
              <a:t>Network traffic</a:t>
            </a:r>
          </a:p>
          <a:p>
            <a:pPr marL="122238" indent="-122238" eaLnBrk="1" hangingPunct="1">
              <a:lnSpc>
                <a:spcPct val="80000"/>
              </a:lnSpc>
              <a:spcBef>
                <a:spcPts val="313"/>
              </a:spcBef>
              <a:buClr>
                <a:srgbClr val="7889FB"/>
              </a:buClr>
            </a:pPr>
            <a:endParaRPr lang="en-US" sz="700"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B3C17B9D-0A77-431E-A8E9-A74E00F49474}"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5</a:t>
            </a:fld>
            <a:endParaRPr lang="en-GB" smtClean="0"/>
          </a:p>
        </p:txBody>
      </p:sp>
      <p:sp>
        <p:nvSpPr>
          <p:cNvPr id="44035" name="Rectangle 1"/>
          <p:cNvSpPr>
            <a:spLocks noChangeArrowheads="1" noTextEdit="1"/>
          </p:cNvSpPr>
          <p:nvPr>
            <p:ph type="sldImg"/>
          </p:nvPr>
        </p:nvSpPr>
        <p:spPr>
          <a:ln/>
        </p:spPr>
      </p:sp>
      <p:sp>
        <p:nvSpPr>
          <p:cNvPr id="44036" name="Text Box 2"/>
          <p:cNvSpPr txBox="1">
            <a:spLocks noChangeArrowheads="1"/>
          </p:cNvSpPr>
          <p:nvPr>
            <p:ph type="body" idx="1"/>
          </p:nvPr>
        </p:nvSpPr>
        <p:spPr>
          <a:xfrm>
            <a:off x="273050" y="4362450"/>
            <a:ext cx="6335713" cy="180975"/>
          </a:xfrm>
          <a:noFill/>
          <a:ln/>
        </p:spPr>
        <p:txBody>
          <a:bodyPr>
            <a:spAutoFit/>
          </a:bodyPr>
          <a:lstStyle/>
          <a:p>
            <a:pPr lvl="1"/>
            <a:r>
              <a:rPr lang="en-US" smtClean="0"/>
              <a:t>New version changes</a:t>
            </a:r>
          </a:p>
          <a:p>
            <a:pPr lvl="2"/>
            <a:r>
              <a:rPr lang="en-US" smtClean="0"/>
              <a:t>UI Changes, both visible and invisible</a:t>
            </a:r>
          </a:p>
          <a:p>
            <a:pPr lvl="3"/>
            <a:r>
              <a:rPr lang="en-US" smtClean="0"/>
              <a:t>Visible: new buttons / fields / etc</a:t>
            </a:r>
          </a:p>
          <a:p>
            <a:pPr lvl="3"/>
            <a:r>
              <a:rPr lang="en-US" smtClean="0"/>
              <a:t>Invisible: developer refactoring causes existing objects to change properties</a:t>
            </a:r>
          </a:p>
          <a:p>
            <a:pPr lvl="2"/>
            <a:r>
              <a:rPr lang="en-US" smtClean="0"/>
              <a:t>Business Logic changes</a:t>
            </a:r>
          </a:p>
          <a:p>
            <a:pPr lvl="3"/>
            <a:r>
              <a:rPr lang="en-US" smtClean="0"/>
              <a:t>New application behavior</a:t>
            </a:r>
          </a:p>
          <a:p>
            <a:pPr lvl="2"/>
            <a:r>
              <a:rPr lang="en-US" smtClean="0"/>
              <a:t>Bugs</a:t>
            </a:r>
          </a:p>
          <a:p>
            <a:pPr lvl="3"/>
            <a:r>
              <a:rPr lang="en-US" smtClean="0"/>
              <a:t>e.g. Regression in webapp leads to browser JavaScript error alert </a:t>
            </a:r>
          </a:p>
          <a:p>
            <a:pPr marL="122238" indent="-122238" eaLnBrk="1" hangingPunct="1">
              <a:lnSpc>
                <a:spcPct val="80000"/>
              </a:lnSpc>
              <a:spcBef>
                <a:spcPts val="313"/>
              </a:spcBef>
              <a:buClr>
                <a:srgbClr val="7889FB"/>
              </a:buClr>
            </a:pPr>
            <a:endParaRPr lang="en-US" sz="700"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3E6A394D-168A-46FC-8CB7-3BC7CBBAC7B2}"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6</a:t>
            </a:fld>
            <a:endParaRPr lang="en-GB" smtClean="0"/>
          </a:p>
        </p:txBody>
      </p:sp>
      <p:sp>
        <p:nvSpPr>
          <p:cNvPr id="45059" name="Rectangle 1"/>
          <p:cNvSpPr>
            <a:spLocks noChangeArrowheads="1" noTextEdit="1"/>
          </p:cNvSpPr>
          <p:nvPr>
            <p:ph type="sldImg"/>
          </p:nvPr>
        </p:nvSpPr>
        <p:spPr>
          <a:ln/>
        </p:spPr>
      </p:sp>
      <p:sp>
        <p:nvSpPr>
          <p:cNvPr id="45060" name="Text Box 2"/>
          <p:cNvSpPr txBox="1">
            <a:spLocks noChangeArrowheads="1"/>
          </p:cNvSpPr>
          <p:nvPr>
            <p:ph type="body" idx="1"/>
          </p:nvPr>
        </p:nvSpPr>
        <p:spPr>
          <a:xfrm>
            <a:off x="273050" y="4362450"/>
            <a:ext cx="6335713" cy="180975"/>
          </a:xfrm>
          <a:noFill/>
          <a:ln/>
        </p:spPr>
        <p:txBody>
          <a:bodyPr>
            <a:spAutoFit/>
          </a:bodyPr>
          <a:lstStyle/>
          <a:p>
            <a:pPr lvl="2"/>
            <a:r>
              <a:rPr lang="en-US" smtClean="0"/>
              <a:t>Automatic Updates dialog popping up on top of everything</a:t>
            </a:r>
          </a:p>
          <a:p>
            <a:pPr lvl="2"/>
            <a:r>
              <a:rPr lang="en-US" smtClean="0"/>
              <a:t>Browser dialogs such as autocomplete</a:t>
            </a:r>
          </a:p>
          <a:p>
            <a:pPr lvl="2"/>
            <a:r>
              <a:rPr lang="en-US" smtClean="0"/>
              <a:t>GUI events failing to occur for no apparent reason</a:t>
            </a:r>
          </a:p>
          <a:p>
            <a:pPr lvl="3"/>
            <a:r>
              <a:rPr lang="en-US" smtClean="0"/>
              <a:t>e.g clicks not registering</a:t>
            </a:r>
          </a:p>
          <a:p>
            <a:pPr lvl="3"/>
            <a:r>
              <a:rPr lang="en-US" smtClean="0"/>
              <a:t>e.g characters getting dropped for no reason when RFT tries to type something</a:t>
            </a:r>
          </a:p>
          <a:p>
            <a:pPr marL="122238" indent="-122238" eaLnBrk="1" hangingPunct="1">
              <a:lnSpc>
                <a:spcPct val="80000"/>
              </a:lnSpc>
              <a:spcBef>
                <a:spcPts val="313"/>
              </a:spcBef>
              <a:buClr>
                <a:srgbClr val="7889FB"/>
              </a:buClr>
            </a:pPr>
            <a:endParaRPr lang="en-US" sz="700"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23F38914-0A7B-46D7-8C0B-5E37B7A2D6D9}"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7</a:t>
            </a:fld>
            <a:endParaRPr lang="en-GB" smtClean="0"/>
          </a:p>
        </p:txBody>
      </p:sp>
      <p:sp>
        <p:nvSpPr>
          <p:cNvPr id="46083" name="Rectangle 1"/>
          <p:cNvSpPr>
            <a:spLocks noChangeArrowheads="1" noTextEdit="1"/>
          </p:cNvSpPr>
          <p:nvPr>
            <p:ph type="sldImg"/>
          </p:nvPr>
        </p:nvSpPr>
        <p:spPr>
          <a:ln/>
        </p:spPr>
      </p:sp>
      <p:sp>
        <p:nvSpPr>
          <p:cNvPr id="46084"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9B68322D-49F5-4CCB-B768-B445BB09E568}"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8</a:t>
            </a:fld>
            <a:endParaRPr lang="en-GB" smtClean="0"/>
          </a:p>
        </p:txBody>
      </p:sp>
      <p:sp>
        <p:nvSpPr>
          <p:cNvPr id="47107" name="Rectangle 1"/>
          <p:cNvSpPr>
            <a:spLocks noChangeArrowheads="1" noTextEdit="1"/>
          </p:cNvSpPr>
          <p:nvPr>
            <p:ph type="sldImg"/>
          </p:nvPr>
        </p:nvSpPr>
        <p:spPr>
          <a:ln/>
        </p:spPr>
      </p:sp>
      <p:sp>
        <p:nvSpPr>
          <p:cNvPr id="47108"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idx="5"/>
          </p:nvPr>
        </p:nvSpPr>
        <p:spPr>
          <a:xfrm>
            <a:off x="0" y="-244475"/>
            <a:ext cx="1588" cy="246063"/>
          </a:xfrm>
          <a:noFill/>
        </p:spPr>
        <p:txBody>
          <a:bodyPr/>
          <a:lstStyle/>
          <a:p>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fld id="{7BEB65E7-64AC-4CD0-8AE2-6C6657C98197}" type="slidenum">
              <a:rPr lang="en-GB" smtClean="0"/>
              <a:pPr>
                <a:tabLst>
                  <a:tab pos="0" algn="l"/>
                  <a:tab pos="925513" algn="l"/>
                  <a:tab pos="1851025" algn="l"/>
                  <a:tab pos="2778125" algn="l"/>
                  <a:tab pos="3703638" algn="l"/>
                  <a:tab pos="4632325" algn="l"/>
                  <a:tab pos="5557838" algn="l"/>
                  <a:tab pos="6483350" algn="l"/>
                  <a:tab pos="7410450" algn="l"/>
                  <a:tab pos="8337550" algn="l"/>
                  <a:tab pos="9264650" algn="l"/>
                  <a:tab pos="10190163" algn="l"/>
                </a:tabLst>
              </a:pPr>
              <a:t>9</a:t>
            </a:fld>
            <a:endParaRPr lang="en-GB" smtClean="0"/>
          </a:p>
        </p:txBody>
      </p:sp>
      <p:sp>
        <p:nvSpPr>
          <p:cNvPr id="48131" name="Rectangle 1"/>
          <p:cNvSpPr>
            <a:spLocks noChangeArrowheads="1" noTextEdit="1"/>
          </p:cNvSpPr>
          <p:nvPr>
            <p:ph type="sldImg"/>
          </p:nvPr>
        </p:nvSpPr>
        <p:spPr>
          <a:ln/>
        </p:spPr>
      </p:sp>
      <p:sp>
        <p:nvSpPr>
          <p:cNvPr id="48132" name="Text Box 2"/>
          <p:cNvSpPr txBox="1">
            <a:spLocks noChangeArrowheads="1"/>
          </p:cNvSpPr>
          <p:nvPr>
            <p:ph type="body" idx="1"/>
          </p:nvPr>
        </p:nvSpPr>
        <p:spPr>
          <a:xfrm>
            <a:off x="273050" y="4362450"/>
            <a:ext cx="6335713" cy="180975"/>
          </a:xfrm>
          <a:noFill/>
          <a:ln/>
        </p:spPr>
        <p:txBody>
          <a:bodyPr>
            <a:spAutoFit/>
          </a:bodyPr>
          <a:lstStyle/>
          <a:p>
            <a:pPr marL="122238" indent="-122238" eaLnBrk="1" hangingPunct="1">
              <a:lnSpc>
                <a:spcPct val="80000"/>
              </a:lnSpc>
              <a:spcBef>
                <a:spcPts val="313"/>
              </a:spcBef>
              <a:buClr>
                <a:srgbClr val="7889FB"/>
              </a:buClr>
              <a:tabLst>
                <a:tab pos="920750" algn="l"/>
                <a:tab pos="1846263" algn="l"/>
                <a:tab pos="2773363" algn="l"/>
                <a:tab pos="3700463" algn="l"/>
                <a:tab pos="4625975" algn="l"/>
                <a:tab pos="5553075" algn="l"/>
                <a:tab pos="6478588" algn="l"/>
                <a:tab pos="7407275" algn="l"/>
                <a:tab pos="8332788" algn="l"/>
                <a:tab pos="9258300" algn="l"/>
                <a:tab pos="10185400" algn="l"/>
              </a:tabLst>
            </a:pPr>
            <a:endParaRPr lang="en-US" sz="700"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sldNum" idx="10"/>
          </p:nvPr>
        </p:nvSpPr>
        <p:spPr>
          <a:ln/>
        </p:spPr>
        <p:txBody>
          <a:bodyPr/>
          <a:lstStyle>
            <a:lvl1pPr>
              <a:defRPr/>
            </a:lvl1pPr>
          </a:lstStyle>
          <a:p>
            <a:pPr>
              <a:defRPr/>
            </a:pPr>
            <a:fld id="{1F1E0E10-7FAE-4BF2-A633-E21A12319BD8}" type="slidenum">
              <a:rPr lang="en-GB"/>
              <a:pPr>
                <a:defRPr/>
              </a:pPr>
              <a:t>‹#›</a:t>
            </a:fld>
            <a:endParaRPr lang="en-GB"/>
          </a:p>
        </p:txBody>
      </p:sp>
      <p:sp>
        <p:nvSpPr>
          <p:cNvPr id="5" name="Rectangle 6"/>
          <p:cNvSpPr>
            <a:spLocks noGrp="1" noChangeArrowheads="1"/>
          </p:cNvSpPr>
          <p:nvPr>
            <p:ph type="dt" idx="11"/>
          </p:nvPr>
        </p:nvSpPr>
        <p:spPr>
          <a:ln/>
        </p:spPr>
        <p:txBody>
          <a:bodyPr/>
          <a:lstStyle>
            <a:lvl1pPr>
              <a:defRPr/>
            </a:lvl1pPr>
          </a:lstStyle>
          <a:p>
            <a:pPr>
              <a:defRPr/>
            </a:pPr>
            <a:fld id="{DDED842F-29C4-49EA-BFF3-C2F16DE058D6}" type="datetime1">
              <a:rPr lang="en-US"/>
              <a:pPr>
                <a:defRPr/>
              </a:pPr>
              <a:t>6/5/2010</a:t>
            </a:fld>
            <a:endParaRPr lang="en-GB"/>
          </a:p>
        </p:txBody>
      </p:sp>
      <p:sp>
        <p:nvSpPr>
          <p:cNvPr id="6"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idx="10"/>
          </p:nvPr>
        </p:nvSpPr>
        <p:spPr>
          <a:ln/>
        </p:spPr>
        <p:txBody>
          <a:bodyPr/>
          <a:lstStyle>
            <a:lvl1pPr>
              <a:defRPr/>
            </a:lvl1pPr>
          </a:lstStyle>
          <a:p>
            <a:pPr>
              <a:defRPr/>
            </a:pPr>
            <a:fld id="{CF309350-6D5F-4AF7-8F5B-925752A5566E}" type="slidenum">
              <a:rPr lang="en-GB"/>
              <a:pPr>
                <a:defRPr/>
              </a:pPr>
              <a:t>‹#›</a:t>
            </a:fld>
            <a:endParaRPr lang="en-GB"/>
          </a:p>
        </p:txBody>
      </p:sp>
      <p:sp>
        <p:nvSpPr>
          <p:cNvPr id="5" name="Rectangle 6"/>
          <p:cNvSpPr>
            <a:spLocks noGrp="1" noChangeArrowheads="1"/>
          </p:cNvSpPr>
          <p:nvPr>
            <p:ph type="dt" idx="11"/>
          </p:nvPr>
        </p:nvSpPr>
        <p:spPr>
          <a:ln/>
        </p:spPr>
        <p:txBody>
          <a:bodyPr/>
          <a:lstStyle>
            <a:lvl1pPr>
              <a:defRPr/>
            </a:lvl1pPr>
          </a:lstStyle>
          <a:p>
            <a:pPr>
              <a:defRPr/>
            </a:pPr>
            <a:fld id="{9AB501B1-B7E5-4349-A002-4B64A42BFC4A}" type="datetime1">
              <a:rPr lang="en-US"/>
              <a:pPr>
                <a:defRPr/>
              </a:pPr>
              <a:t>6/5/2010</a:t>
            </a:fld>
            <a:endParaRPr lang="en-GB"/>
          </a:p>
        </p:txBody>
      </p:sp>
      <p:sp>
        <p:nvSpPr>
          <p:cNvPr id="6"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525" y="512763"/>
            <a:ext cx="2246313" cy="2746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512763"/>
            <a:ext cx="6589712" cy="2746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idx="10"/>
          </p:nvPr>
        </p:nvSpPr>
        <p:spPr>
          <a:ln/>
        </p:spPr>
        <p:txBody>
          <a:bodyPr/>
          <a:lstStyle>
            <a:lvl1pPr>
              <a:defRPr/>
            </a:lvl1pPr>
          </a:lstStyle>
          <a:p>
            <a:pPr>
              <a:defRPr/>
            </a:pPr>
            <a:fld id="{FA0B1414-E618-4189-9DF9-1F3E898B4CA2}" type="slidenum">
              <a:rPr lang="en-GB"/>
              <a:pPr>
                <a:defRPr/>
              </a:pPr>
              <a:t>‹#›</a:t>
            </a:fld>
            <a:endParaRPr lang="en-GB"/>
          </a:p>
        </p:txBody>
      </p:sp>
      <p:sp>
        <p:nvSpPr>
          <p:cNvPr id="5" name="Rectangle 6"/>
          <p:cNvSpPr>
            <a:spLocks noGrp="1" noChangeArrowheads="1"/>
          </p:cNvSpPr>
          <p:nvPr>
            <p:ph type="dt" idx="11"/>
          </p:nvPr>
        </p:nvSpPr>
        <p:spPr>
          <a:ln/>
        </p:spPr>
        <p:txBody>
          <a:bodyPr/>
          <a:lstStyle>
            <a:lvl1pPr>
              <a:defRPr/>
            </a:lvl1pPr>
          </a:lstStyle>
          <a:p>
            <a:pPr>
              <a:defRPr/>
            </a:pPr>
            <a:fld id="{4C25798B-1DB7-4D90-AF0E-0B484CD5AD22}" type="datetime1">
              <a:rPr lang="en-US"/>
              <a:pPr>
                <a:defRPr/>
              </a:pPr>
              <a:t>6/5/2010</a:t>
            </a:fld>
            <a:endParaRPr lang="en-GB"/>
          </a:p>
        </p:txBody>
      </p:sp>
      <p:sp>
        <p:nvSpPr>
          <p:cNvPr id="6"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idx="10"/>
          </p:nvPr>
        </p:nvSpPr>
        <p:spPr>
          <a:ln/>
        </p:spPr>
        <p:txBody>
          <a:bodyPr/>
          <a:lstStyle>
            <a:lvl1pPr>
              <a:defRPr/>
            </a:lvl1pPr>
          </a:lstStyle>
          <a:p>
            <a:pPr>
              <a:defRPr/>
            </a:pPr>
            <a:fld id="{1485A3E8-9FBB-4378-9191-6EE71C3C86AF}" type="slidenum">
              <a:rPr lang="en-GB"/>
              <a:pPr>
                <a:defRPr/>
              </a:pPr>
              <a:t>‹#›</a:t>
            </a:fld>
            <a:endParaRPr lang="en-GB"/>
          </a:p>
        </p:txBody>
      </p:sp>
      <p:sp>
        <p:nvSpPr>
          <p:cNvPr id="5" name="Rectangle 6"/>
          <p:cNvSpPr>
            <a:spLocks noGrp="1" noChangeArrowheads="1"/>
          </p:cNvSpPr>
          <p:nvPr>
            <p:ph type="dt" idx="11"/>
          </p:nvPr>
        </p:nvSpPr>
        <p:spPr>
          <a:ln/>
        </p:spPr>
        <p:txBody>
          <a:bodyPr/>
          <a:lstStyle>
            <a:lvl1pPr>
              <a:defRPr/>
            </a:lvl1pPr>
          </a:lstStyle>
          <a:p>
            <a:pPr>
              <a:defRPr/>
            </a:pPr>
            <a:fld id="{75861695-B226-405C-88D7-488FD63D4777}" type="datetime1">
              <a:rPr lang="en-US"/>
              <a:pPr>
                <a:defRPr/>
              </a:pPr>
              <a:t>6/5/2010</a:t>
            </a:fld>
            <a:endParaRPr lang="en-GB"/>
          </a:p>
        </p:txBody>
      </p:sp>
      <p:sp>
        <p:nvSpPr>
          <p:cNvPr id="6"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727075"/>
            <a:ext cx="2139950" cy="5399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727075"/>
            <a:ext cx="6269037" cy="5399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5413" y="727075"/>
            <a:ext cx="3700462" cy="474663"/>
          </a:xfr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idx="10"/>
          </p:nvPr>
        </p:nvSpPr>
        <p:spPr>
          <a:ln/>
        </p:spPr>
        <p:txBody>
          <a:bodyPr/>
          <a:lstStyle>
            <a:lvl1pPr>
              <a:defRPr/>
            </a:lvl1pPr>
          </a:lstStyle>
          <a:p>
            <a:pPr>
              <a:defRPr/>
            </a:pPr>
            <a:fld id="{BA4AAD70-5D20-4473-8624-F693DB940172}" type="slidenum">
              <a:rPr lang="en-GB"/>
              <a:pPr>
                <a:defRPr/>
              </a:pPr>
              <a:t>‹#›</a:t>
            </a:fld>
            <a:endParaRPr lang="en-GB"/>
          </a:p>
        </p:txBody>
      </p:sp>
      <p:sp>
        <p:nvSpPr>
          <p:cNvPr id="5" name="Rectangle 6"/>
          <p:cNvSpPr>
            <a:spLocks noGrp="1" noChangeArrowheads="1"/>
          </p:cNvSpPr>
          <p:nvPr>
            <p:ph type="dt" idx="11"/>
          </p:nvPr>
        </p:nvSpPr>
        <p:spPr>
          <a:ln/>
        </p:spPr>
        <p:txBody>
          <a:bodyPr/>
          <a:lstStyle>
            <a:lvl1pPr>
              <a:defRPr/>
            </a:lvl1pPr>
          </a:lstStyle>
          <a:p>
            <a:pPr>
              <a:defRPr/>
            </a:pPr>
            <a:fld id="{4DA7C4C9-6786-4165-A0C1-A4605EED3ECC}" type="datetime1">
              <a:rPr lang="en-US"/>
              <a:pPr>
                <a:defRPr/>
              </a:pPr>
              <a:t>6/5/2010</a:t>
            </a:fld>
            <a:endParaRPr lang="en-GB"/>
          </a:p>
        </p:txBody>
      </p:sp>
      <p:sp>
        <p:nvSpPr>
          <p:cNvPr id="6"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3" y="1619250"/>
            <a:ext cx="4313237" cy="1639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1050" y="1619250"/>
            <a:ext cx="4314825" cy="1639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idx="10"/>
          </p:nvPr>
        </p:nvSpPr>
        <p:spPr>
          <a:ln/>
        </p:spPr>
        <p:txBody>
          <a:bodyPr/>
          <a:lstStyle>
            <a:lvl1pPr>
              <a:defRPr/>
            </a:lvl1pPr>
          </a:lstStyle>
          <a:p>
            <a:pPr>
              <a:defRPr/>
            </a:pPr>
            <a:fld id="{AE50E85C-D43B-48FE-9973-5A3287860471}" type="slidenum">
              <a:rPr lang="en-GB"/>
              <a:pPr>
                <a:defRPr/>
              </a:pPr>
              <a:t>‹#›</a:t>
            </a:fld>
            <a:endParaRPr lang="en-GB"/>
          </a:p>
        </p:txBody>
      </p:sp>
      <p:sp>
        <p:nvSpPr>
          <p:cNvPr id="6" name="Rectangle 6"/>
          <p:cNvSpPr>
            <a:spLocks noGrp="1" noChangeArrowheads="1"/>
          </p:cNvSpPr>
          <p:nvPr>
            <p:ph type="dt" idx="11"/>
          </p:nvPr>
        </p:nvSpPr>
        <p:spPr>
          <a:ln/>
        </p:spPr>
        <p:txBody>
          <a:bodyPr/>
          <a:lstStyle>
            <a:lvl1pPr>
              <a:defRPr/>
            </a:lvl1pPr>
          </a:lstStyle>
          <a:p>
            <a:pPr>
              <a:defRPr/>
            </a:pPr>
            <a:fld id="{52E70110-1DD5-425F-8C9C-59618501A7DD}" type="datetime1">
              <a:rPr lang="en-US"/>
              <a:pPr>
                <a:defRPr/>
              </a:pPr>
              <a:t>6/5/2010</a:t>
            </a:fld>
            <a:endParaRPr lang="en-GB"/>
          </a:p>
        </p:txBody>
      </p:sp>
      <p:sp>
        <p:nvSpPr>
          <p:cNvPr id="7"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idx="10"/>
          </p:nvPr>
        </p:nvSpPr>
        <p:spPr>
          <a:ln/>
        </p:spPr>
        <p:txBody>
          <a:bodyPr/>
          <a:lstStyle>
            <a:lvl1pPr>
              <a:defRPr/>
            </a:lvl1pPr>
          </a:lstStyle>
          <a:p>
            <a:pPr>
              <a:defRPr/>
            </a:pPr>
            <a:fld id="{2BF38EF8-67E5-4878-96D6-C7EC1F0D0925}" type="slidenum">
              <a:rPr lang="en-GB"/>
              <a:pPr>
                <a:defRPr/>
              </a:pPr>
              <a:t>‹#›</a:t>
            </a:fld>
            <a:endParaRPr lang="en-GB"/>
          </a:p>
        </p:txBody>
      </p:sp>
      <p:sp>
        <p:nvSpPr>
          <p:cNvPr id="8" name="Rectangle 6"/>
          <p:cNvSpPr>
            <a:spLocks noGrp="1" noChangeArrowheads="1"/>
          </p:cNvSpPr>
          <p:nvPr>
            <p:ph type="dt" idx="11"/>
          </p:nvPr>
        </p:nvSpPr>
        <p:spPr>
          <a:ln/>
        </p:spPr>
        <p:txBody>
          <a:bodyPr/>
          <a:lstStyle>
            <a:lvl1pPr>
              <a:defRPr/>
            </a:lvl1pPr>
          </a:lstStyle>
          <a:p>
            <a:pPr>
              <a:defRPr/>
            </a:pPr>
            <a:fld id="{8487FE9B-CA48-426B-A435-B04EB22B9D31}" type="datetime1">
              <a:rPr lang="en-US"/>
              <a:pPr>
                <a:defRPr/>
              </a:pPr>
              <a:t>6/5/2010</a:t>
            </a:fld>
            <a:endParaRPr lang="en-GB"/>
          </a:p>
        </p:txBody>
      </p:sp>
      <p:sp>
        <p:nvSpPr>
          <p:cNvPr id="9"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idx="10"/>
          </p:nvPr>
        </p:nvSpPr>
        <p:spPr>
          <a:ln/>
        </p:spPr>
        <p:txBody>
          <a:bodyPr/>
          <a:lstStyle>
            <a:lvl1pPr>
              <a:defRPr/>
            </a:lvl1pPr>
          </a:lstStyle>
          <a:p>
            <a:pPr>
              <a:defRPr/>
            </a:pPr>
            <a:fld id="{861D37CF-CECF-43D1-9C03-B70865C75BBF}" type="slidenum">
              <a:rPr lang="en-GB"/>
              <a:pPr>
                <a:defRPr/>
              </a:pPr>
              <a:t>‹#›</a:t>
            </a:fld>
            <a:endParaRPr lang="en-GB"/>
          </a:p>
        </p:txBody>
      </p:sp>
      <p:sp>
        <p:nvSpPr>
          <p:cNvPr id="4" name="Rectangle 6"/>
          <p:cNvSpPr>
            <a:spLocks noGrp="1" noChangeArrowheads="1"/>
          </p:cNvSpPr>
          <p:nvPr>
            <p:ph type="dt" idx="11"/>
          </p:nvPr>
        </p:nvSpPr>
        <p:spPr>
          <a:ln/>
        </p:spPr>
        <p:txBody>
          <a:bodyPr/>
          <a:lstStyle>
            <a:lvl1pPr>
              <a:defRPr/>
            </a:lvl1pPr>
          </a:lstStyle>
          <a:p>
            <a:pPr>
              <a:defRPr/>
            </a:pPr>
            <a:fld id="{84B55294-C9E9-413B-B272-0B3AAC07133F}" type="datetime1">
              <a:rPr lang="en-US"/>
              <a:pPr>
                <a:defRPr/>
              </a:pPr>
              <a:t>6/5/2010</a:t>
            </a:fld>
            <a:endParaRPr lang="en-GB"/>
          </a:p>
        </p:txBody>
      </p:sp>
      <p:sp>
        <p:nvSpPr>
          <p:cNvPr id="5"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B76CC901-C551-4FCF-A828-258A66C8C4CA}" type="slidenum">
              <a:rPr lang="en-GB"/>
              <a:pPr>
                <a:defRPr/>
              </a:pPr>
              <a:t>‹#›</a:t>
            </a:fld>
            <a:endParaRPr lang="en-GB"/>
          </a:p>
        </p:txBody>
      </p:sp>
      <p:sp>
        <p:nvSpPr>
          <p:cNvPr id="3" name="Rectangle 6"/>
          <p:cNvSpPr>
            <a:spLocks noGrp="1" noChangeArrowheads="1"/>
          </p:cNvSpPr>
          <p:nvPr>
            <p:ph type="dt" idx="11"/>
          </p:nvPr>
        </p:nvSpPr>
        <p:spPr>
          <a:ln/>
        </p:spPr>
        <p:txBody>
          <a:bodyPr/>
          <a:lstStyle>
            <a:lvl1pPr>
              <a:defRPr/>
            </a:lvl1pPr>
          </a:lstStyle>
          <a:p>
            <a:pPr>
              <a:defRPr/>
            </a:pPr>
            <a:fld id="{11298054-46E6-4297-8AC7-7484DA18DD03}" type="datetime1">
              <a:rPr lang="en-US"/>
              <a:pPr>
                <a:defRPr/>
              </a:pPr>
              <a:t>6/5/2010</a:t>
            </a:fld>
            <a:endParaRPr lang="en-GB"/>
          </a:p>
        </p:txBody>
      </p:sp>
      <p:sp>
        <p:nvSpPr>
          <p:cNvPr id="4"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idx="10"/>
          </p:nvPr>
        </p:nvSpPr>
        <p:spPr>
          <a:ln/>
        </p:spPr>
        <p:txBody>
          <a:bodyPr/>
          <a:lstStyle>
            <a:lvl1pPr>
              <a:defRPr/>
            </a:lvl1pPr>
          </a:lstStyle>
          <a:p>
            <a:pPr>
              <a:defRPr/>
            </a:pPr>
            <a:fld id="{203EB31D-FA9B-4D46-8765-785CF202690F}" type="slidenum">
              <a:rPr lang="en-GB"/>
              <a:pPr>
                <a:defRPr/>
              </a:pPr>
              <a:t>‹#›</a:t>
            </a:fld>
            <a:endParaRPr lang="en-GB"/>
          </a:p>
        </p:txBody>
      </p:sp>
      <p:sp>
        <p:nvSpPr>
          <p:cNvPr id="6" name="Rectangle 6"/>
          <p:cNvSpPr>
            <a:spLocks noGrp="1" noChangeArrowheads="1"/>
          </p:cNvSpPr>
          <p:nvPr>
            <p:ph type="dt" idx="11"/>
          </p:nvPr>
        </p:nvSpPr>
        <p:spPr>
          <a:ln/>
        </p:spPr>
        <p:txBody>
          <a:bodyPr/>
          <a:lstStyle>
            <a:lvl1pPr>
              <a:defRPr/>
            </a:lvl1pPr>
          </a:lstStyle>
          <a:p>
            <a:pPr>
              <a:defRPr/>
            </a:pPr>
            <a:fld id="{373D86C0-410B-483E-BC01-8E6E1E357BAE}" type="datetime1">
              <a:rPr lang="en-US"/>
              <a:pPr>
                <a:defRPr/>
              </a:pPr>
              <a:t>6/5/2010</a:t>
            </a:fld>
            <a:endParaRPr lang="en-GB"/>
          </a:p>
        </p:txBody>
      </p:sp>
      <p:sp>
        <p:nvSpPr>
          <p:cNvPr id="7"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idx="10"/>
          </p:nvPr>
        </p:nvSpPr>
        <p:spPr>
          <a:ln/>
        </p:spPr>
        <p:txBody>
          <a:bodyPr/>
          <a:lstStyle>
            <a:lvl1pPr>
              <a:defRPr/>
            </a:lvl1pPr>
          </a:lstStyle>
          <a:p>
            <a:pPr>
              <a:defRPr/>
            </a:pPr>
            <a:fld id="{52FEED8E-85E9-46E7-80B6-D01E05D9C7F0}" type="slidenum">
              <a:rPr lang="en-GB"/>
              <a:pPr>
                <a:defRPr/>
              </a:pPr>
              <a:t>‹#›</a:t>
            </a:fld>
            <a:endParaRPr lang="en-GB"/>
          </a:p>
        </p:txBody>
      </p:sp>
      <p:sp>
        <p:nvSpPr>
          <p:cNvPr id="6" name="Rectangle 6"/>
          <p:cNvSpPr>
            <a:spLocks noGrp="1" noChangeArrowheads="1"/>
          </p:cNvSpPr>
          <p:nvPr>
            <p:ph type="dt" idx="11"/>
          </p:nvPr>
        </p:nvSpPr>
        <p:spPr>
          <a:ln/>
        </p:spPr>
        <p:txBody>
          <a:bodyPr/>
          <a:lstStyle>
            <a:lvl1pPr>
              <a:defRPr/>
            </a:lvl1pPr>
          </a:lstStyle>
          <a:p>
            <a:pPr>
              <a:defRPr/>
            </a:pPr>
            <a:fld id="{94EB96D6-5611-4806-91BA-9540EF24CCAB}" type="datetime1">
              <a:rPr lang="en-US"/>
              <a:pPr>
                <a:defRPr/>
              </a:pPr>
              <a:t>6/5/2010</a:t>
            </a:fld>
            <a:endParaRPr lang="en-GB"/>
          </a:p>
        </p:txBody>
      </p:sp>
      <p:sp>
        <p:nvSpPr>
          <p:cNvPr id="7" name="Rectangle 7"/>
          <p:cNvSpPr>
            <a:spLocks noGrp="1" noChangeArrowheads="1"/>
          </p:cNvSpPr>
          <p:nvPr>
            <p:ph type="ftr" idx="12"/>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srcRect/>
          <a:stretch>
            <a:fillRect/>
          </a:stretch>
        </p:blipFill>
        <p:spPr bwMode="auto">
          <a:xfrm>
            <a:off x="0" y="0"/>
            <a:ext cx="9142413" cy="428625"/>
          </a:xfrm>
          <a:prstGeom prst="rect">
            <a:avLst/>
          </a:prstGeom>
          <a:noFill/>
          <a:ln w="9525">
            <a:noFill/>
            <a:miter lim="800000"/>
            <a:headEnd/>
            <a:tailEnd/>
          </a:ln>
        </p:spPr>
      </p:pic>
      <p:sp>
        <p:nvSpPr>
          <p:cNvPr id="2" name="Rectangle 2"/>
          <p:cNvSpPr>
            <a:spLocks noGrp="1" noChangeArrowheads="1"/>
          </p:cNvSpPr>
          <p:nvPr>
            <p:ph type="sldNum"/>
          </p:nvPr>
        </p:nvSpPr>
        <p:spPr bwMode="auto">
          <a:xfrm>
            <a:off x="0" y="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r" eaLnBrk="0" hangingPunct="0">
              <a:lnSpc>
                <a:spcPct val="107000"/>
              </a:lnSpc>
              <a:buClr>
                <a:srgbClr val="FFFFFF"/>
              </a:buClr>
              <a:defRPr sz="900" b="1">
                <a:solidFill>
                  <a:srgbClr val="FFFFFF"/>
                </a:solidFill>
                <a:ea typeface="ＭＳ Ｐゴシック" charset="-128"/>
              </a:defRPr>
            </a:lvl1pPr>
          </a:lstStyle>
          <a:p>
            <a:pPr>
              <a:defRPr/>
            </a:pPr>
            <a:fld id="{F2AEE9D1-B35E-4EAE-9188-FF593CF914BA}" type="slidenum">
              <a:rPr lang="en-GB"/>
              <a:pPr>
                <a:defRPr/>
              </a:pPr>
              <a:t>‹#›</a:t>
            </a:fld>
            <a:endParaRPr lang="en-GB"/>
          </a:p>
        </p:txBody>
      </p:sp>
      <p:grpSp>
        <p:nvGrpSpPr>
          <p:cNvPr id="1028" name="Group 3"/>
          <p:cNvGrpSpPr>
            <a:grpSpLocks/>
          </p:cNvGrpSpPr>
          <p:nvPr/>
        </p:nvGrpSpPr>
        <p:grpSpPr bwMode="auto">
          <a:xfrm>
            <a:off x="0" y="5943600"/>
            <a:ext cx="9140825" cy="912813"/>
            <a:chOff x="0" y="3744"/>
            <a:chExt cx="5758" cy="575"/>
          </a:xfrm>
        </p:grpSpPr>
        <p:pic>
          <p:nvPicPr>
            <p:cNvPr id="1033" name="Picture 4"/>
            <p:cNvPicPr>
              <a:picLocks noChangeAspect="1" noChangeArrowheads="1"/>
            </p:cNvPicPr>
            <p:nvPr/>
          </p:nvPicPr>
          <p:blipFill>
            <a:blip r:embed="rId14"/>
            <a:srcRect/>
            <a:stretch>
              <a:fillRect/>
            </a:stretch>
          </p:blipFill>
          <p:spPr bwMode="auto">
            <a:xfrm>
              <a:off x="0" y="3744"/>
              <a:ext cx="5759" cy="576"/>
            </a:xfrm>
            <a:prstGeom prst="rect">
              <a:avLst/>
            </a:prstGeom>
            <a:noFill/>
            <a:ln w="9525">
              <a:noFill/>
              <a:miter lim="800000"/>
              <a:headEnd/>
              <a:tailEnd/>
            </a:ln>
          </p:spPr>
        </p:pic>
        <p:pic>
          <p:nvPicPr>
            <p:cNvPr id="1034" name="Picture 5"/>
            <p:cNvPicPr>
              <a:picLocks noChangeAspect="1" noChangeArrowheads="1"/>
            </p:cNvPicPr>
            <p:nvPr/>
          </p:nvPicPr>
          <p:blipFill>
            <a:blip r:embed="rId15"/>
            <a:srcRect/>
            <a:stretch>
              <a:fillRect/>
            </a:stretch>
          </p:blipFill>
          <p:spPr bwMode="auto">
            <a:xfrm>
              <a:off x="101" y="4119"/>
              <a:ext cx="1604" cy="165"/>
            </a:xfrm>
            <a:prstGeom prst="rect">
              <a:avLst/>
            </a:prstGeom>
            <a:noFill/>
            <a:ln w="9525">
              <a:noFill/>
              <a:miter lim="800000"/>
              <a:headEnd/>
              <a:tailEnd/>
            </a:ln>
          </p:spPr>
        </p:pic>
      </p:grpSp>
      <p:sp>
        <p:nvSpPr>
          <p:cNvPr id="1030" name="Rectangle 6"/>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defRPr/>
            </a:lvl1pPr>
          </a:lstStyle>
          <a:p>
            <a:pPr>
              <a:defRPr/>
            </a:pPr>
            <a:fld id="{55E249D6-C540-4722-8356-8F8A7BCFC0E6}" type="datetime1">
              <a:rPr lang="en-US"/>
              <a:pPr>
                <a:defRPr/>
              </a:pPr>
              <a:t>6/5/2010</a:t>
            </a:fld>
            <a:endParaRPr lang="en-GB"/>
          </a:p>
        </p:txBody>
      </p:sp>
      <p:sp>
        <p:nvSpPr>
          <p:cNvPr id="1031" name="Rectangle 7"/>
          <p:cNvSpPr>
            <a:spLocks noGrp="1" noChangeArrowheads="1"/>
          </p:cNvSpPr>
          <p:nvPr>
            <p:ph type="ftr" idx="2"/>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lvl1pPr>
          </a:lstStyle>
          <a:p>
            <a:pPr>
              <a:defRPr/>
            </a:pPr>
            <a:endParaRPr lang="en-GB"/>
          </a:p>
        </p:txBody>
      </p:sp>
      <p:sp>
        <p:nvSpPr>
          <p:cNvPr id="3" name="Rectangle 8"/>
          <p:cNvSpPr>
            <a:spLocks noGrp="1" noChangeArrowheads="1"/>
          </p:cNvSpPr>
          <p:nvPr>
            <p:ph type="title"/>
          </p:nvPr>
        </p:nvSpPr>
        <p:spPr bwMode="auto">
          <a:xfrm>
            <a:off x="125413" y="512763"/>
            <a:ext cx="8988425" cy="419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the title text format</a:t>
            </a:r>
          </a:p>
        </p:txBody>
      </p:sp>
      <p:sp>
        <p:nvSpPr>
          <p:cNvPr id="1032" name="Rectangle 9"/>
          <p:cNvSpPr>
            <a:spLocks noGrp="1" noChangeArrowheads="1"/>
          </p:cNvSpPr>
          <p:nvPr>
            <p:ph type="body" idx="1"/>
          </p:nvPr>
        </p:nvSpPr>
        <p:spPr bwMode="auto">
          <a:xfrm>
            <a:off x="125413" y="1619250"/>
            <a:ext cx="8780462" cy="1639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90000"/>
        </a:lnSpc>
        <a:spcBef>
          <a:spcPct val="0"/>
        </a:spcBef>
        <a:spcAft>
          <a:spcPct val="0"/>
        </a:spcAft>
        <a:buClr>
          <a:srgbClr val="7889FB"/>
        </a:buClr>
        <a:buSzPct val="100000"/>
        <a:buFont typeface="Arial" charset="0"/>
        <a:defRPr sz="2400">
          <a:solidFill>
            <a:srgbClr val="7889FB"/>
          </a:solidFill>
          <a:latin typeface="+mj-lt"/>
          <a:ea typeface="+mj-ea"/>
          <a:cs typeface="+mj-cs"/>
        </a:defRPr>
      </a:lvl1pPr>
      <a:lvl2pPr algn="l" defTabSz="449263" rtl="0" eaLnBrk="0" fontAlgn="base" hangingPunct="0">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2pPr>
      <a:lvl3pPr algn="l" defTabSz="449263" rtl="0" eaLnBrk="0" fontAlgn="base" hangingPunct="0">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3pPr>
      <a:lvl4pPr algn="l" defTabSz="449263" rtl="0" eaLnBrk="0" fontAlgn="base" hangingPunct="0">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4pPr>
      <a:lvl5pPr algn="l" defTabSz="449263" rtl="0" eaLnBrk="0" fontAlgn="base" hangingPunct="0">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5pPr>
      <a:lvl6pPr marL="4572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6pPr>
      <a:lvl7pPr marL="9144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7pPr>
      <a:lvl8pPr marL="13716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8pPr>
      <a:lvl9pPr marL="18288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ea typeface="Arial" charset="0"/>
          <a:cs typeface="Arial" charset="0"/>
        </a:defRPr>
      </a:lvl9pPr>
    </p:titleStyle>
    <p:bodyStyle>
      <a:lvl1pPr marL="228600" indent="-228600" algn="l" defTabSz="449263" rtl="0" eaLnBrk="0" fontAlgn="base" hangingPunct="0">
        <a:spcBef>
          <a:spcPts val="563"/>
        </a:spcBef>
        <a:spcAft>
          <a:spcPts val="338"/>
        </a:spcAft>
        <a:buClr>
          <a:srgbClr val="7889FB"/>
        </a:buClr>
        <a:buSzPct val="100000"/>
        <a:buFont typeface="Wingdings" charset="2"/>
        <a:buChar char=""/>
        <a:defRPr>
          <a:solidFill>
            <a:srgbClr val="000000"/>
          </a:solidFill>
          <a:latin typeface="+mn-lt"/>
          <a:ea typeface="+mn-ea"/>
          <a:cs typeface="+mn-cs"/>
        </a:defRPr>
      </a:lvl1pPr>
      <a:lvl2pPr marL="457200" indent="-227013" algn="l" defTabSz="449263" rtl="0" eaLnBrk="0" fontAlgn="base" hangingPunct="0">
        <a:spcBef>
          <a:spcPts val="300"/>
        </a:spcBef>
        <a:spcAft>
          <a:spcPts val="300"/>
        </a:spcAft>
        <a:buClr>
          <a:srgbClr val="7889FB"/>
        </a:buClr>
        <a:buSzPct val="100000"/>
        <a:buFont typeface="Webdings" charset="2"/>
        <a:buChar char=""/>
        <a:defRPr sz="1600">
          <a:solidFill>
            <a:srgbClr val="000000"/>
          </a:solidFill>
          <a:latin typeface="+mn-lt"/>
          <a:ea typeface="+mn-ea"/>
          <a:cs typeface="+mn-cs"/>
        </a:defRPr>
      </a:lvl2pPr>
      <a:lvl3pPr marL="681038" indent="-223838" algn="l" defTabSz="449263" rtl="0" eaLnBrk="0" fontAlgn="base" hangingPunct="0">
        <a:spcBef>
          <a:spcPts val="300"/>
        </a:spcBef>
        <a:spcAft>
          <a:spcPts val="300"/>
        </a:spcAft>
        <a:buClr>
          <a:srgbClr val="7889FB"/>
        </a:buClr>
        <a:buSzPct val="100000"/>
        <a:buFont typeface="Wingdings" charset="2"/>
        <a:buChar char=""/>
        <a:defRPr sz="1600">
          <a:solidFill>
            <a:srgbClr val="000000"/>
          </a:solidFill>
          <a:latin typeface="+mn-lt"/>
          <a:ea typeface="+mn-ea"/>
          <a:cs typeface="+mn-cs"/>
        </a:defRPr>
      </a:lvl3pPr>
      <a:lvl4pPr marL="911225" indent="-228600" algn="l" defTabSz="449263" rtl="0" eaLnBrk="0" fontAlgn="base" hangingPunct="0">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4pPr>
      <a:lvl5pPr marL="1143000" indent="-228600" algn="l" defTabSz="449263" rtl="0" eaLnBrk="0" fontAlgn="base" hangingPunct="0">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5pPr>
      <a:lvl6pPr marL="1600200"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6pPr>
      <a:lvl7pPr marL="2057400"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7pPr>
      <a:lvl8pPr marL="2514600"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8pPr>
      <a:lvl9pPr marL="2971800"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123825" y="0"/>
            <a:ext cx="9018588" cy="6667500"/>
            <a:chOff x="78" y="0"/>
            <a:chExt cx="5681" cy="4200"/>
          </a:xfrm>
        </p:grpSpPr>
        <p:pic>
          <p:nvPicPr>
            <p:cNvPr id="2052" name="Picture 2"/>
            <p:cNvPicPr>
              <a:picLocks noChangeAspect="1" noChangeArrowheads="1"/>
            </p:cNvPicPr>
            <p:nvPr/>
          </p:nvPicPr>
          <p:blipFill>
            <a:blip r:embed="rId14"/>
            <a:srcRect/>
            <a:stretch>
              <a:fillRect/>
            </a:stretch>
          </p:blipFill>
          <p:spPr bwMode="auto">
            <a:xfrm>
              <a:off x="5379" y="3320"/>
              <a:ext cx="233" cy="855"/>
            </a:xfrm>
            <a:prstGeom prst="rect">
              <a:avLst/>
            </a:prstGeom>
            <a:noFill/>
            <a:ln w="9525">
              <a:noFill/>
              <a:miter lim="800000"/>
              <a:headEnd/>
              <a:tailEnd/>
            </a:ln>
          </p:spPr>
        </p:pic>
        <p:grpSp>
          <p:nvGrpSpPr>
            <p:cNvPr id="2053" name="Group 3"/>
            <p:cNvGrpSpPr>
              <a:grpSpLocks/>
            </p:cNvGrpSpPr>
            <p:nvPr/>
          </p:nvGrpSpPr>
          <p:grpSpPr bwMode="auto">
            <a:xfrm>
              <a:off x="78" y="2941"/>
              <a:ext cx="2282" cy="1259"/>
              <a:chOff x="78" y="2941"/>
              <a:chExt cx="2282" cy="1259"/>
            </a:xfrm>
          </p:grpSpPr>
          <p:sp>
            <p:nvSpPr>
              <p:cNvPr id="2" name="AutoShape 4"/>
              <p:cNvSpPr>
                <a:spLocks noChangeArrowheads="1"/>
              </p:cNvSpPr>
              <p:nvPr/>
            </p:nvSpPr>
            <p:spPr bwMode="auto">
              <a:xfrm>
                <a:off x="78" y="3913"/>
                <a:ext cx="2250" cy="288"/>
              </a:xfrm>
              <a:prstGeom prst="roundRect">
                <a:avLst>
                  <a:gd name="adj" fmla="val 347"/>
                </a:avLst>
              </a:prstGeom>
              <a:noFill/>
              <a:ln w="9525">
                <a:noFill/>
                <a:round/>
                <a:headEnd/>
                <a:tailEnd/>
              </a:ln>
            </p:spPr>
            <p:txBody>
              <a:bodyPr wrap="none" anchor="ctr">
                <a:spAutoFit/>
              </a:bodyPr>
              <a:lstStyle/>
              <a:p>
                <a:pPr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200">
                    <a:ea typeface="ＭＳ Ｐゴシック" charset="-128"/>
                  </a:rPr>
                  <a:t>The premiere software and product delivery event.</a:t>
                </a:r>
              </a:p>
              <a:p>
                <a:pPr eaLnBrk="0" hangingPunct="0">
                  <a:lnSpc>
                    <a:spcPct val="92000"/>
                  </a:lnSpc>
                  <a:buClr>
                    <a:srgbClr val="1BAAD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200" b="1">
                    <a:solidFill>
                      <a:srgbClr val="1BAAD6"/>
                    </a:solidFill>
                    <a:ea typeface="ＭＳ Ｐゴシック" charset="-128"/>
                  </a:rPr>
                  <a:t>June 6–10 Orlando, Florida</a:t>
                </a:r>
              </a:p>
            </p:txBody>
          </p:sp>
          <p:grpSp>
            <p:nvGrpSpPr>
              <p:cNvPr id="2056" name="Group 5"/>
              <p:cNvGrpSpPr>
                <a:grpSpLocks/>
              </p:cNvGrpSpPr>
              <p:nvPr/>
            </p:nvGrpSpPr>
            <p:grpSpPr bwMode="auto">
              <a:xfrm>
                <a:off x="141" y="2941"/>
                <a:ext cx="2219" cy="871"/>
                <a:chOff x="141" y="2941"/>
                <a:chExt cx="2219" cy="871"/>
              </a:xfrm>
            </p:grpSpPr>
            <p:pic>
              <p:nvPicPr>
                <p:cNvPr id="2057" name="Picture 6"/>
                <p:cNvPicPr>
                  <a:picLocks noChangeAspect="1" noChangeArrowheads="1"/>
                </p:cNvPicPr>
                <p:nvPr/>
              </p:nvPicPr>
              <p:blipFill>
                <a:blip r:embed="rId15"/>
                <a:srcRect/>
                <a:stretch>
                  <a:fillRect/>
                </a:stretch>
              </p:blipFill>
              <p:spPr bwMode="auto">
                <a:xfrm>
                  <a:off x="141" y="3660"/>
                  <a:ext cx="2208" cy="153"/>
                </a:xfrm>
                <a:prstGeom prst="rect">
                  <a:avLst/>
                </a:prstGeom>
                <a:noFill/>
                <a:ln w="9525">
                  <a:noFill/>
                  <a:miter lim="800000"/>
                  <a:headEnd/>
                  <a:tailEnd/>
                </a:ln>
              </p:spPr>
            </p:pic>
            <p:pic>
              <p:nvPicPr>
                <p:cNvPr id="2058" name="Picture 7"/>
                <p:cNvPicPr>
                  <a:picLocks noChangeAspect="1" noChangeArrowheads="1"/>
                </p:cNvPicPr>
                <p:nvPr/>
              </p:nvPicPr>
              <p:blipFill>
                <a:blip r:embed="rId16"/>
                <a:srcRect/>
                <a:stretch>
                  <a:fillRect/>
                </a:stretch>
              </p:blipFill>
              <p:spPr bwMode="auto">
                <a:xfrm>
                  <a:off x="141" y="2941"/>
                  <a:ext cx="2220" cy="451"/>
                </a:xfrm>
                <a:prstGeom prst="rect">
                  <a:avLst/>
                </a:prstGeom>
                <a:noFill/>
                <a:ln w="9525">
                  <a:noFill/>
                  <a:miter lim="800000"/>
                  <a:headEnd/>
                  <a:tailEnd/>
                </a:ln>
              </p:spPr>
            </p:pic>
          </p:grpSp>
        </p:grpSp>
        <p:pic>
          <p:nvPicPr>
            <p:cNvPr id="2054" name="Picture 8"/>
            <p:cNvPicPr>
              <a:picLocks noChangeAspect="1" noChangeArrowheads="1"/>
            </p:cNvPicPr>
            <p:nvPr/>
          </p:nvPicPr>
          <p:blipFill>
            <a:blip r:embed="rId17"/>
            <a:srcRect t="19986" r="28268"/>
            <a:stretch>
              <a:fillRect/>
            </a:stretch>
          </p:blipFill>
          <p:spPr bwMode="auto">
            <a:xfrm>
              <a:off x="2502" y="0"/>
              <a:ext cx="3258" cy="2799"/>
            </a:xfrm>
            <a:prstGeom prst="rect">
              <a:avLst/>
            </a:prstGeom>
            <a:noFill/>
            <a:ln w="9525">
              <a:noFill/>
              <a:miter lim="800000"/>
              <a:headEnd/>
              <a:tailEnd/>
            </a:ln>
          </p:spPr>
        </p:pic>
      </p:grpSp>
      <p:sp>
        <p:nvSpPr>
          <p:cNvPr id="2051" name="Rectangle 9"/>
          <p:cNvSpPr>
            <a:spLocks noGrp="1" noChangeArrowheads="1"/>
          </p:cNvSpPr>
          <p:nvPr>
            <p:ph type="title"/>
          </p:nvPr>
        </p:nvSpPr>
        <p:spPr bwMode="auto">
          <a:xfrm>
            <a:off x="125413" y="727075"/>
            <a:ext cx="3700462" cy="474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0" fontAlgn="base" hangingPunct="0">
        <a:lnSpc>
          <a:spcPct val="90000"/>
        </a:lnSpc>
        <a:spcBef>
          <a:spcPct val="0"/>
        </a:spcBef>
        <a:spcAft>
          <a:spcPct val="0"/>
        </a:spcAft>
        <a:buClr>
          <a:srgbClr val="7889FB"/>
        </a:buClr>
        <a:buSzPct val="100000"/>
        <a:buFont typeface="Arial" charset="0"/>
        <a:defRPr sz="2800">
          <a:solidFill>
            <a:srgbClr val="7889FB"/>
          </a:solidFill>
          <a:latin typeface="+mj-lt"/>
          <a:ea typeface="+mj-ea"/>
          <a:cs typeface="+mj-cs"/>
        </a:defRPr>
      </a:lvl1pPr>
      <a:lvl2pPr algn="l" defTabSz="449263" rtl="0" eaLnBrk="0" fontAlgn="base" hangingPunct="0">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2pPr>
      <a:lvl3pPr algn="l" defTabSz="449263" rtl="0" eaLnBrk="0" fontAlgn="base" hangingPunct="0">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3pPr>
      <a:lvl4pPr algn="l" defTabSz="449263" rtl="0" eaLnBrk="0" fontAlgn="base" hangingPunct="0">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4pPr>
      <a:lvl5pPr algn="l" defTabSz="449263" rtl="0" eaLnBrk="0" fontAlgn="base" hangingPunct="0">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5pPr>
      <a:lvl6pPr marL="457200" algn="l" defTabSz="449263" rtl="0" fontAlgn="base">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49263" rtl="0" fontAlgn="base">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49263" rtl="0" fontAlgn="base">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49263" rtl="0" fontAlgn="base">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p:titleStyle>
    <p:bodyStyle>
      <a:lvl1pPr marL="342900" indent="-342900" algn="l" defTabSz="449263" rtl="0" eaLnBrk="0" fontAlgn="base" hangingPunct="0">
        <a:lnSpc>
          <a:spcPct val="89000"/>
        </a:lnSpc>
        <a:spcBef>
          <a:spcPct val="0"/>
        </a:spcBef>
        <a:spcAft>
          <a:spcPct val="0"/>
        </a:spcAft>
        <a:buClr>
          <a:srgbClr val="7889FB"/>
        </a:buClr>
        <a:buSzPct val="100000"/>
        <a:buFont typeface="Wingdings" charset="2"/>
        <a:defRPr sz="2000">
          <a:solidFill>
            <a:srgbClr val="000000"/>
          </a:solidFill>
          <a:latin typeface="+mn-lt"/>
          <a:ea typeface="+mn-ea"/>
          <a:cs typeface="+mn-cs"/>
        </a:defRPr>
      </a:lvl1pPr>
      <a:lvl2pPr marL="457200" indent="-227013" algn="ctr" defTabSz="449263" rtl="0" eaLnBrk="0" fontAlgn="base" hangingPunct="0">
        <a:spcBef>
          <a:spcPts val="300"/>
        </a:spcBef>
        <a:spcAft>
          <a:spcPts val="300"/>
        </a:spcAft>
        <a:buClr>
          <a:srgbClr val="7889FB"/>
        </a:buClr>
        <a:buSzPct val="100000"/>
        <a:buFont typeface="Webdings" charset="2"/>
        <a:buChar char=""/>
        <a:defRPr sz="1600">
          <a:solidFill>
            <a:srgbClr val="000000"/>
          </a:solidFill>
          <a:latin typeface="+mn-lt"/>
          <a:ea typeface="+mn-ea"/>
          <a:cs typeface="+mn-cs"/>
        </a:defRPr>
      </a:lvl2pPr>
      <a:lvl3pPr marL="914400" indent="-455613" algn="ctr" defTabSz="449263" rtl="0" eaLnBrk="0" fontAlgn="base" hangingPunct="0">
        <a:spcBef>
          <a:spcPts val="300"/>
        </a:spcBef>
        <a:spcAft>
          <a:spcPts val="300"/>
        </a:spcAft>
        <a:buClr>
          <a:srgbClr val="7889FB"/>
        </a:buClr>
        <a:buSzPct val="100000"/>
        <a:buFont typeface="Wingdings" charset="2"/>
        <a:buChar char=""/>
        <a:defRPr sz="1600">
          <a:solidFill>
            <a:srgbClr val="000000"/>
          </a:solidFill>
          <a:latin typeface="+mn-lt"/>
          <a:ea typeface="+mn-ea"/>
          <a:cs typeface="+mn-cs"/>
        </a:defRPr>
      </a:lvl3pPr>
      <a:lvl4pPr marL="1371600" indent="-687388" algn="ctr" defTabSz="449263" rtl="0" eaLnBrk="0" fontAlgn="base" hangingPunct="0">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4pPr>
      <a:lvl5pPr marL="1828800" indent="-914400" algn="ctr" defTabSz="449263" rtl="0" eaLnBrk="0" fontAlgn="base" hangingPunct="0">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5pPr>
      <a:lvl6pPr marL="2286000" indent="-914400" algn="ctr"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6pPr>
      <a:lvl7pPr marL="2743200" indent="-914400" algn="ctr"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7pPr>
      <a:lvl8pPr marL="3200400" indent="-914400" algn="ctr"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8pPr>
      <a:lvl9pPr marL="3657600" indent="-914400" algn="ctr" defTabSz="449263" rtl="0" fontAlgn="base">
        <a:spcBef>
          <a:spcPts val="300"/>
        </a:spcBef>
        <a:spcAft>
          <a:spcPts val="300"/>
        </a:spcAft>
        <a:buClr>
          <a:srgbClr val="7889FB"/>
        </a:buClr>
        <a:buSzPct val="100000"/>
        <a:buFont typeface="Arial" charset="0"/>
        <a:buChar char="–"/>
        <a:defRPr sz="16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lfreeman@gmail.com"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lzaguilar@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25413" y="727075"/>
            <a:ext cx="3702050" cy="12319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IBM Innovate 2010 QM-1510A</a:t>
            </a:r>
          </a:p>
        </p:txBody>
      </p:sp>
      <p:sp>
        <p:nvSpPr>
          <p:cNvPr id="3075" name="Rectangle 2"/>
          <p:cNvSpPr>
            <a:spLocks noGrp="1" noChangeArrowheads="1"/>
          </p:cNvSpPr>
          <p:nvPr>
            <p:ph type="subTitle" idx="4294967295"/>
          </p:nvPr>
        </p:nvSpPr>
        <p:spPr bwMode="auto">
          <a:xfrm>
            <a:off x="152400" y="1524000"/>
            <a:ext cx="4724400" cy="2743200"/>
          </a:xfrm>
          <a:prstGeom prst="rect">
            <a:avLst/>
          </a:prstGeom>
          <a:noFill/>
          <a:ln>
            <a:miter lim="800000"/>
            <a:headEnd/>
            <a:tailEnd/>
          </a:ln>
        </p:spPr>
        <p:txBody>
          <a:bodyPr/>
          <a:lstStyle/>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smtClean="0"/>
              <a:t>Michael Freeman</a:t>
            </a:r>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smtClean="0"/>
              <a:t>Applications Development Analyst, Lender Processing Services</a:t>
            </a:r>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smtClean="0">
                <a:hlinkClick r:id="rId3"/>
              </a:rPr>
              <a:t>mlfreeman@gmail.com</a:t>
            </a:r>
            <a:endParaRPr lang="en-GB" i="1" smtClean="0"/>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i="1" smtClean="0"/>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smtClean="0"/>
              <a:t>Latisha Aguilar</a:t>
            </a:r>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smtClean="0"/>
              <a:t>Applications Development  Manager, Lender Processing Services</a:t>
            </a:r>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smtClean="0">
                <a:hlinkClick r:id="rId4"/>
              </a:rPr>
              <a:t>lzaguilar@gmail.com</a:t>
            </a:r>
            <a:endParaRPr lang="en-GB" i="1" smtClean="0"/>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i="1" smtClean="0"/>
          </a:p>
          <a:p>
            <a:pPr marL="0" indent="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i="1"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marL="24161750" indent="-24161750" eaLnBrk="1" hangingPunct="1"/>
            <a:r>
              <a:rPr lang="en-US" smtClean="0"/>
              <a:t>TestObject Grabbing</a:t>
            </a:r>
          </a:p>
        </p:txBody>
      </p:sp>
      <p:sp>
        <p:nvSpPr>
          <p:cNvPr id="12291" name="Rectangle 2"/>
          <p:cNvSpPr>
            <a:spLocks noGrp="1" noChangeArrowheads="1"/>
          </p:cNvSpPr>
          <p:nvPr>
            <p:ph idx="1"/>
          </p:nvPr>
        </p:nvSpPr>
        <p:spPr/>
        <p:txBody>
          <a:bodyPr/>
          <a:lstStyle/>
          <a:p>
            <a:pPr eaLnBrk="1" hangingPunct="1"/>
            <a:r>
              <a:rPr lang="en-US" sz="2400" smtClean="0"/>
              <a:t>Don’t map…find() instead.</a:t>
            </a:r>
          </a:p>
          <a:p>
            <a:pPr lvl="1" eaLnBrk="1" hangingPunct="1"/>
            <a:r>
              <a:rPr lang="en-US" sz="2200" smtClean="0"/>
              <a:t>Maps store unnecessary information and depend on information that isn’t really beneficial.</a:t>
            </a:r>
          </a:p>
          <a:p>
            <a:pPr lvl="1" eaLnBrk="1" hangingPunct="1"/>
            <a:r>
              <a:rPr lang="en-US" sz="2200" smtClean="0"/>
              <a:t>Maps can’t be merged easily. They are complex XML documents.</a:t>
            </a:r>
          </a:p>
          <a:p>
            <a:pPr lvl="1" eaLnBrk="1" hangingPunct="1"/>
            <a:r>
              <a:rPr lang="en-US" sz="2200" smtClean="0"/>
              <a:t>When you find(), try not to find() from RootTestObject. </a:t>
            </a:r>
          </a:p>
          <a:p>
            <a:pPr lvl="2" eaLnBrk="1" hangingPunct="1"/>
            <a:r>
              <a:rPr lang="en-US" sz="2200" smtClean="0"/>
              <a:t>It’s slow, relatively…but it is faster than it used to be.</a:t>
            </a:r>
          </a:p>
          <a:p>
            <a:pPr lvl="2" eaLnBrk="1" hangingPunct="1"/>
            <a:r>
              <a:rPr lang="en-US" sz="2200" smtClean="0"/>
              <a:t>If you must, put .class as the first property in your subitem.</a:t>
            </a:r>
          </a:p>
          <a:p>
            <a:pPr lvl="3" eaLnBrk="1" hangingPunct="1"/>
            <a:r>
              <a:rPr lang="en-US" sz="2200" smtClean="0"/>
              <a:t>We found that made a 75% speed up in find timings.</a:t>
            </a:r>
          </a:p>
          <a:p>
            <a:pPr lvl="4" eaLnBrk="1" hangingPunct="1"/>
            <a:endParaRPr lang="en-US" smtClean="0"/>
          </a:p>
          <a:p>
            <a:pPr lvl="4" eaLnBrk="1" hangingPunct="1"/>
            <a:endParaRPr lang="en-US" smtClean="0"/>
          </a:p>
          <a:p>
            <a:pPr lvl="4" eaLnBrk="1" hangingPunct="1"/>
            <a:endParaRPr lang="en-US" smtClean="0"/>
          </a:p>
          <a:p>
            <a:pPr lvl="3" eaLnBrk="1" hangingPunct="1"/>
            <a:endParaRPr lang="en-US" smtClean="0"/>
          </a:p>
          <a:p>
            <a:pPr lvl="2" eaLnBrk="1" hangingPunct="1"/>
            <a:endParaRPr lang="en-US" smtClean="0"/>
          </a:p>
          <a:p>
            <a:pPr lvl="2" eaLnBrk="1" hangingPunct="1"/>
            <a:endParaRPr lang="en-US" smtClean="0"/>
          </a:p>
          <a:p>
            <a:pPr lvl="2" eaLnBrk="1" hangingPunct="1"/>
            <a:endParaRPr lang="en-US" smtClean="0"/>
          </a:p>
        </p:txBody>
      </p:sp>
      <p:sp>
        <p:nvSpPr>
          <p:cNvPr id="1229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44A5D29-A5B3-4BAA-9B69-743FFFB9DF91}"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GB"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marL="24161750" indent="-24161750" eaLnBrk="1" hangingPunct="1"/>
            <a:r>
              <a:rPr lang="en-US" smtClean="0"/>
              <a:t>Acting Quickly</a:t>
            </a:r>
          </a:p>
        </p:txBody>
      </p:sp>
      <p:sp>
        <p:nvSpPr>
          <p:cNvPr id="13315" name="Rectangle 2"/>
          <p:cNvSpPr>
            <a:spLocks noGrp="1" noChangeArrowheads="1"/>
          </p:cNvSpPr>
          <p:nvPr>
            <p:ph idx="1"/>
          </p:nvPr>
        </p:nvSpPr>
        <p:spPr/>
        <p:txBody>
          <a:bodyPr/>
          <a:lstStyle/>
          <a:p>
            <a:pPr eaLnBrk="1" hangingPunct="1"/>
            <a:r>
              <a:rPr lang="en-US" sz="2400" smtClean="0"/>
              <a:t>Do all possible computations before find().</a:t>
            </a:r>
          </a:p>
          <a:p>
            <a:pPr lvl="1" eaLnBrk="1" hangingPunct="1"/>
            <a:r>
              <a:rPr lang="en-US" sz="2200" smtClean="0"/>
              <a:t>Compute things to type in, look up data, whatever.</a:t>
            </a:r>
          </a:p>
          <a:p>
            <a:pPr lvl="2" eaLnBrk="1" hangingPunct="1"/>
            <a:r>
              <a:rPr lang="en-US" sz="2200" smtClean="0"/>
              <a:t>This ensures you’re ready to go once objects are found.</a:t>
            </a:r>
          </a:p>
          <a:p>
            <a:pPr eaLnBrk="1" hangingPunct="1"/>
            <a:r>
              <a:rPr lang="en-US" sz="2400" smtClean="0"/>
              <a:t>Once you have the object, you should work on it and release it before trying to do anything else or work with any other objects.</a:t>
            </a:r>
            <a:endParaRPr lang="en-US" smtClean="0"/>
          </a:p>
          <a:p>
            <a:pPr lvl="4" eaLnBrk="1" hangingPunct="1"/>
            <a:endParaRPr lang="en-US" smtClean="0"/>
          </a:p>
          <a:p>
            <a:pPr lvl="3" eaLnBrk="1" hangingPunct="1"/>
            <a:endParaRPr lang="en-US" smtClean="0"/>
          </a:p>
          <a:p>
            <a:pPr lvl="2" eaLnBrk="1" hangingPunct="1"/>
            <a:endParaRPr lang="en-US" smtClean="0"/>
          </a:p>
          <a:p>
            <a:pPr lvl="2" eaLnBrk="1" hangingPunct="1"/>
            <a:endParaRPr lang="en-US" smtClean="0"/>
          </a:p>
          <a:p>
            <a:pPr lvl="2" eaLnBrk="1" hangingPunct="1"/>
            <a:endParaRPr lang="en-US" smtClean="0"/>
          </a:p>
        </p:txBody>
      </p:sp>
      <p:sp>
        <p:nvSpPr>
          <p:cNvPr id="1331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0401D24-448F-42BB-9599-2221D66AD574}"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GB"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marL="24161750" indent="-24161750" eaLnBrk="1" hangingPunct="1"/>
            <a:r>
              <a:rPr lang="en-US" smtClean="0"/>
              <a:t>Cleanup</a:t>
            </a:r>
          </a:p>
        </p:txBody>
      </p:sp>
      <p:sp>
        <p:nvSpPr>
          <p:cNvPr id="14339" name="Rectangle 2"/>
          <p:cNvSpPr>
            <a:spLocks noGrp="1" noChangeArrowheads="1"/>
          </p:cNvSpPr>
          <p:nvPr>
            <p:ph idx="1"/>
          </p:nvPr>
        </p:nvSpPr>
        <p:spPr/>
        <p:txBody>
          <a:bodyPr/>
          <a:lstStyle/>
          <a:p>
            <a:pPr eaLnBrk="1" hangingPunct="1"/>
            <a:r>
              <a:rPr lang="en-US" sz="2400" smtClean="0"/>
              <a:t>Unregister everything. Manage your objects.</a:t>
            </a:r>
          </a:p>
          <a:p>
            <a:pPr eaLnBrk="1" hangingPunct="1"/>
            <a:r>
              <a:rPr lang="en-US" sz="2400" smtClean="0"/>
              <a:t>If you wrap your code in try-catch blocks, put your unregister() calls inside finally blocks so no matter what they will run.</a:t>
            </a:r>
          </a:p>
          <a:p>
            <a:pPr lvl="1" eaLnBrk="1" hangingPunct="1"/>
            <a:r>
              <a:rPr lang="en-US" smtClean="0"/>
              <a:t>Example:</a:t>
            </a:r>
            <a:br>
              <a:rPr lang="en-US" smtClean="0"/>
            </a:br>
            <a:r>
              <a:rPr lang="en-US" smtClean="0"/>
              <a:t>	TestObject[] objects = null;</a:t>
            </a:r>
            <a:br>
              <a:rPr lang="en-US" smtClean="0"/>
            </a:br>
            <a:r>
              <a:rPr lang="en-US" smtClean="0"/>
              <a:t>	try {</a:t>
            </a:r>
            <a:br>
              <a:rPr lang="en-US" smtClean="0"/>
            </a:br>
            <a:r>
              <a:rPr lang="en-US" smtClean="0"/>
              <a:t>		objects = someObject.find(atDescendant(“prop1”, “val1”, “prop2”, “val2”));</a:t>
            </a:r>
            <a:br>
              <a:rPr lang="en-US" smtClean="0"/>
            </a:br>
            <a:r>
              <a:rPr lang="en-US" smtClean="0"/>
              <a:t>		//do something</a:t>
            </a:r>
            <a:br>
              <a:rPr lang="en-US" smtClean="0"/>
            </a:br>
            <a:r>
              <a:rPr lang="en-US" smtClean="0"/>
              <a:t>	} catch (Exception e) {</a:t>
            </a:r>
            <a:br>
              <a:rPr lang="en-US" smtClean="0"/>
            </a:br>
            <a:r>
              <a:rPr lang="en-US" smtClean="0"/>
              <a:t>		//log an error</a:t>
            </a:r>
            <a:br>
              <a:rPr lang="en-US" smtClean="0"/>
            </a:br>
            <a:r>
              <a:rPr lang="en-US" smtClean="0"/>
              <a:t>	} finally {</a:t>
            </a:r>
            <a:br>
              <a:rPr lang="en-US" smtClean="0"/>
            </a:br>
            <a:r>
              <a:rPr lang="en-US" smtClean="0"/>
              <a:t>		unregister(objects); // ensure objects will always get unregistered. </a:t>
            </a:r>
            <a:br>
              <a:rPr lang="en-US" smtClean="0"/>
            </a:br>
            <a:r>
              <a:rPr lang="en-US" smtClean="0"/>
              <a:t>	}</a:t>
            </a:r>
          </a:p>
          <a:p>
            <a:pPr lvl="1" eaLnBrk="1" hangingPunct="1"/>
            <a:r>
              <a:rPr lang="en-US" smtClean="0"/>
              <a:t>RationalTestScript.unregister() doesn’t care if it gets passed a </a:t>
            </a:r>
            <a:r>
              <a:rPr lang="en-US" i="1" smtClean="0"/>
              <a:t>null</a:t>
            </a:r>
            <a:r>
              <a:rPr lang="en-US" smtClean="0"/>
              <a:t> reference. </a:t>
            </a:r>
            <a:br>
              <a:rPr lang="en-US" smtClean="0"/>
            </a:br>
            <a:r>
              <a:rPr lang="en-US" smtClean="0"/>
              <a:t>It won’t throw a NullPointerException.</a:t>
            </a:r>
          </a:p>
          <a:p>
            <a:pPr lvl="1" eaLnBrk="1" hangingPunct="1"/>
            <a:endParaRPr lang="en-US" smtClean="0"/>
          </a:p>
          <a:p>
            <a:pPr lvl="4" eaLnBrk="1" hangingPunct="1"/>
            <a:endParaRPr lang="en-US" smtClean="0"/>
          </a:p>
          <a:p>
            <a:pPr lvl="3" eaLnBrk="1" hangingPunct="1"/>
            <a:endParaRPr lang="en-US" smtClean="0"/>
          </a:p>
          <a:p>
            <a:pPr lvl="2" eaLnBrk="1" hangingPunct="1"/>
            <a:endParaRPr lang="en-US" smtClean="0"/>
          </a:p>
          <a:p>
            <a:pPr lvl="2" eaLnBrk="1" hangingPunct="1"/>
            <a:endParaRPr lang="en-US" smtClean="0"/>
          </a:p>
          <a:p>
            <a:pPr lvl="2" eaLnBrk="1" hangingPunct="1"/>
            <a:endParaRPr lang="en-US" smtClean="0"/>
          </a:p>
        </p:txBody>
      </p:sp>
      <p:sp>
        <p:nvSpPr>
          <p:cNvPr id="1434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7FCF5C4-C1D1-4FEA-9564-00CB2F098463}"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GB"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marL="24161750" indent="-24161750" eaLnBrk="1" hangingPunct="1"/>
            <a:r>
              <a:rPr lang="en-US" smtClean="0"/>
              <a:t>Rule #2: Wrap up everything inside functions</a:t>
            </a:r>
          </a:p>
        </p:txBody>
      </p:sp>
      <p:sp>
        <p:nvSpPr>
          <p:cNvPr id="15363" name="Rectangle 2"/>
          <p:cNvSpPr>
            <a:spLocks noGrp="1" noChangeArrowheads="1"/>
          </p:cNvSpPr>
          <p:nvPr>
            <p:ph idx="1"/>
          </p:nvPr>
        </p:nvSpPr>
        <p:spPr/>
        <p:txBody>
          <a:bodyPr/>
          <a:lstStyle/>
          <a:p>
            <a:pPr eaLnBrk="1" hangingPunct="1"/>
            <a:r>
              <a:rPr lang="en-US" sz="2400" smtClean="0">
                <a:ea typeface="ＭＳ Ｐゴシック" charset="-128"/>
              </a:rPr>
              <a:t>Ensures consistency, reuse, and clarity of driver script.</a:t>
            </a:r>
          </a:p>
          <a:p>
            <a:pPr eaLnBrk="1" hangingPunct="1"/>
            <a:r>
              <a:rPr lang="en-US" sz="2400" smtClean="0">
                <a:ea typeface="ＭＳ Ｐゴシック" charset="-128"/>
              </a:rPr>
              <a:t>Consistency:</a:t>
            </a:r>
          </a:p>
          <a:p>
            <a:pPr lvl="1" eaLnBrk="1" hangingPunct="1"/>
            <a:r>
              <a:rPr lang="en-US" sz="2000" smtClean="0">
                <a:ea typeface="ＭＳ Ｐゴシック" charset="-128"/>
              </a:rPr>
              <a:t>Calling one function guarantees same actions always happen and same things always get logged.</a:t>
            </a:r>
          </a:p>
          <a:p>
            <a:pPr eaLnBrk="1" hangingPunct="1"/>
            <a:r>
              <a:rPr lang="en-US" sz="2200" smtClean="0">
                <a:ea typeface="ＭＳ Ｐゴシック" charset="-128"/>
              </a:rPr>
              <a:t>Reuse: </a:t>
            </a:r>
          </a:p>
          <a:p>
            <a:pPr lvl="1" eaLnBrk="1" hangingPunct="1"/>
            <a:r>
              <a:rPr lang="en-US" sz="2000" smtClean="0">
                <a:ea typeface="ＭＳ Ｐゴシック" charset="-128"/>
              </a:rPr>
              <a:t>You’re only writing a given action / group of actions once.</a:t>
            </a:r>
          </a:p>
          <a:p>
            <a:pPr eaLnBrk="1" hangingPunct="1"/>
            <a:r>
              <a:rPr lang="en-US" sz="2200" smtClean="0">
                <a:ea typeface="ＭＳ Ｐゴシック" charset="-128"/>
              </a:rPr>
              <a:t>Clarity:</a:t>
            </a:r>
          </a:p>
          <a:p>
            <a:pPr lvl="1" eaLnBrk="1" hangingPunct="1"/>
            <a:r>
              <a:rPr lang="en-US" sz="2000" smtClean="0">
                <a:ea typeface="ＭＳ Ｐゴシック" charset="-128"/>
              </a:rPr>
              <a:t>login(username, pass); is easier to read than userName.setText(username);</a:t>
            </a:r>
            <a:br>
              <a:rPr lang="en-US" sz="2000" smtClean="0">
                <a:ea typeface="ＭＳ Ｐゴシック" charset="-128"/>
              </a:rPr>
            </a:br>
            <a:r>
              <a:rPr lang="en-US" sz="2000" smtClean="0">
                <a:ea typeface="ＭＳ Ｐゴシック" charset="-128"/>
              </a:rPr>
              <a:t>password.setText(password);</a:t>
            </a:r>
            <a:br>
              <a:rPr lang="en-US" sz="2000" smtClean="0">
                <a:ea typeface="ＭＳ Ｐゴシック" charset="-128"/>
              </a:rPr>
            </a:br>
            <a:r>
              <a:rPr lang="en-US" sz="2000" smtClean="0">
                <a:ea typeface="ＭＳ Ｐゴシック" charset="-128"/>
              </a:rPr>
              <a:t>loginButton.click();</a:t>
            </a:r>
          </a:p>
          <a:p>
            <a:pPr eaLnBrk="1" hangingPunct="1"/>
            <a:endParaRPr lang="en-US" sz="2400" smtClean="0">
              <a:ea typeface="ＭＳ Ｐゴシック" charset="-128"/>
            </a:endParaRPr>
          </a:p>
          <a:p>
            <a:pPr eaLnBrk="1" hangingPunct="1"/>
            <a:endParaRPr lang="en-GB" sz="2400" smtClean="0"/>
          </a:p>
        </p:txBody>
      </p:sp>
      <p:sp>
        <p:nvSpPr>
          <p:cNvPr id="1536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F54FACE-2722-4AA8-8C8D-695EC671A301}"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GB"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marL="24161750" indent="-24161750" eaLnBrk="1" hangingPunct="1"/>
            <a:r>
              <a:rPr lang="en-US" smtClean="0"/>
              <a:t>Rule #2: Wrap up everything inside functions</a:t>
            </a:r>
          </a:p>
        </p:txBody>
      </p:sp>
      <p:sp>
        <p:nvSpPr>
          <p:cNvPr id="16387" name="Rectangle 2"/>
          <p:cNvSpPr>
            <a:spLocks noGrp="1" noChangeArrowheads="1"/>
          </p:cNvSpPr>
          <p:nvPr>
            <p:ph idx="1"/>
          </p:nvPr>
        </p:nvSpPr>
        <p:spPr/>
        <p:txBody>
          <a:bodyPr/>
          <a:lstStyle/>
          <a:p>
            <a:pPr eaLnBrk="1" hangingPunct="1"/>
            <a:r>
              <a:rPr lang="en-US" sz="2400" smtClean="0">
                <a:ea typeface="ＭＳ Ｐゴシック" charset="-128"/>
              </a:rPr>
              <a:t>Exception handling is easy now.</a:t>
            </a:r>
          </a:p>
          <a:p>
            <a:pPr lvl="1" eaLnBrk="1" hangingPunct="1"/>
            <a:r>
              <a:rPr lang="en-US" sz="2200" smtClean="0">
                <a:ea typeface="ＭＳ Ｐゴシック" charset="-128"/>
              </a:rPr>
              <a:t>Try-catch blocks are all relatively small and specific</a:t>
            </a:r>
          </a:p>
          <a:p>
            <a:pPr lvl="2" eaLnBrk="1" hangingPunct="1"/>
            <a:r>
              <a:rPr lang="en-US" sz="2200" smtClean="0">
                <a:ea typeface="ＭＳ Ｐゴシック" charset="-128"/>
              </a:rPr>
              <a:t>Error messages become useful.</a:t>
            </a:r>
          </a:p>
          <a:p>
            <a:pPr eaLnBrk="1" hangingPunct="1"/>
            <a:r>
              <a:rPr lang="en-US" sz="2400" smtClean="0">
                <a:ea typeface="ＭＳ Ｐゴシック" charset="-128"/>
              </a:rPr>
              <a:t>You can leverage do-while loops to help ensure actions happen (call the function repeatedly until something changes)</a:t>
            </a:r>
          </a:p>
          <a:p>
            <a:pPr lvl="1" eaLnBrk="1" hangingPunct="1"/>
            <a:r>
              <a:rPr lang="en-US" sz="2200" smtClean="0">
                <a:ea typeface="ＭＳ Ｐゴシック" charset="-128"/>
              </a:rPr>
              <a:t>Works around the general Windows insanity mentioned earlier</a:t>
            </a:r>
          </a:p>
          <a:p>
            <a:r>
              <a:rPr lang="en-US" sz="2400" smtClean="0"/>
              <a:t>Consider making generic wrappers for generic FT actions  </a:t>
            </a:r>
            <a:br>
              <a:rPr lang="en-US" sz="2400" smtClean="0"/>
            </a:br>
            <a:r>
              <a:rPr lang="en-US" sz="2400" smtClean="0"/>
              <a:t>(e.g. public static int click(GuiTestObject gto, Object…args) wraparound for GuiTestObject.click())</a:t>
            </a:r>
          </a:p>
          <a:p>
            <a:pPr lvl="1"/>
            <a:r>
              <a:rPr lang="en-US" sz="2200" smtClean="0"/>
              <a:t>If you develop and use these you can have consistent exception handling and logging for every widget you encounter everywhere</a:t>
            </a:r>
          </a:p>
          <a:p>
            <a:pPr eaLnBrk="1" hangingPunct="1"/>
            <a:endParaRPr lang="en-US" sz="2400" smtClean="0">
              <a:ea typeface="ＭＳ Ｐゴシック" charset="-128"/>
            </a:endParaRPr>
          </a:p>
          <a:p>
            <a:pPr eaLnBrk="1" hangingPunct="1"/>
            <a:endParaRPr lang="en-GB" sz="2400" smtClean="0"/>
          </a:p>
        </p:txBody>
      </p:sp>
      <p:sp>
        <p:nvSpPr>
          <p:cNvPr id="16388"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617387-A00E-4F70-B5EE-DCC886D20A2A}"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marL="24161750" indent="-24161750" eaLnBrk="1" hangingPunct="1"/>
            <a:r>
              <a:rPr lang="en-US" smtClean="0"/>
              <a:t>Rule #2: Wrap up everything inside functions</a:t>
            </a:r>
          </a:p>
        </p:txBody>
      </p:sp>
      <p:sp>
        <p:nvSpPr>
          <p:cNvPr id="17411" name="Rectangle 2"/>
          <p:cNvSpPr>
            <a:spLocks noGrp="1" noChangeArrowheads="1"/>
          </p:cNvSpPr>
          <p:nvPr>
            <p:ph idx="1"/>
          </p:nvPr>
        </p:nvSpPr>
        <p:spPr/>
        <p:txBody>
          <a:bodyPr/>
          <a:lstStyle/>
          <a:p>
            <a:r>
              <a:rPr lang="en-US" sz="2400" smtClean="0"/>
              <a:t>Sometimes you have to wrap up actions in multiple layers.</a:t>
            </a:r>
          </a:p>
          <a:p>
            <a:pPr lvl="1"/>
            <a:r>
              <a:rPr lang="en-US" sz="2200" smtClean="0"/>
              <a:t>Single action wrappers around actual FT actions</a:t>
            </a:r>
          </a:p>
          <a:p>
            <a:pPr lvl="1"/>
            <a:r>
              <a:rPr lang="en-US" sz="2200" smtClean="0"/>
              <a:t>Widget-specific wrappers around single action wrappers</a:t>
            </a:r>
          </a:p>
          <a:p>
            <a:pPr lvl="1"/>
            <a:r>
              <a:rPr lang="en-US" sz="2200" smtClean="0"/>
              <a:t>Screen wrappers around commonly used groups of widget wrappers</a:t>
            </a:r>
          </a:p>
          <a:p>
            <a:pPr lvl="1"/>
            <a:r>
              <a:rPr lang="en-US" sz="2200" smtClean="0"/>
              <a:t>App-wide wrappers around common screen wrappers</a:t>
            </a:r>
          </a:p>
          <a:p>
            <a:pPr eaLnBrk="1" hangingPunct="1"/>
            <a:endParaRPr lang="en-US" sz="2400" smtClean="0">
              <a:ea typeface="ＭＳ Ｐゴシック" charset="-128"/>
            </a:endParaRPr>
          </a:p>
          <a:p>
            <a:pPr eaLnBrk="1" hangingPunct="1"/>
            <a:endParaRPr lang="en-GB" sz="2400" smtClean="0"/>
          </a:p>
        </p:txBody>
      </p:sp>
      <p:sp>
        <p:nvSpPr>
          <p:cNvPr id="1741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6973A42-45F0-4413-A43D-13265F4A5AC7}"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GB"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marL="24161750" indent="-24161750" eaLnBrk="1" hangingPunct="1"/>
            <a:r>
              <a:rPr lang="en-US" smtClean="0"/>
              <a:t>Rule #3: Use regular expressions when possible</a:t>
            </a:r>
          </a:p>
        </p:txBody>
      </p:sp>
      <p:sp>
        <p:nvSpPr>
          <p:cNvPr id="18435" name="Rectangle 2"/>
          <p:cNvSpPr>
            <a:spLocks noGrp="1" noChangeArrowheads="1"/>
          </p:cNvSpPr>
          <p:nvPr>
            <p:ph idx="1"/>
          </p:nvPr>
        </p:nvSpPr>
        <p:spPr/>
        <p:txBody>
          <a:bodyPr/>
          <a:lstStyle/>
          <a:p>
            <a:pPr eaLnBrk="1" hangingPunct="1"/>
            <a:r>
              <a:rPr lang="en-US" sz="2600" smtClean="0"/>
              <a:t>This gives you leeway if things change slightly (e.g. layout shifts but functionality is the same)</a:t>
            </a:r>
          </a:p>
          <a:p>
            <a:pPr eaLnBrk="1" hangingPunct="1"/>
            <a:r>
              <a:rPr lang="en-US" sz="2600" smtClean="0"/>
              <a:t>Many web app frameworks have patterns to their UIs</a:t>
            </a:r>
          </a:p>
          <a:p>
            <a:pPr lvl="1" eaLnBrk="1" hangingPunct="1"/>
            <a:r>
              <a:rPr lang="en-US" sz="2400" smtClean="0"/>
              <a:t>You can exploit this to make operations on multiple objects easier</a:t>
            </a:r>
          </a:p>
          <a:p>
            <a:pPr lvl="2" eaLnBrk="1" hangingPunct="1"/>
            <a:endParaRPr lang="en-US" smtClean="0"/>
          </a:p>
          <a:p>
            <a:pPr lvl="2" eaLnBrk="1" hangingPunct="1"/>
            <a:endParaRPr lang="en-US" smtClean="0"/>
          </a:p>
        </p:txBody>
      </p:sp>
      <p:sp>
        <p:nvSpPr>
          <p:cNvPr id="1843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C25EE73-4468-4E12-8F25-F49FE6700C48}"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GB"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Rule #4: </a:t>
            </a:r>
            <a:br>
              <a:rPr lang="en-US" smtClean="0"/>
            </a:br>
            <a:r>
              <a:rPr lang="en-US" smtClean="0"/>
              <a:t>Pick only a minimal set of properties when defining your objects</a:t>
            </a:r>
          </a:p>
        </p:txBody>
      </p:sp>
      <p:sp>
        <p:nvSpPr>
          <p:cNvPr id="19459" name="Rectangle 2"/>
          <p:cNvSpPr>
            <a:spLocks noGrp="1" noChangeArrowheads="1"/>
          </p:cNvSpPr>
          <p:nvPr>
            <p:ph idx="1"/>
          </p:nvPr>
        </p:nvSpPr>
        <p:spPr/>
        <p:txBody>
          <a:bodyPr/>
          <a:lstStyle/>
          <a:p>
            <a:pPr eaLnBrk="1" hangingPunct="1"/>
            <a:r>
              <a:rPr lang="en-US" sz="2400" smtClean="0"/>
              <a:t>Some properties are less likely to change than others</a:t>
            </a:r>
          </a:p>
          <a:p>
            <a:pPr eaLnBrk="1" hangingPunct="1"/>
            <a:r>
              <a:rPr lang="en-US" sz="2400" smtClean="0"/>
              <a:t>.class will always be there in every domain, every object</a:t>
            </a:r>
          </a:p>
          <a:p>
            <a:pPr eaLnBrk="1" hangingPunct="1"/>
            <a:r>
              <a:rPr lang="en-US" sz="2400" smtClean="0"/>
              <a:t>Don’t be afraid to go to your developers and insist they add properties to help you. If they do this, they will probably end up helping themselves out also in the end.</a:t>
            </a:r>
          </a:p>
        </p:txBody>
      </p:sp>
      <p:sp>
        <p:nvSpPr>
          <p:cNvPr id="1946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CF1D7D9-6D27-4F3C-B534-BC54B8DC361D}"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GB"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marL="342900" indent="-342900"/>
            <a:r>
              <a:rPr lang="en-US" smtClean="0"/>
              <a:t>HTML domain suggestions for properties to use in find()</a:t>
            </a:r>
          </a:p>
        </p:txBody>
      </p:sp>
      <p:sp>
        <p:nvSpPr>
          <p:cNvPr id="20483" name="Rectangle 2"/>
          <p:cNvSpPr>
            <a:spLocks noGrp="1" noChangeArrowheads="1"/>
          </p:cNvSpPr>
          <p:nvPr>
            <p:ph idx="1"/>
          </p:nvPr>
        </p:nvSpPr>
        <p:spPr/>
        <p:txBody>
          <a:bodyPr/>
          <a:lstStyle/>
          <a:p>
            <a:pPr marL="457200" indent="-457200" eaLnBrk="1" hangingPunct="1">
              <a:buFont typeface="+mj-lt"/>
              <a:buAutoNum type="arabicPeriod"/>
              <a:defRPr/>
            </a:pPr>
            <a:r>
              <a:rPr lang="en-US" sz="2400" dirty="0" smtClean="0"/>
              <a:t>.class</a:t>
            </a:r>
          </a:p>
          <a:p>
            <a:pPr marL="457200" indent="-457200" eaLnBrk="1" hangingPunct="1">
              <a:buFont typeface="+mj-lt"/>
              <a:buAutoNum type="arabicPeriod"/>
              <a:defRPr/>
            </a:pPr>
            <a:r>
              <a:rPr lang="en-US" sz="2400" dirty="0" smtClean="0"/>
              <a:t>.id</a:t>
            </a:r>
          </a:p>
          <a:p>
            <a:pPr marL="457200" indent="-457200" eaLnBrk="1" hangingPunct="1">
              <a:buFont typeface="+mj-lt"/>
              <a:buAutoNum type="arabicPeriod"/>
              <a:defRPr/>
            </a:pPr>
            <a:r>
              <a:rPr lang="en-US" sz="2400" dirty="0" smtClean="0"/>
              <a:t>.name</a:t>
            </a:r>
          </a:p>
          <a:p>
            <a:pPr marL="457200" indent="-457200" eaLnBrk="1" hangingPunct="1">
              <a:buFont typeface="+mj-lt"/>
              <a:buAutoNum type="arabicPeriod"/>
              <a:defRPr/>
            </a:pPr>
            <a:r>
              <a:rPr lang="en-US" sz="2400" dirty="0" smtClean="0"/>
              <a:t>.</a:t>
            </a:r>
            <a:r>
              <a:rPr lang="en-US" sz="2400" dirty="0" err="1" smtClean="0"/>
              <a:t>className</a:t>
            </a:r>
            <a:r>
              <a:rPr lang="en-US" sz="2400" dirty="0" smtClean="0"/>
              <a:t> (sometimes)</a:t>
            </a:r>
          </a:p>
          <a:p>
            <a:pPr marL="457200" indent="-457200" eaLnBrk="1" hangingPunct="1">
              <a:buFont typeface="+mj-lt"/>
              <a:buAutoNum type="arabicPeriod"/>
              <a:defRPr/>
            </a:pPr>
            <a:r>
              <a:rPr lang="en-US" sz="2400" dirty="0" smtClean="0"/>
              <a:t>.value (rarely)</a:t>
            </a:r>
          </a:p>
          <a:p>
            <a:pPr marL="457200" indent="-457200" eaLnBrk="1" hangingPunct="1">
              <a:buFont typeface="+mj-lt"/>
              <a:buAutoNum type="arabicPeriod"/>
              <a:defRPr/>
            </a:pPr>
            <a:r>
              <a:rPr lang="en-US" sz="2400" dirty="0" smtClean="0"/>
              <a:t>.text (if all else fails)</a:t>
            </a:r>
            <a:endParaRPr lang="en-US" dirty="0" smtClean="0"/>
          </a:p>
          <a:p>
            <a:pPr eaLnBrk="1" hangingPunct="1">
              <a:defRPr/>
            </a:pPr>
            <a:endParaRPr lang="en-US" sz="2400" dirty="0" smtClean="0"/>
          </a:p>
          <a:p>
            <a:pPr marL="228600" lvl="2" indent="-228600" eaLnBrk="1" hangingPunct="1">
              <a:spcBef>
                <a:spcPts val="563"/>
              </a:spcBef>
              <a:spcAft>
                <a:spcPts val="338"/>
              </a:spcAft>
              <a:defRPr/>
            </a:pPr>
            <a:r>
              <a:rPr lang="en-US" sz="2400" dirty="0" smtClean="0"/>
              <a:t>If you’re really lucky on a HTML domain app every important field will have a &lt;label for=”field id”&gt;field name&lt;/label&gt; element near it. </a:t>
            </a:r>
          </a:p>
          <a:p>
            <a:pPr eaLnBrk="1" hangingPunct="1">
              <a:defRPr/>
            </a:pPr>
            <a:endParaRPr lang="en-US" sz="2400" dirty="0" smtClean="0"/>
          </a:p>
        </p:txBody>
      </p:sp>
      <p:sp>
        <p:nvSpPr>
          <p:cNvPr id="2048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F453D99-ABDC-4538-A3AD-F0058113A38A}"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GB"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marL="24161750" indent="-24161750" eaLnBrk="1" hangingPunct="1"/>
            <a:r>
              <a:rPr lang="en-US" smtClean="0"/>
              <a:t>Rule 5: Centralize data so changes only have to be done once.</a:t>
            </a:r>
          </a:p>
        </p:txBody>
      </p:sp>
      <p:sp>
        <p:nvSpPr>
          <p:cNvPr id="21507" name="Rectangle 2"/>
          <p:cNvSpPr>
            <a:spLocks noGrp="1" noChangeArrowheads="1"/>
          </p:cNvSpPr>
          <p:nvPr>
            <p:ph idx="1"/>
          </p:nvPr>
        </p:nvSpPr>
        <p:spPr/>
        <p:txBody>
          <a:bodyPr/>
          <a:lstStyle/>
          <a:p>
            <a:pPr marL="228600" lvl="2" indent="-228600"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For webapps, don’t code URLs for environments directly in to your code. </a:t>
            </a:r>
          </a:p>
          <a:p>
            <a:pPr marL="228600" lvl="2" indent="-228600"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Create a single central Java enum (or at worst a Hashtable) mapping Environment Names to URLs…then address everything by that env name.</a:t>
            </a:r>
          </a:p>
          <a:p>
            <a:pPr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smtClean="0"/>
          </a:p>
        </p:txBody>
      </p:sp>
      <p:sp>
        <p:nvSpPr>
          <p:cNvPr id="21508"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7D05481-8AAE-4C1D-8AA8-175D03E900AB}"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GB"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Agenda</a:t>
            </a:r>
          </a:p>
        </p:txBody>
      </p:sp>
      <p:sp>
        <p:nvSpPr>
          <p:cNvPr id="4099" name="Rectangle 2"/>
          <p:cNvSpPr>
            <a:spLocks noGrp="1" noChangeArrowheads="1"/>
          </p:cNvSpPr>
          <p:nvPr>
            <p:ph idx="1"/>
          </p:nvPr>
        </p:nvSpPr>
        <p:spPr/>
        <p:txBody>
          <a:bodyPr/>
          <a:lstStyle/>
          <a:p>
            <a:r>
              <a:rPr lang="en-US" sz="2400" smtClean="0"/>
              <a:t>Why are GUI testing applications unstable?</a:t>
            </a:r>
          </a:p>
          <a:p>
            <a:r>
              <a:rPr lang="en-US" sz="2400" smtClean="0"/>
              <a:t>How can we minimize the impact of these issues?</a:t>
            </a:r>
          </a:p>
          <a:p>
            <a:r>
              <a:rPr lang="en-US" sz="2400" smtClean="0"/>
              <a:t>Eclipse Tips (and Demo)</a:t>
            </a:r>
          </a:p>
          <a:p>
            <a:r>
              <a:rPr lang="en-US" sz="2400" smtClean="0"/>
              <a:t>Helper Code Demo</a:t>
            </a:r>
          </a:p>
          <a:p>
            <a:endParaRPr lang="en-US" sz="2400" smtClean="0"/>
          </a:p>
          <a:p>
            <a:endParaRPr lang="en-US" sz="2400" smtClean="0"/>
          </a:p>
          <a:p>
            <a:r>
              <a:rPr lang="en-US" sz="3600" smtClean="0"/>
              <a:t>Feel free to ask questions at any point.</a:t>
            </a:r>
          </a:p>
        </p:txBody>
      </p:sp>
      <p:sp>
        <p:nvSpPr>
          <p:cNvPr id="410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E321E7-757F-4E61-A5D5-C8EE1E14B7EE}"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GB"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marL="24161750" indent="-24161750" eaLnBrk="1" hangingPunct="1"/>
            <a:r>
              <a:rPr lang="en-US" smtClean="0"/>
              <a:t>Rule 5: Centralize data so changes only have to be done once.</a:t>
            </a:r>
          </a:p>
        </p:txBody>
      </p:sp>
      <p:sp>
        <p:nvSpPr>
          <p:cNvPr id="22531" name="Rectangle 2"/>
          <p:cNvSpPr>
            <a:spLocks noGrp="1" noChangeArrowheads="1"/>
          </p:cNvSpPr>
          <p:nvPr>
            <p:ph idx="1"/>
          </p:nvPr>
        </p:nvSpPr>
        <p:spPr/>
        <p:txBody>
          <a:bodyPr/>
          <a:lstStyle/>
          <a:p>
            <a:pPr marL="228600" lvl="2" indent="-228600"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t>Example:</a:t>
            </a:r>
            <a:br>
              <a:rPr lang="en-US" sz="2800" smtClean="0"/>
            </a:br>
            <a:r>
              <a:rPr lang="en-US" sz="2000" smtClean="0"/>
              <a:t>public enum Environments { </a:t>
            </a:r>
            <a:br>
              <a:rPr lang="en-US" sz="2000" smtClean="0"/>
            </a:br>
            <a:r>
              <a:rPr lang="en-US" sz="2000" smtClean="0"/>
              <a:t>	Dev(“http://dev”), QA(“http://qa”), Production(“http://prod.com”);</a:t>
            </a:r>
            <a:br>
              <a:rPr lang="en-US" sz="2000" smtClean="0"/>
            </a:br>
            <a:r>
              <a:rPr lang="en-US" sz="2000" smtClean="0"/>
              <a:t>	private Environments(String URL) {</a:t>
            </a:r>
            <a:br>
              <a:rPr lang="en-US" sz="2000" smtClean="0"/>
            </a:br>
            <a:r>
              <a:rPr lang="en-US" sz="2000" smtClean="0"/>
              <a:t>		this.URL = URL;</a:t>
            </a:r>
            <a:br>
              <a:rPr lang="en-US" sz="2000" smtClean="0"/>
            </a:br>
            <a:r>
              <a:rPr lang="en-US" sz="2000" smtClean="0"/>
              <a:t>	}</a:t>
            </a:r>
            <a:br>
              <a:rPr lang="en-US" sz="2000" smtClean="0"/>
            </a:br>
            <a:r>
              <a:rPr lang="en-US" sz="2000" smtClean="0"/>
              <a:t>	private String URL = “”;</a:t>
            </a:r>
            <a:br>
              <a:rPr lang="en-US" sz="2000" smtClean="0"/>
            </a:br>
            <a:r>
              <a:rPr lang="en-US" sz="2000" smtClean="0"/>
              <a:t>	public String getURL() { </a:t>
            </a:r>
            <a:br>
              <a:rPr lang="en-US" sz="2000" smtClean="0"/>
            </a:br>
            <a:r>
              <a:rPr lang="en-US" sz="2000" smtClean="0"/>
              <a:t>		return this.URL;</a:t>
            </a:r>
            <a:br>
              <a:rPr lang="en-US" sz="2000" smtClean="0"/>
            </a:br>
            <a:r>
              <a:rPr lang="en-US" sz="2000" smtClean="0"/>
              <a:t>	}</a:t>
            </a:r>
            <a:br>
              <a:rPr lang="en-US" sz="2000" smtClean="0"/>
            </a:br>
            <a:r>
              <a:rPr lang="en-US" sz="2000" smtClean="0"/>
              <a:t>}</a:t>
            </a:r>
            <a:br>
              <a:rPr lang="en-US" sz="2000" smtClean="0"/>
            </a:br>
            <a:r>
              <a:rPr lang="en-US" sz="2000" smtClean="0"/>
              <a:t>public void testMain(Object[] args) {</a:t>
            </a:r>
            <a:br>
              <a:rPr lang="en-US" sz="2000" smtClean="0"/>
            </a:br>
            <a:r>
              <a:rPr lang="en-US" sz="2000" smtClean="0"/>
              <a:t>	Environments env = Environments.valueOf(args[0].toString());</a:t>
            </a:r>
            <a:br>
              <a:rPr lang="en-US" sz="2000" smtClean="0"/>
            </a:br>
            <a:r>
              <a:rPr lang="en-US" sz="2000" smtClean="0"/>
              <a:t>	RationalTestScript.startBrowser(env.getURL());</a:t>
            </a:r>
            <a:br>
              <a:rPr lang="en-US" sz="2000" smtClean="0"/>
            </a:br>
            <a:r>
              <a:rPr lang="en-US" sz="2000" smtClean="0"/>
              <a:t>}</a:t>
            </a:r>
          </a:p>
          <a:p>
            <a:pPr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smtClean="0"/>
          </a:p>
        </p:txBody>
      </p:sp>
      <p:sp>
        <p:nvSpPr>
          <p:cNvPr id="2253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DFA9EEC-386B-4DD7-84C1-81DB3738B7C0}"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GB"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marL="24161750" indent="-24161750" eaLnBrk="1" hangingPunct="1"/>
            <a:r>
              <a:rPr lang="en-US" smtClean="0"/>
              <a:t>Rule 5: Centralize data so changes only have to be done once.</a:t>
            </a:r>
          </a:p>
        </p:txBody>
      </p:sp>
      <p:sp>
        <p:nvSpPr>
          <p:cNvPr id="23555" name="Rectangle 2"/>
          <p:cNvSpPr>
            <a:spLocks noGrp="1" noChangeArrowheads="1"/>
          </p:cNvSpPr>
          <p:nvPr>
            <p:ph idx="1"/>
          </p:nvPr>
        </p:nvSpPr>
        <p:spPr/>
        <p:txBody>
          <a:bodyPr/>
          <a:lstStyle/>
          <a:p>
            <a:pPr marL="228600" lvl="2" indent="-228600"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The script on the previous slide is now 100% immune to changes in URLs of app environments</a:t>
            </a:r>
          </a:p>
          <a:p>
            <a:pPr marL="228600" lvl="2" indent="-228600"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This is superior to RFT’s startApp() function because you can leverage the Environments enum in other ways</a:t>
            </a:r>
          </a:p>
          <a:p>
            <a:pPr marL="457200" lvl="3"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Enums are a standard Java structure</a:t>
            </a:r>
          </a:p>
          <a:p>
            <a:pPr marL="457200" lvl="3" eaLnBrk="1" hangingPunct="1">
              <a:lnSpc>
                <a:spcPct val="97000"/>
              </a:lnSpc>
              <a:spcBef>
                <a:spcPts val="563"/>
              </a:spcBef>
              <a:spcAft>
                <a:spcPts val="338"/>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startApp depends on a config file that isn’t inside your project. This makes moving code to another machine a chore.</a:t>
            </a:r>
          </a:p>
          <a:p>
            <a:pPr eaLnBrk="1" hangingPunct="1">
              <a:lnSpc>
                <a:spcPct val="97000"/>
              </a:lnSpc>
              <a:buFont typeface="Wingdings" charset="2"/>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smtClean="0"/>
          </a:p>
        </p:txBody>
      </p:sp>
      <p:sp>
        <p:nvSpPr>
          <p:cNvPr id="2355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DE438F6-0539-484F-B1E4-C0AC28E6AA5C}"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GB"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marL="24161750" indent="-24161750" eaLnBrk="1" hangingPunct="1"/>
            <a:r>
              <a:rPr lang="en-US" smtClean="0"/>
              <a:t>Rule 6: Databases are your friend</a:t>
            </a:r>
          </a:p>
        </p:txBody>
      </p:sp>
      <p:sp>
        <p:nvSpPr>
          <p:cNvPr id="24579" name="Rectangle 2"/>
          <p:cNvSpPr>
            <a:spLocks noGrp="1" noChangeArrowheads="1"/>
          </p:cNvSpPr>
          <p:nvPr>
            <p:ph idx="1"/>
          </p:nvPr>
        </p:nvSpPr>
        <p:spPr/>
        <p:txBody>
          <a:bodyPr/>
          <a:lstStyle/>
          <a:p>
            <a:pPr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JDBC == Good</a:t>
            </a:r>
          </a:p>
          <a:p>
            <a:pPr lvl="1"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Enables much more control over the testing process</a:t>
            </a:r>
          </a:p>
          <a:p>
            <a:pPr lvl="3"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Decrease need for data pools</a:t>
            </a:r>
          </a:p>
          <a:p>
            <a:pPr lvl="4"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Why have a static data pool that has to be updated when you can just look stuff up?</a:t>
            </a:r>
          </a:p>
          <a:p>
            <a:pPr lvl="3"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Allows you to check data at multiple points along the testing process</a:t>
            </a:r>
          </a:p>
          <a:p>
            <a:pPr lvl="4"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A nice value add to many projects</a:t>
            </a:r>
          </a:p>
          <a:p>
            <a:pPr lvl="3" eaLnBrk="1" hangingPunct="1">
              <a:lnSpc>
                <a:spcPct val="97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smtClean="0"/>
              <a:t>More stable than the recommended approach of automating a database client app GUI</a:t>
            </a:r>
          </a:p>
        </p:txBody>
      </p:sp>
      <p:sp>
        <p:nvSpPr>
          <p:cNvPr id="2458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9ED823-2350-49CA-BA6C-EF4C9FC11243}"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GB"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Breakpoints</a:t>
            </a:r>
          </a:p>
        </p:txBody>
      </p:sp>
      <p:sp>
        <p:nvSpPr>
          <p:cNvPr id="25603" name="Rectangle 2"/>
          <p:cNvSpPr>
            <a:spLocks noGrp="1" noChangeArrowheads="1"/>
          </p:cNvSpPr>
          <p:nvPr>
            <p:ph idx="1"/>
          </p:nvPr>
        </p:nvSpPr>
        <p:spPr/>
        <p:txBody>
          <a:bodyPr/>
          <a:lstStyle/>
          <a:p>
            <a:r>
              <a:rPr lang="en-US" sz="2400" smtClean="0"/>
              <a:t>Eclipse offers nice breakpoint functionality</a:t>
            </a:r>
          </a:p>
          <a:p>
            <a:pPr lvl="1"/>
            <a:r>
              <a:rPr lang="en-US" sz="2200" smtClean="0"/>
              <a:t>On Class Load</a:t>
            </a:r>
          </a:p>
          <a:p>
            <a:pPr lvl="1"/>
            <a:r>
              <a:rPr lang="en-US" sz="2200" smtClean="0"/>
              <a:t>On Method Load</a:t>
            </a:r>
          </a:p>
          <a:p>
            <a:pPr lvl="1"/>
            <a:r>
              <a:rPr lang="en-US" sz="2200" smtClean="0"/>
              <a:t>On Specific Exception Being Thrown</a:t>
            </a:r>
          </a:p>
          <a:p>
            <a:pPr lvl="1"/>
            <a:r>
              <a:rPr lang="en-US" sz="2200" smtClean="0"/>
              <a:t>On Any Uncaught Exception Being Thrown</a:t>
            </a:r>
          </a:p>
          <a:p>
            <a:pPr lvl="1"/>
            <a:r>
              <a:rPr lang="en-US" sz="2200" smtClean="0"/>
              <a:t>On Any Caught Exception Being Thrown</a:t>
            </a:r>
          </a:p>
          <a:p>
            <a:pPr lvl="1"/>
            <a:r>
              <a:rPr lang="en-US" sz="2200" smtClean="0"/>
              <a:t>Conditional Breakpoints </a:t>
            </a:r>
          </a:p>
          <a:p>
            <a:pPr lvl="2"/>
            <a:r>
              <a:rPr lang="en-US" sz="2200" smtClean="0"/>
              <a:t>Break only when a code snippet is true</a:t>
            </a:r>
          </a:p>
          <a:p>
            <a:pPr lvl="2"/>
            <a:r>
              <a:rPr lang="en-US" sz="2200" smtClean="0"/>
              <a:t>Break only when the result of a code snippet changes</a:t>
            </a:r>
          </a:p>
          <a:p>
            <a:pPr lvl="1"/>
            <a:r>
              <a:rPr lang="en-US" sz="2200" smtClean="0"/>
              <a:t>Unconditional (aka normal) breakpoints </a:t>
            </a:r>
          </a:p>
          <a:p>
            <a:r>
              <a:rPr lang="en-US" sz="2400" smtClean="0"/>
              <a:t>Breakpoints are your friend</a:t>
            </a:r>
          </a:p>
          <a:p>
            <a:pPr lvl="1">
              <a:buFont typeface="Webdings" charset="2"/>
              <a:buNone/>
            </a:pPr>
            <a:r>
              <a:rPr lang="en-US" smtClean="0"/>
              <a:t>	</a:t>
            </a:r>
            <a:endParaRPr lang="en-GB" smtClean="0"/>
          </a:p>
        </p:txBody>
      </p:sp>
      <p:sp>
        <p:nvSpPr>
          <p:cNvPr id="2560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510B46-5845-48F3-A36E-DF8E7D1D54FA}"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GB"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Detail Formatters</a:t>
            </a:r>
          </a:p>
        </p:txBody>
      </p:sp>
      <p:sp>
        <p:nvSpPr>
          <p:cNvPr id="26627" name="Content Placeholder 2"/>
          <p:cNvSpPr>
            <a:spLocks noGrp="1"/>
          </p:cNvSpPr>
          <p:nvPr>
            <p:ph idx="1"/>
          </p:nvPr>
        </p:nvSpPr>
        <p:spPr/>
        <p:txBody>
          <a:bodyPr/>
          <a:lstStyle/>
          <a:p>
            <a:r>
              <a:rPr lang="en-US" sz="2400" smtClean="0"/>
              <a:t>Detail Formatters</a:t>
            </a:r>
          </a:p>
          <a:p>
            <a:pPr lvl="1"/>
            <a:r>
              <a:rPr lang="en-US" sz="2200" smtClean="0"/>
              <a:t>When in a debug view, Eclipse will let you see all the relevant variables at that spot in execution. It normally calls toString() to render their contents when you click on one. RFT TestObjects have a toString() method that outputs information that is useless to probably everyone except the original developers. Eclipse will let you supply a blob of code to run the object through as a temporary replacement toString().</a:t>
            </a:r>
          </a:p>
          <a:p>
            <a:endParaRPr 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Refactor Menu</a:t>
            </a:r>
          </a:p>
        </p:txBody>
      </p:sp>
      <p:sp>
        <p:nvSpPr>
          <p:cNvPr id="27651" name="Rectangle 2"/>
          <p:cNvSpPr>
            <a:spLocks noGrp="1" noChangeArrowheads="1"/>
          </p:cNvSpPr>
          <p:nvPr>
            <p:ph idx="1"/>
          </p:nvPr>
        </p:nvSpPr>
        <p:spPr/>
        <p:txBody>
          <a:bodyPr/>
          <a:lstStyle/>
          <a:p>
            <a:r>
              <a:rPr lang="en-US" sz="2400" smtClean="0"/>
              <a:t>Refactor menu will save you tons of time in most code reorganizations. </a:t>
            </a:r>
          </a:p>
          <a:p>
            <a:r>
              <a:rPr lang="en-US" sz="2400" smtClean="0"/>
              <a:t>It can move and rename classes, methods, and variables and automatically update all impacted code for you.</a:t>
            </a:r>
          </a:p>
          <a:p>
            <a:r>
              <a:rPr lang="en-US" sz="2400" smtClean="0"/>
              <a:t>You can add or remove arguments from methods with it and automatically update all impacted code with the new method signature.</a:t>
            </a:r>
          </a:p>
          <a:p>
            <a:r>
              <a:rPr lang="en-US" sz="2400" smtClean="0"/>
              <a:t>It even works with source control providers like Clearcase or Subversion so all you have to do is use Refactor -&gt; Something and then Commit/Check In and your changes are in and still compiling…all with no more than a few mouse clicks.</a:t>
            </a:r>
          </a:p>
        </p:txBody>
      </p:sp>
      <p:sp>
        <p:nvSpPr>
          <p:cNvPr id="2765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E08247B-B2CA-40EC-BF1E-B5A6937F8938}"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GB"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Code Demo</a:t>
            </a:r>
          </a:p>
        </p:txBody>
      </p:sp>
      <p:sp>
        <p:nvSpPr>
          <p:cNvPr id="28675" name="Rectangle 2"/>
          <p:cNvSpPr>
            <a:spLocks noGrp="1" noChangeArrowheads="1"/>
          </p:cNvSpPr>
          <p:nvPr>
            <p:ph idx="1"/>
          </p:nvPr>
        </p:nvSpPr>
        <p:spPr/>
        <p:txBody>
          <a:bodyPr/>
          <a:lstStyle/>
          <a:p>
            <a:r>
              <a:rPr lang="en-US" sz="2400" smtClean="0"/>
              <a:t>We have developed a large library of code to smooth over a lot of the quirks in automation.</a:t>
            </a:r>
          </a:p>
          <a:p>
            <a:r>
              <a:rPr lang="en-US" sz="2400" smtClean="0"/>
              <a:t>Now I’m going to demonstrate some of it.</a:t>
            </a:r>
          </a:p>
        </p:txBody>
      </p:sp>
      <p:sp>
        <p:nvSpPr>
          <p:cNvPr id="2867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9F9C2E0-C56F-4B23-A08C-63C2D9F85B1D}"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GB"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E89BEA-78AE-4FA3-8FE7-334C17A02A64}"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GB" smtClean="0"/>
          </a:p>
        </p:txBody>
      </p:sp>
      <p:pic>
        <p:nvPicPr>
          <p:cNvPr id="29699" name="Picture 1"/>
          <p:cNvPicPr>
            <a:picLocks noChangeAspect="1" noChangeArrowheads="1"/>
          </p:cNvPicPr>
          <p:nvPr/>
        </p:nvPicPr>
        <p:blipFill>
          <a:blip r:embed="rId3"/>
          <a:srcRect/>
          <a:stretch>
            <a:fillRect/>
          </a:stretch>
        </p:blipFill>
        <p:spPr bwMode="auto">
          <a:xfrm>
            <a:off x="914400" y="1676400"/>
            <a:ext cx="7286625" cy="2571750"/>
          </a:xfrm>
          <a:prstGeom prst="rect">
            <a:avLst/>
          </a:prstGeom>
          <a:noFill/>
          <a:ln w="9525">
            <a:noFill/>
            <a:miter lim="800000"/>
            <a:headEnd/>
            <a:tailEnd/>
          </a:ln>
        </p:spPr>
      </p:pic>
      <p:sp>
        <p:nvSpPr>
          <p:cNvPr id="29700" name="TextBox 3"/>
          <p:cNvSpPr txBox="1">
            <a:spLocks noChangeArrowheads="1"/>
          </p:cNvSpPr>
          <p:nvPr/>
        </p:nvSpPr>
        <p:spPr bwMode="auto">
          <a:xfrm>
            <a:off x="914400" y="4495800"/>
            <a:ext cx="6934200" cy="1108075"/>
          </a:xfrm>
          <a:prstGeom prst="rect">
            <a:avLst/>
          </a:prstGeom>
          <a:noFill/>
          <a:ln w="9525">
            <a:noFill/>
            <a:miter lim="800000"/>
            <a:headEnd/>
            <a:tailEnd/>
          </a:ln>
        </p:spPr>
        <p:txBody>
          <a:bodyPr>
            <a:spAutoFit/>
          </a:bodyPr>
          <a:lstStyle/>
          <a:p>
            <a:pPr algn="ctr"/>
            <a:r>
              <a:rPr lang="en-US" sz="2400"/>
              <a:t>Eclipse Breakpoints 101</a:t>
            </a:r>
          </a:p>
          <a:p>
            <a:pPr algn="ctr"/>
            <a:r>
              <a:rPr lang="en-US"/>
              <a:t>And</a:t>
            </a:r>
          </a:p>
          <a:p>
            <a:pPr algn="ctr"/>
            <a:r>
              <a:rPr lang="en-US" sz="2400"/>
              <a:t>Useful RFT Helper Routines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IWindow Code</a:t>
            </a:r>
          </a:p>
        </p:txBody>
      </p:sp>
      <p:sp>
        <p:nvSpPr>
          <p:cNvPr id="30723" name="Rectangle 2"/>
          <p:cNvSpPr>
            <a:spLocks noGrp="1" noChangeArrowheads="1"/>
          </p:cNvSpPr>
          <p:nvPr>
            <p:ph idx="1"/>
          </p:nvPr>
        </p:nvSpPr>
        <p:spPr/>
        <p:txBody>
          <a:bodyPr/>
          <a:lstStyle/>
          <a:p>
            <a:r>
              <a:rPr lang="en-US" sz="2400" smtClean="0"/>
              <a:t>From IBM’s docs: “Provides access to the native window management system; any use of this interface is likely to be platform specific.”</a:t>
            </a:r>
          </a:p>
          <a:p>
            <a:r>
              <a:rPr lang="en-US" sz="2400" smtClean="0"/>
              <a:t>It has its uses.</a:t>
            </a:r>
          </a:p>
          <a:p>
            <a:pPr lvl="1"/>
            <a:r>
              <a:rPr lang="en-US" sz="2200" smtClean="0"/>
              <a:t>It is extremely fast at finding things on screen.</a:t>
            </a:r>
          </a:p>
          <a:p>
            <a:pPr lvl="1"/>
            <a:r>
              <a:rPr lang="en-US" sz="2200" smtClean="0"/>
              <a:t>It works in places normal TestObjects don’t.</a:t>
            </a:r>
          </a:p>
          <a:p>
            <a:pPr lvl="1"/>
            <a:r>
              <a:rPr lang="en-US" sz="2200" smtClean="0"/>
              <a:t>It enables reuse that mapped TestObjects don’t.</a:t>
            </a:r>
          </a:p>
          <a:p>
            <a:pPr lvl="1"/>
            <a:endParaRPr lang="en-US" sz="2200" smtClean="0"/>
          </a:p>
        </p:txBody>
      </p:sp>
      <p:sp>
        <p:nvSpPr>
          <p:cNvPr id="3072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F4F7B21-AE10-4057-BDBA-969CD4FFB9FE}"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GB"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IWindow Code Demo</a:t>
            </a:r>
          </a:p>
        </p:txBody>
      </p:sp>
      <p:sp>
        <p:nvSpPr>
          <p:cNvPr id="31747" name="Rectangle 2"/>
          <p:cNvSpPr>
            <a:spLocks noGrp="1" noChangeArrowheads="1"/>
          </p:cNvSpPr>
          <p:nvPr>
            <p:ph idx="1"/>
          </p:nvPr>
        </p:nvSpPr>
        <p:spPr/>
        <p:txBody>
          <a:bodyPr/>
          <a:lstStyle/>
          <a:p>
            <a:r>
              <a:rPr lang="en-US" sz="2400" smtClean="0"/>
              <a:t>This script will open a browser to Google News and open a print dialog.</a:t>
            </a:r>
          </a:p>
          <a:p>
            <a:r>
              <a:rPr lang="en-US" sz="2400" smtClean="0"/>
              <a:t>Controlling the print dialog through IWindow objects is far faster than controlling it through TestObjects (if you even can)</a:t>
            </a:r>
          </a:p>
          <a:p>
            <a:r>
              <a:rPr lang="en-US" sz="2400" smtClean="0"/>
              <a:t>Attempts to dynamic find() the print dialog always failed on numerous test machines.</a:t>
            </a:r>
          </a:p>
          <a:p>
            <a:r>
              <a:rPr lang="en-US" sz="2400" smtClean="0"/>
              <a:t>Recording the dialog did work, but it produced something specific to the AUT. The print dialog (and others) are actually part of Windows Common Controls, so having one library to handle it no matter where it appears is ideal.</a:t>
            </a:r>
          </a:p>
        </p:txBody>
      </p:sp>
      <p:sp>
        <p:nvSpPr>
          <p:cNvPr id="31748"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03A732E-FCE3-461E-B190-1A56FD7E99F4}"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GB"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Why are GUI testing applications unstable?</a:t>
            </a:r>
          </a:p>
        </p:txBody>
      </p:sp>
      <p:sp>
        <p:nvSpPr>
          <p:cNvPr id="5123" name="Rectangle 2"/>
          <p:cNvSpPr>
            <a:spLocks noGrp="1" noChangeArrowheads="1"/>
          </p:cNvSpPr>
          <p:nvPr>
            <p:ph idx="1"/>
          </p:nvPr>
        </p:nvSpPr>
        <p:spPr/>
        <p:txBody>
          <a:bodyPr/>
          <a:lstStyle/>
          <a:p>
            <a:pPr eaLnBrk="1" hangingPunct="1"/>
            <a:r>
              <a:rPr lang="en-US" sz="2400" smtClean="0"/>
              <a:t>Timing differences from run to run</a:t>
            </a:r>
          </a:p>
          <a:p>
            <a:pPr eaLnBrk="1" hangingPunct="1"/>
            <a:r>
              <a:rPr lang="en-US" sz="2400" smtClean="0"/>
              <a:t>New version changes</a:t>
            </a:r>
          </a:p>
          <a:p>
            <a:pPr eaLnBrk="1" hangingPunct="1"/>
            <a:r>
              <a:rPr lang="en-US" sz="2400" smtClean="0"/>
              <a:t>General Windows insanity </a:t>
            </a:r>
          </a:p>
        </p:txBody>
      </p:sp>
      <p:sp>
        <p:nvSpPr>
          <p:cNvPr id="512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D0B6118-455A-46CD-82BC-6EFBB3E08F50}"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GB"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Playback Monitor Demo</a:t>
            </a:r>
          </a:p>
        </p:txBody>
      </p:sp>
      <p:sp>
        <p:nvSpPr>
          <p:cNvPr id="32771" name="Rectangle 2"/>
          <p:cNvSpPr>
            <a:spLocks noGrp="1" noChangeArrowheads="1"/>
          </p:cNvSpPr>
          <p:nvPr>
            <p:ph idx="1"/>
          </p:nvPr>
        </p:nvSpPr>
        <p:spPr/>
        <p:txBody>
          <a:bodyPr/>
          <a:lstStyle/>
          <a:p>
            <a:r>
              <a:rPr lang="en-US" sz="2200" smtClean="0"/>
              <a:t>This next demo shows basic control over the RFT playback monitor.</a:t>
            </a:r>
          </a:p>
          <a:p>
            <a:r>
              <a:rPr lang="en-US" sz="2200" smtClean="0"/>
              <a:t>We created this class because we weren’t satisfied with the amount of information that RFT normally shows to us.</a:t>
            </a:r>
          </a:p>
          <a:p>
            <a:r>
              <a:rPr lang="en-US" sz="2200" smtClean="0"/>
              <a:t>We can display any custom message we want.</a:t>
            </a:r>
          </a:p>
          <a:p>
            <a:endParaRPr lang="en-US" sz="2200" smtClean="0"/>
          </a:p>
        </p:txBody>
      </p:sp>
      <p:sp>
        <p:nvSpPr>
          <p:cNvPr id="3277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4E7E08F-F258-409C-A2F0-2687CD91A8B3}"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GB"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Object Map Demo</a:t>
            </a:r>
          </a:p>
        </p:txBody>
      </p:sp>
      <p:sp>
        <p:nvSpPr>
          <p:cNvPr id="33795" name="Rectangle 2"/>
          <p:cNvSpPr>
            <a:spLocks noGrp="1" noChangeArrowheads="1"/>
          </p:cNvSpPr>
          <p:nvPr>
            <p:ph idx="1"/>
          </p:nvPr>
        </p:nvSpPr>
        <p:spPr/>
        <p:txBody>
          <a:bodyPr/>
          <a:lstStyle/>
          <a:p>
            <a:r>
              <a:rPr lang="en-US" sz="2200" smtClean="0"/>
              <a:t>This next demo shows how to manipulate an RFT object map file in code.</a:t>
            </a:r>
          </a:p>
          <a:p>
            <a:r>
              <a:rPr lang="en-US" sz="2200" smtClean="0"/>
              <a:t>This bypasses the usual RFT approach of adding poorly named protected functions to the script helper (e.g. html_subform_ctrl())</a:t>
            </a:r>
          </a:p>
          <a:p>
            <a:r>
              <a:rPr lang="en-US" sz="2200" smtClean="0"/>
              <a:t>These functions can load an object from a map by either its #id or its #name property.</a:t>
            </a:r>
          </a:p>
        </p:txBody>
      </p:sp>
      <p:sp>
        <p:nvSpPr>
          <p:cNvPr id="3379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8DC4F39-2590-4E25-8261-AA62547BA725}"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GB"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55575" y="533400"/>
            <a:ext cx="8988425" cy="419100"/>
          </a:xfrm>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General Script Demo</a:t>
            </a:r>
          </a:p>
        </p:txBody>
      </p:sp>
      <p:sp>
        <p:nvSpPr>
          <p:cNvPr id="34819" name="Rectangle 2"/>
          <p:cNvSpPr>
            <a:spLocks noGrp="1" noChangeArrowheads="1"/>
          </p:cNvSpPr>
          <p:nvPr>
            <p:ph idx="1"/>
          </p:nvPr>
        </p:nvSpPr>
        <p:spPr/>
        <p:txBody>
          <a:bodyPr/>
          <a:lstStyle/>
          <a:p>
            <a:r>
              <a:rPr lang="en-US" sz="2200" smtClean="0"/>
              <a:t>This final script is a simple generic demo of how we tend to organize things.</a:t>
            </a:r>
          </a:p>
          <a:p>
            <a:r>
              <a:rPr lang="en-US" sz="2200" smtClean="0"/>
              <a:t>The driver script calls upon various classes. Typically each class is one screen or page.</a:t>
            </a:r>
          </a:p>
        </p:txBody>
      </p:sp>
      <p:sp>
        <p:nvSpPr>
          <p:cNvPr id="3482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783812-AC09-463C-A21B-25E4A4F0776B}"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GB"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FEB991-80CC-488F-BEA7-65CE24634F15}"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GB" smtClean="0"/>
          </a:p>
        </p:txBody>
      </p:sp>
      <p:pic>
        <p:nvPicPr>
          <p:cNvPr id="35843" name="Picture 1"/>
          <p:cNvPicPr>
            <a:picLocks noChangeAspect="1" noChangeArrowheads="1"/>
          </p:cNvPicPr>
          <p:nvPr/>
        </p:nvPicPr>
        <p:blipFill>
          <a:blip r:embed="rId3"/>
          <a:srcRect/>
          <a:stretch>
            <a:fillRect/>
          </a:stretch>
        </p:blipFill>
        <p:spPr bwMode="auto">
          <a:xfrm>
            <a:off x="304800" y="1128713"/>
            <a:ext cx="8534400"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CD2B9AD-0FEC-4FEC-AD08-23E8DBA2E1F7}"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GB" smtClean="0"/>
          </a:p>
        </p:txBody>
      </p:sp>
      <p:sp>
        <p:nvSpPr>
          <p:cNvPr id="36867" name="Rectangle 1"/>
          <p:cNvSpPr>
            <a:spLocks noChangeArrowheads="1"/>
          </p:cNvSpPr>
          <p:nvPr>
            <p:ph type="title"/>
          </p:nvPr>
        </p:nvSpPr>
        <p:spPr>
          <a:xfrm>
            <a:off x="125413" y="512763"/>
            <a:ext cx="8990012" cy="420687"/>
          </a:xfrm>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Daily iPod Touch giveaway</a:t>
            </a:r>
          </a:p>
        </p:txBody>
      </p:sp>
      <p:sp>
        <p:nvSpPr>
          <p:cNvPr id="36868" name="Rectangle 2"/>
          <p:cNvSpPr>
            <a:spLocks noChangeArrowheads="1"/>
          </p:cNvSpPr>
          <p:nvPr/>
        </p:nvSpPr>
        <p:spPr bwMode="auto">
          <a:xfrm>
            <a:off x="125413" y="1066800"/>
            <a:ext cx="8782050" cy="3255963"/>
          </a:xfrm>
          <a:prstGeom prst="rect">
            <a:avLst/>
          </a:prstGeom>
          <a:noFill/>
          <a:ln w="9525">
            <a:noFill/>
            <a:miter lim="800000"/>
            <a:headEnd/>
            <a:tailEnd/>
          </a:ln>
        </p:spPr>
        <p:txBody>
          <a:bodyPr>
            <a:spAutoFit/>
          </a:bodyPr>
          <a:lstStyle/>
          <a:p>
            <a:pPr marL="228600" indent="-228600">
              <a:lnSpc>
                <a:spcPct val="97000"/>
              </a:lnSpc>
              <a:spcBef>
                <a:spcPts val="563"/>
              </a:spcBef>
              <a:spcAft>
                <a:spcPts val="338"/>
              </a:spcAft>
              <a:buClr>
                <a:srgbClr val="7889FB"/>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p>
          <a:p>
            <a:pPr marL="228600" indent="-228600">
              <a:spcBef>
                <a:spcPts val="563"/>
              </a:spcBef>
              <a:spcAft>
                <a:spcPts val="338"/>
              </a:spcAft>
              <a:buClr>
                <a:srgbClr val="7889FB"/>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t>Complete your session surveys online each day </a:t>
            </a:r>
            <a:br>
              <a:rPr lang="en-GB"/>
            </a:br>
            <a:r>
              <a:rPr lang="en-GB"/>
              <a:t>at a conference kiosk or on your Innovate 2010 Portal!</a:t>
            </a:r>
            <a:br>
              <a:rPr lang="en-GB"/>
            </a:br>
            <a:endParaRPr lang="en-GB"/>
          </a:p>
          <a:p>
            <a:pPr marL="228600" indent="-228600">
              <a:lnSpc>
                <a:spcPct val="97000"/>
              </a:lnSpc>
              <a:spcBef>
                <a:spcPts val="563"/>
              </a:spcBef>
              <a:spcAft>
                <a:spcPts val="338"/>
              </a:spcAft>
              <a:buClr>
                <a:srgbClr val="7889FB"/>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t>Each day that you complete all of that day’s session </a:t>
            </a:r>
            <a:br>
              <a:rPr lang="en-US"/>
            </a:br>
            <a:r>
              <a:rPr lang="en-US"/>
              <a:t>surveys, your name will be entered to win the daily </a:t>
            </a:r>
            <a:br>
              <a:rPr lang="en-US"/>
            </a:br>
            <a:r>
              <a:rPr lang="en-US"/>
              <a:t>IPOD touch!</a:t>
            </a:r>
          </a:p>
          <a:p>
            <a:pPr marL="228600" indent="-228600">
              <a:lnSpc>
                <a:spcPct val="97000"/>
              </a:lnSpc>
              <a:spcBef>
                <a:spcPts val="563"/>
              </a:spcBef>
              <a:spcAft>
                <a:spcPts val="338"/>
              </a:spcAft>
              <a:buClr>
                <a:srgbClr val="7889FB"/>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p>
          <a:p>
            <a:pPr marL="228600" indent="-228600">
              <a:spcBef>
                <a:spcPts val="563"/>
              </a:spcBef>
              <a:spcAft>
                <a:spcPts val="338"/>
              </a:spcAft>
              <a:buClr>
                <a:srgbClr val="7889FB"/>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t>On Wednesday be sure to complete your full conference evaluation </a:t>
            </a:r>
            <a:br>
              <a:rPr lang="en-GB"/>
            </a:br>
            <a:r>
              <a:rPr lang="en-GB"/>
              <a:t>to receive your free conference t-shirt!</a:t>
            </a:r>
          </a:p>
        </p:txBody>
      </p:sp>
      <p:pic>
        <p:nvPicPr>
          <p:cNvPr id="36869" name="Picture 3"/>
          <p:cNvPicPr>
            <a:picLocks noChangeAspect="1" noChangeArrowheads="1"/>
          </p:cNvPicPr>
          <p:nvPr/>
        </p:nvPicPr>
        <p:blipFill>
          <a:blip r:embed="rId3"/>
          <a:srcRect/>
          <a:stretch>
            <a:fillRect/>
          </a:stretch>
        </p:blipFill>
        <p:spPr bwMode="auto">
          <a:xfrm>
            <a:off x="6711950" y="1774825"/>
            <a:ext cx="1663700" cy="673100"/>
          </a:xfrm>
          <a:prstGeom prst="rect">
            <a:avLst/>
          </a:prstGeom>
          <a:noFill/>
          <a:ln w="9525">
            <a:noFill/>
            <a:miter lim="800000"/>
            <a:headEnd/>
            <a:tailEnd/>
          </a:ln>
        </p:spPr>
      </p:pic>
      <p:sp>
        <p:nvSpPr>
          <p:cNvPr id="36870" name="Text Box 4"/>
          <p:cNvSpPr txBox="1">
            <a:spLocks noChangeArrowheads="1"/>
          </p:cNvSpPr>
          <p:nvPr/>
        </p:nvSpPr>
        <p:spPr bwMode="auto">
          <a:xfrm>
            <a:off x="6386513" y="981075"/>
            <a:ext cx="2314575" cy="349250"/>
          </a:xfrm>
          <a:prstGeom prst="rect">
            <a:avLst/>
          </a:prstGeom>
          <a:noFill/>
          <a:ln w="9525">
            <a:noFill/>
            <a:miter lim="800000"/>
            <a:headEnd/>
            <a:tailEnd/>
          </a:ln>
        </p:spPr>
        <p:txBody>
          <a:bodyPr>
            <a:spAutoFit/>
          </a:bodyPr>
          <a:lstStyle/>
          <a:p>
            <a:pPr algn="ctr">
              <a:lnSpc>
                <a:spcPct val="90000"/>
              </a:lnSpc>
              <a:spcBef>
                <a:spcPts val="1125"/>
              </a:spcBef>
              <a:buClr>
                <a:srgbClr val="7889FB"/>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9BFF"/>
                </a:solidFill>
              </a:rPr>
              <a:t>SPONSORED BY</a:t>
            </a:r>
          </a:p>
        </p:txBody>
      </p:sp>
      <p:grpSp>
        <p:nvGrpSpPr>
          <p:cNvPr id="36871" name="Group 5"/>
          <p:cNvGrpSpPr>
            <a:grpSpLocks/>
          </p:cNvGrpSpPr>
          <p:nvPr/>
        </p:nvGrpSpPr>
        <p:grpSpPr bwMode="auto">
          <a:xfrm>
            <a:off x="0" y="4356100"/>
            <a:ext cx="3195638" cy="2149475"/>
            <a:chOff x="0" y="2744"/>
            <a:chExt cx="2013" cy="1354"/>
          </a:xfrm>
        </p:grpSpPr>
        <p:pic>
          <p:nvPicPr>
            <p:cNvPr id="36873" name="Picture 6"/>
            <p:cNvPicPr>
              <a:picLocks noChangeAspect="1" noChangeArrowheads="1"/>
            </p:cNvPicPr>
            <p:nvPr/>
          </p:nvPicPr>
          <p:blipFill>
            <a:blip r:embed="rId4"/>
            <a:srcRect/>
            <a:stretch>
              <a:fillRect/>
            </a:stretch>
          </p:blipFill>
          <p:spPr bwMode="auto">
            <a:xfrm>
              <a:off x="929" y="2744"/>
              <a:ext cx="1085" cy="1355"/>
            </a:xfrm>
            <a:prstGeom prst="rect">
              <a:avLst/>
            </a:prstGeom>
            <a:noFill/>
            <a:ln w="9525">
              <a:noFill/>
              <a:miter lim="800000"/>
              <a:headEnd/>
              <a:tailEnd/>
            </a:ln>
          </p:spPr>
        </p:pic>
        <p:pic>
          <p:nvPicPr>
            <p:cNvPr id="36874" name="Picture 7"/>
            <p:cNvPicPr>
              <a:picLocks noChangeAspect="1" noChangeArrowheads="1"/>
            </p:cNvPicPr>
            <p:nvPr/>
          </p:nvPicPr>
          <p:blipFill>
            <a:blip r:embed="rId5"/>
            <a:srcRect l="17421"/>
            <a:stretch>
              <a:fillRect/>
            </a:stretch>
          </p:blipFill>
          <p:spPr bwMode="auto">
            <a:xfrm>
              <a:off x="0" y="2895"/>
              <a:ext cx="1226" cy="1160"/>
            </a:xfrm>
            <a:prstGeom prst="rect">
              <a:avLst/>
            </a:prstGeom>
            <a:noFill/>
            <a:ln w="9525">
              <a:noFill/>
              <a:miter lim="800000"/>
              <a:headEnd/>
              <a:tailEnd/>
            </a:ln>
          </p:spPr>
        </p:pic>
      </p:grpSp>
      <p:sp>
        <p:nvSpPr>
          <p:cNvPr id="36872" name="Freeform 8"/>
          <p:cNvSpPr>
            <a:spLocks noChangeArrowheads="1"/>
          </p:cNvSpPr>
          <p:nvPr/>
        </p:nvSpPr>
        <p:spPr bwMode="auto">
          <a:xfrm>
            <a:off x="6350000" y="825500"/>
            <a:ext cx="2389188" cy="1833563"/>
          </a:xfrm>
          <a:custGeom>
            <a:avLst/>
            <a:gdLst>
              <a:gd name="T0" fmla="*/ 0 w 10000"/>
              <a:gd name="T1" fmla="*/ 0 h 10000"/>
              <a:gd name="T2" fmla="*/ 0 w 10000"/>
              <a:gd name="T3" fmla="*/ 2147483647 h 10000"/>
              <a:gd name="T4" fmla="*/ 2147483647 w 10000"/>
              <a:gd name="T5" fmla="*/ 2147483647 h 10000"/>
              <a:gd name="T6" fmla="*/ 2147483647 w 10000"/>
              <a:gd name="T7" fmla="*/ 0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0"/>
                </a:moveTo>
                <a:lnTo>
                  <a:pt x="0" y="10000"/>
                </a:lnTo>
                <a:lnTo>
                  <a:pt x="10000" y="10000"/>
                </a:lnTo>
                <a:lnTo>
                  <a:pt x="10000" y="0"/>
                </a:lnTo>
                <a:close/>
              </a:path>
            </a:pathLst>
          </a:custGeom>
          <a:noFill/>
          <a:ln w="9525">
            <a:solidFill>
              <a:srgbClr val="00B8FF"/>
            </a:solidFill>
            <a:round/>
            <a:headEnd/>
            <a:tailEnd/>
          </a:ln>
        </p:spPr>
        <p:txBody>
          <a:bodyPr anchor="ctr"/>
          <a:lstStyle/>
          <a:p>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02C464D-7050-4C5B-AF4A-9AF4C32505A8}"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GB" smtClean="0"/>
          </a:p>
        </p:txBody>
      </p:sp>
      <p:pic>
        <p:nvPicPr>
          <p:cNvPr id="37891" name="Picture 1"/>
          <p:cNvPicPr>
            <a:picLocks noChangeAspect="1" noChangeArrowheads="1"/>
          </p:cNvPicPr>
          <p:nvPr/>
        </p:nvPicPr>
        <p:blipFill>
          <a:blip r:embed="rId3"/>
          <a:srcRect/>
          <a:stretch>
            <a:fillRect/>
          </a:stretch>
        </p:blipFill>
        <p:spPr bwMode="auto">
          <a:xfrm>
            <a:off x="14288" y="608013"/>
            <a:ext cx="8385175" cy="3946525"/>
          </a:xfrm>
          <a:prstGeom prst="rect">
            <a:avLst/>
          </a:prstGeom>
          <a:noFill/>
          <a:ln w="9525">
            <a:noFill/>
            <a:miter lim="800000"/>
            <a:headEnd/>
            <a:tailEnd/>
          </a:ln>
        </p:spPr>
      </p:pic>
      <p:sp>
        <p:nvSpPr>
          <p:cNvPr id="37892" name="Rectangle 2"/>
          <p:cNvSpPr>
            <a:spLocks noChangeArrowheads="1"/>
          </p:cNvSpPr>
          <p:nvPr/>
        </p:nvSpPr>
        <p:spPr bwMode="auto">
          <a:xfrm>
            <a:off x="47625" y="5562600"/>
            <a:ext cx="9096375" cy="787400"/>
          </a:xfrm>
          <a:prstGeom prst="rect">
            <a:avLst/>
          </a:prstGeom>
          <a:noFill/>
          <a:ln w="9525">
            <a:noFill/>
            <a:miter lim="800000"/>
            <a:headEnd/>
            <a:tailEnd/>
          </a:ln>
        </p:spPr>
        <p:txBody>
          <a:bodyPr lIns="0" tIns="0" rIns="0" bIns="0">
            <a:spAutoFit/>
          </a:bodyPr>
          <a:lstStyle/>
          <a:p>
            <a:pPr marL="49213">
              <a:lnSpc>
                <a:spcPct val="80000"/>
              </a:lnSpc>
              <a:tabLst>
                <a:tab pos="49213" algn="l"/>
                <a:tab pos="963613" algn="l"/>
                <a:tab pos="1878013" algn="l"/>
                <a:tab pos="2792413" algn="l"/>
                <a:tab pos="3706813" algn="l"/>
                <a:tab pos="4621213" algn="l"/>
                <a:tab pos="5535613" algn="l"/>
                <a:tab pos="6450013" algn="l"/>
                <a:tab pos="7364413" algn="l"/>
                <a:tab pos="8278813" algn="l"/>
                <a:tab pos="9193213" algn="l"/>
                <a:tab pos="10107613" algn="l"/>
              </a:tabLst>
            </a:pPr>
            <a:r>
              <a:rPr lang="en-GB" sz="800" b="1">
                <a:ea typeface="MS Mincho" pitchFamily="49" charset="-128"/>
              </a:rPr>
              <a:t>© Copyright IBM Corporation 2010.  All rights reserved. </a:t>
            </a:r>
            <a:r>
              <a:rPr lang="en-GB" sz="800">
                <a:ea typeface="MS Mincho" pitchFamily="49" charset="-128"/>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and/or capabilities referenced in these materials may change at any time at IBM’s sole discretion based on market opportunities or other factors, and are not intended to be a commitment to future </a:t>
            </a:r>
            <a:br>
              <a:rPr lang="en-GB" sz="800">
                <a:ea typeface="MS Mincho" pitchFamily="49" charset="-128"/>
              </a:rPr>
            </a:br>
            <a:r>
              <a:rPr lang="en-GB" sz="800">
                <a:ea typeface="MS Mincho" pitchFamily="49" charset="-128"/>
              </a:rPr>
              <a:t>product or feature availability in any way.  IBM, the IBM logo, Rational, the Rational logo, Telelogic, the Telelogic logo, and other IBM products and services </a:t>
            </a:r>
            <a:br>
              <a:rPr lang="en-GB" sz="800">
                <a:ea typeface="MS Mincho" pitchFamily="49" charset="-128"/>
              </a:rPr>
            </a:br>
            <a:r>
              <a:rPr lang="en-GB" sz="800">
                <a:ea typeface="MS Mincho" pitchFamily="49" charset="-128"/>
              </a:rPr>
              <a:t>are trademarks of the International Business Machines Corporation, in the United States, other countries or both. Other company, product, </a:t>
            </a:r>
            <a:br>
              <a:rPr lang="en-GB" sz="800">
                <a:ea typeface="MS Mincho" pitchFamily="49" charset="-128"/>
              </a:rPr>
            </a:br>
            <a:r>
              <a:rPr lang="en-GB" sz="800">
                <a:ea typeface="MS Mincho" pitchFamily="49" charset="-128"/>
              </a:rPr>
              <a:t>or service names may be trademarks or service marks of others.</a:t>
            </a:r>
          </a:p>
        </p:txBody>
      </p:sp>
      <p:sp>
        <p:nvSpPr>
          <p:cNvPr id="37893" name="Rectangle 3"/>
          <p:cNvSpPr>
            <a:spLocks noChangeArrowheads="1"/>
          </p:cNvSpPr>
          <p:nvPr/>
        </p:nvSpPr>
        <p:spPr bwMode="auto">
          <a:xfrm>
            <a:off x="2541588" y="4505325"/>
            <a:ext cx="4187825" cy="417513"/>
          </a:xfrm>
          <a:prstGeom prst="rect">
            <a:avLst/>
          </a:prstGeom>
          <a:noFill/>
          <a:ln w="9525">
            <a:noFill/>
            <a:miter lim="800000"/>
            <a:headEnd/>
            <a:tailEnd/>
          </a:ln>
        </p:spPr>
        <p:txBody>
          <a:bodyPr>
            <a:spAutoFit/>
          </a:bodyPr>
          <a:lstStyle/>
          <a:p>
            <a:pPr marL="92075" indent="-92075" algn="ctr">
              <a:lnSpc>
                <a:spcPct val="107000"/>
              </a:lnSpc>
              <a:spcBef>
                <a:spcPts val="438"/>
              </a:spcBef>
              <a:buClr>
                <a:srgbClr val="7889FB"/>
              </a:buClr>
              <a:buFont typeface="Wingdings"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a:solidFill>
                  <a:srgbClr val="009BFF"/>
                </a:solidFill>
              </a:rPr>
              <a:t>www.ibm.com/software/rational</a:t>
            </a:r>
          </a:p>
        </p:txBody>
      </p:sp>
      <p:sp>
        <p:nvSpPr>
          <p:cNvPr id="37894" name="Text Box 4"/>
          <p:cNvSpPr txBox="1">
            <a:spLocks noChangeArrowheads="1"/>
          </p:cNvSpPr>
          <p:nvPr/>
        </p:nvSpPr>
        <p:spPr bwMode="auto">
          <a:xfrm>
            <a:off x="231775" y="1131888"/>
            <a:ext cx="3240088" cy="339725"/>
          </a:xfrm>
          <a:prstGeom prst="rect">
            <a:avLst/>
          </a:prstGeom>
          <a:noFill/>
          <a:ln w="9525">
            <a:no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Timing Differences From Run To Run</a:t>
            </a:r>
          </a:p>
        </p:txBody>
      </p:sp>
      <p:sp>
        <p:nvSpPr>
          <p:cNvPr id="6147" name="Rectangle 2"/>
          <p:cNvSpPr>
            <a:spLocks noGrp="1" noChangeArrowheads="1"/>
          </p:cNvSpPr>
          <p:nvPr>
            <p:ph idx="1"/>
          </p:nvPr>
        </p:nvSpPr>
        <p:spPr/>
        <p:txBody>
          <a:bodyPr/>
          <a:lstStyle/>
          <a:p>
            <a:pPr eaLnBrk="1" hangingPunct="1"/>
            <a:r>
              <a:rPr lang="en-US" sz="2400" smtClean="0"/>
              <a:t>CPU speed differences on RFT boxes</a:t>
            </a:r>
          </a:p>
          <a:p>
            <a:pPr eaLnBrk="1" hangingPunct="1"/>
            <a:r>
              <a:rPr lang="en-US" sz="2400" smtClean="0"/>
              <a:t>Available RAM differences on RFT boxes</a:t>
            </a:r>
          </a:p>
          <a:p>
            <a:pPr eaLnBrk="1" hangingPunct="1"/>
            <a:r>
              <a:rPr lang="en-US" sz="2400" smtClean="0"/>
              <a:t>Other background apps running on RFT boxes</a:t>
            </a:r>
          </a:p>
          <a:p>
            <a:pPr lvl="1" eaLnBrk="1" hangingPunct="1"/>
            <a:r>
              <a:rPr lang="en-US" sz="2200" smtClean="0"/>
              <a:t>e.g. AV on one box vs no AV on another</a:t>
            </a:r>
          </a:p>
          <a:p>
            <a:pPr lvl="1" eaLnBrk="1" hangingPunct="1"/>
            <a:r>
              <a:rPr lang="en-US" sz="2200" smtClean="0"/>
              <a:t>e.g Terminal Services sessions (on server Windows systems)</a:t>
            </a:r>
          </a:p>
          <a:p>
            <a:pPr lvl="1" eaLnBrk="1" hangingPunct="1"/>
            <a:r>
              <a:rPr lang="en-US" sz="2200" smtClean="0"/>
              <a:t>e.g. Eclipse open vs RFT from command line</a:t>
            </a:r>
          </a:p>
          <a:p>
            <a:pPr eaLnBrk="1" hangingPunct="1"/>
            <a:r>
              <a:rPr lang="en-US" sz="2400" smtClean="0"/>
              <a:t>Network issues</a:t>
            </a:r>
          </a:p>
          <a:p>
            <a:pPr lvl="1" eaLnBrk="1" hangingPunct="1"/>
            <a:r>
              <a:rPr lang="en-US" sz="2200" smtClean="0"/>
              <a:t>Application server CPU load</a:t>
            </a:r>
          </a:p>
          <a:p>
            <a:pPr lvl="1" eaLnBrk="1" hangingPunct="1"/>
            <a:r>
              <a:rPr lang="en-US" sz="2200" smtClean="0"/>
              <a:t>Network traffic</a:t>
            </a:r>
          </a:p>
          <a:p>
            <a:pPr lvl="1" eaLnBrk="1" hangingPunct="1"/>
            <a:r>
              <a:rPr lang="en-US" sz="2200" smtClean="0"/>
              <a:t>Webapps: JavaScript processing time</a:t>
            </a:r>
          </a:p>
          <a:p>
            <a:pPr lvl="2" eaLnBrk="1" hangingPunct="1"/>
            <a:endParaRPr lang="en-US" smtClean="0"/>
          </a:p>
        </p:txBody>
      </p:sp>
      <p:sp>
        <p:nvSpPr>
          <p:cNvPr id="6148"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9674BEF-DBCA-41A1-8F0F-CFE519904D70}"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GB"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New Version Changes</a:t>
            </a:r>
          </a:p>
        </p:txBody>
      </p:sp>
      <p:sp>
        <p:nvSpPr>
          <p:cNvPr id="7171" name="Rectangle 2"/>
          <p:cNvSpPr>
            <a:spLocks noGrp="1" noChangeArrowheads="1"/>
          </p:cNvSpPr>
          <p:nvPr>
            <p:ph idx="1"/>
          </p:nvPr>
        </p:nvSpPr>
        <p:spPr>
          <a:xfrm>
            <a:off x="125413" y="1619250"/>
            <a:ext cx="8780462" cy="4781550"/>
          </a:xfrm>
        </p:spPr>
        <p:txBody>
          <a:bodyPr/>
          <a:lstStyle/>
          <a:p>
            <a:pPr eaLnBrk="1" hangingPunct="1"/>
            <a:r>
              <a:rPr lang="en-US" sz="2400" smtClean="0"/>
              <a:t>UI Changes, both visible and invisible</a:t>
            </a:r>
          </a:p>
          <a:p>
            <a:pPr lvl="1" eaLnBrk="1" hangingPunct="1"/>
            <a:r>
              <a:rPr lang="en-US" sz="2200" smtClean="0"/>
              <a:t>Visible: new buttons / fields / etc</a:t>
            </a:r>
          </a:p>
          <a:p>
            <a:pPr lvl="1" eaLnBrk="1" hangingPunct="1"/>
            <a:r>
              <a:rPr lang="en-US" sz="2200" smtClean="0"/>
              <a:t>Invisible: developer refactoring causes existing objects to change properties</a:t>
            </a:r>
          </a:p>
          <a:p>
            <a:pPr eaLnBrk="1" hangingPunct="1"/>
            <a:r>
              <a:rPr lang="en-US" sz="2400" smtClean="0"/>
              <a:t>Business Logic changes</a:t>
            </a:r>
          </a:p>
          <a:p>
            <a:pPr lvl="1" eaLnBrk="1" hangingPunct="1"/>
            <a:r>
              <a:rPr lang="en-US" sz="2200" smtClean="0"/>
              <a:t>New application behavior</a:t>
            </a:r>
          </a:p>
          <a:p>
            <a:pPr eaLnBrk="1" hangingPunct="1"/>
            <a:r>
              <a:rPr lang="en-US" sz="2400" smtClean="0"/>
              <a:t>Bugs</a:t>
            </a:r>
          </a:p>
          <a:p>
            <a:pPr lvl="1" eaLnBrk="1" hangingPunct="1"/>
            <a:r>
              <a:rPr lang="en-US" sz="2200" smtClean="0"/>
              <a:t>e.g. Regression in webapp leads to browser JavaScript error alert</a:t>
            </a:r>
          </a:p>
        </p:txBody>
      </p:sp>
      <p:sp>
        <p:nvSpPr>
          <p:cNvPr id="7172"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602BC3B-7D37-4049-AE6E-69789477D54D}"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GB"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General Windows Insanity</a:t>
            </a:r>
          </a:p>
        </p:txBody>
      </p:sp>
      <p:sp>
        <p:nvSpPr>
          <p:cNvPr id="8195" name="Rectangle 2"/>
          <p:cNvSpPr>
            <a:spLocks noGrp="1" noChangeArrowheads="1"/>
          </p:cNvSpPr>
          <p:nvPr>
            <p:ph idx="1"/>
          </p:nvPr>
        </p:nvSpPr>
        <p:spPr>
          <a:xfrm>
            <a:off x="125413" y="1619250"/>
            <a:ext cx="8780462" cy="4781550"/>
          </a:xfrm>
        </p:spPr>
        <p:txBody>
          <a:bodyPr/>
          <a:lstStyle/>
          <a:p>
            <a:pPr eaLnBrk="1" hangingPunct="1"/>
            <a:r>
              <a:rPr lang="en-US" sz="2400" smtClean="0"/>
              <a:t>Dialogs that may not have been configured to not appear</a:t>
            </a:r>
          </a:p>
          <a:p>
            <a:pPr lvl="1" eaLnBrk="1" hangingPunct="1"/>
            <a:r>
              <a:rPr lang="en-US" sz="2200" smtClean="0"/>
              <a:t>Automatic Update reminders</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z="2200" smtClean="0"/>
              <a:t>Browser dialogs (e.g. AutoComplete, et al.)</a:t>
            </a:r>
          </a:p>
          <a:p>
            <a:pPr lvl="3" eaLnBrk="1" hangingPunct="1"/>
            <a:endParaRPr lang="en-US" smtClean="0"/>
          </a:p>
          <a:p>
            <a:pPr lvl="4" eaLnBrk="1" hangingPunct="1"/>
            <a:endParaRPr lang="en-US" smtClean="0"/>
          </a:p>
        </p:txBody>
      </p:sp>
      <p:sp>
        <p:nvSpPr>
          <p:cNvPr id="8196"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D0CBABF-55E9-4A97-AA61-9C70D21EB75E}"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GB" smtClean="0"/>
          </a:p>
        </p:txBody>
      </p:sp>
      <p:pic>
        <p:nvPicPr>
          <p:cNvPr id="8197" name="Picture 2"/>
          <p:cNvPicPr>
            <a:picLocks noChangeAspect="1" noChangeArrowheads="1"/>
          </p:cNvPicPr>
          <p:nvPr/>
        </p:nvPicPr>
        <p:blipFill>
          <a:blip r:embed="rId3"/>
          <a:srcRect/>
          <a:stretch>
            <a:fillRect/>
          </a:stretch>
        </p:blipFill>
        <p:spPr bwMode="auto">
          <a:xfrm>
            <a:off x="762000" y="2438400"/>
            <a:ext cx="4114800" cy="1295400"/>
          </a:xfrm>
          <a:prstGeom prst="rect">
            <a:avLst/>
          </a:prstGeom>
          <a:noFill/>
          <a:ln w="9525">
            <a:noFill/>
            <a:miter lim="800000"/>
            <a:headEnd/>
            <a:tailEnd/>
          </a:ln>
        </p:spPr>
      </p:pic>
      <p:pic>
        <p:nvPicPr>
          <p:cNvPr id="8198" name="Picture 3"/>
          <p:cNvPicPr>
            <a:picLocks noChangeAspect="1" noChangeArrowheads="1"/>
          </p:cNvPicPr>
          <p:nvPr/>
        </p:nvPicPr>
        <p:blipFill>
          <a:blip r:embed="rId4"/>
          <a:srcRect/>
          <a:stretch>
            <a:fillRect/>
          </a:stretch>
        </p:blipFill>
        <p:spPr bwMode="auto">
          <a:xfrm>
            <a:off x="762000" y="4495800"/>
            <a:ext cx="3590925"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General Windows Insanity</a:t>
            </a:r>
          </a:p>
        </p:txBody>
      </p:sp>
      <p:sp>
        <p:nvSpPr>
          <p:cNvPr id="9219" name="Rectangle 2"/>
          <p:cNvSpPr>
            <a:spLocks noGrp="1" noChangeArrowheads="1"/>
          </p:cNvSpPr>
          <p:nvPr>
            <p:ph idx="1"/>
          </p:nvPr>
        </p:nvSpPr>
        <p:spPr/>
        <p:txBody>
          <a:bodyPr/>
          <a:lstStyle/>
          <a:p>
            <a:pPr eaLnBrk="1" hangingPunct="1"/>
            <a:r>
              <a:rPr lang="en-US" sz="2400" smtClean="0"/>
              <a:t>GUI events failing to occur for no apparent reason</a:t>
            </a:r>
          </a:p>
          <a:p>
            <a:pPr lvl="1" eaLnBrk="1" hangingPunct="1"/>
            <a:r>
              <a:rPr lang="en-US" sz="2200" smtClean="0"/>
              <a:t>Clicks not registering</a:t>
            </a:r>
          </a:p>
          <a:p>
            <a:pPr lvl="1" eaLnBrk="1" hangingPunct="1"/>
            <a:r>
              <a:rPr lang="en-US" sz="2200" smtClean="0"/>
              <a:t>Characters getting dropped for no reason when RFT tries to type something</a:t>
            </a:r>
          </a:p>
          <a:p>
            <a:pPr lvl="3" eaLnBrk="1" hangingPunct="1"/>
            <a:endParaRPr lang="en-US" smtClean="0"/>
          </a:p>
          <a:p>
            <a:pPr lvl="3" eaLnBrk="1" hangingPunct="1"/>
            <a:endParaRPr lang="en-US" smtClean="0"/>
          </a:p>
          <a:p>
            <a:pPr lvl="4" eaLnBrk="1" hangingPunct="1"/>
            <a:endParaRPr lang="en-US" smtClean="0"/>
          </a:p>
        </p:txBody>
      </p:sp>
      <p:sp>
        <p:nvSpPr>
          <p:cNvPr id="9220"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9F028B0-7359-4DD8-9C0C-C16F4D5CA3AD}"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GB"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How can we minimize the impact of these issues?</a:t>
            </a:r>
          </a:p>
        </p:txBody>
      </p:sp>
      <p:sp>
        <p:nvSpPr>
          <p:cNvPr id="10243" name="Rectangle 2"/>
          <p:cNvSpPr>
            <a:spLocks noGrp="1" noChangeArrowheads="1"/>
          </p:cNvSpPr>
          <p:nvPr>
            <p:ph idx="1"/>
          </p:nvPr>
        </p:nvSpPr>
        <p:spPr/>
        <p:txBody>
          <a:bodyPr/>
          <a:lstStyle/>
          <a:p>
            <a:pPr eaLnBrk="1" hangingPunct="1"/>
            <a:r>
              <a:rPr lang="en-US" sz="2400" smtClean="0"/>
              <a:t>6 basic rules we follow at LPS to make our RFT scripts as stable as possible</a:t>
            </a:r>
          </a:p>
          <a:p>
            <a:pPr eaLnBrk="1" hangingPunct="1"/>
            <a:endParaRPr lang="en-US" sz="2400" smtClean="0"/>
          </a:p>
          <a:p>
            <a:pPr eaLnBrk="1" hangingPunct="1"/>
            <a:r>
              <a:rPr lang="en-US" sz="2400" smtClean="0"/>
              <a:t>One overall idea: Our RFT scripts are development projects. </a:t>
            </a:r>
          </a:p>
        </p:txBody>
      </p:sp>
      <p:sp>
        <p:nvSpPr>
          <p:cNvPr id="10244"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7FF8900-DB5B-4090-A1A4-D3139983A639}"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GB"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marL="24161750" indent="-24161750" eaLnBrk="1" hangingPunct="1"/>
            <a:r>
              <a:rPr lang="en-US" smtClean="0"/>
              <a:t>Rule #1:  Work surgically</a:t>
            </a:r>
          </a:p>
        </p:txBody>
      </p:sp>
      <p:sp>
        <p:nvSpPr>
          <p:cNvPr id="11267" name="Rectangle 2"/>
          <p:cNvSpPr>
            <a:spLocks noGrp="1" noChangeArrowheads="1"/>
          </p:cNvSpPr>
          <p:nvPr>
            <p:ph idx="1"/>
          </p:nvPr>
        </p:nvSpPr>
        <p:spPr/>
        <p:txBody>
          <a:bodyPr/>
          <a:lstStyle/>
          <a:p>
            <a:pPr eaLnBrk="1" hangingPunct="1"/>
            <a:r>
              <a:rPr lang="en-US" sz="2400" smtClean="0"/>
              <a:t>Grab your TestObjects at the last possible second before you need them</a:t>
            </a:r>
          </a:p>
          <a:p>
            <a:pPr eaLnBrk="1" hangingPunct="1"/>
            <a:r>
              <a:rPr lang="en-US" sz="2400" smtClean="0"/>
              <a:t>Work on them as quickly as possible.</a:t>
            </a:r>
          </a:p>
          <a:p>
            <a:pPr eaLnBrk="1" hangingPunct="1"/>
            <a:r>
              <a:rPr lang="en-US" sz="2400" smtClean="0"/>
              <a:t>Release them as soon as you can.</a:t>
            </a:r>
          </a:p>
          <a:p>
            <a:pPr lvl="2" eaLnBrk="1" hangingPunct="1"/>
            <a:endParaRPr lang="en-US" smtClean="0"/>
          </a:p>
          <a:p>
            <a:pPr lvl="2" eaLnBrk="1" hangingPunct="1"/>
            <a:endParaRPr lang="en-US" smtClean="0"/>
          </a:p>
          <a:p>
            <a:pPr lvl="2" eaLnBrk="1" hangingPunct="1"/>
            <a:endParaRPr lang="en-US" smtClean="0"/>
          </a:p>
        </p:txBody>
      </p:sp>
      <p:sp>
        <p:nvSpPr>
          <p:cNvPr id="11268" name="Slide Number Placeholder 3"/>
          <p:cNvSpPr>
            <a:spLocks noGrp="1"/>
          </p:cNvSpPr>
          <p:nvPr>
            <p:ph type="sldNum" sz="quarter" idx="10"/>
          </p:nvPr>
        </p:nvSpPr>
        <p:spPr>
          <a:noFill/>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8680A36-1C6D-4F3C-8336-68847141E6D0}" type="slidenum">
              <a:rPr lang="en-GB" smtClean="0"/>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GB"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2254</TotalTime>
  <Words>2181</Words>
  <Application>Microsoft Office PowerPoint</Application>
  <PresentationFormat>On-screen Show (4:3)</PresentationFormat>
  <Paragraphs>305</Paragraphs>
  <Slides>35</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Wingdings</vt:lpstr>
      <vt:lpstr>Webdings</vt:lpstr>
      <vt:lpstr>ＭＳ Ｐゴシック</vt:lpstr>
      <vt:lpstr>MS Mincho</vt:lpstr>
      <vt:lpstr>Default Design</vt:lpstr>
      <vt:lpstr>1_Default Design</vt:lpstr>
      <vt:lpstr>IBM Innovate 2010 QM-1510A</vt:lpstr>
      <vt:lpstr>Agenda</vt:lpstr>
      <vt:lpstr>Why are GUI testing applications unstable?</vt:lpstr>
      <vt:lpstr>Timing Differences From Run To Run</vt:lpstr>
      <vt:lpstr>New Version Changes</vt:lpstr>
      <vt:lpstr>General Windows Insanity</vt:lpstr>
      <vt:lpstr>General Windows Insanity</vt:lpstr>
      <vt:lpstr>How can we minimize the impact of these issues?</vt:lpstr>
      <vt:lpstr>Rule #1:  Work surgically</vt:lpstr>
      <vt:lpstr>TestObject Grabbing</vt:lpstr>
      <vt:lpstr>Acting Quickly</vt:lpstr>
      <vt:lpstr>Cleanup</vt:lpstr>
      <vt:lpstr>Rule #2: Wrap up everything inside functions</vt:lpstr>
      <vt:lpstr>Rule #2: Wrap up everything inside functions</vt:lpstr>
      <vt:lpstr>Rule #2: Wrap up everything inside functions</vt:lpstr>
      <vt:lpstr>Rule #3: Use regular expressions when possible</vt:lpstr>
      <vt:lpstr>Rule #4:  Pick only a minimal set of properties when defining your objects</vt:lpstr>
      <vt:lpstr>HTML domain suggestions for properties to use in find()</vt:lpstr>
      <vt:lpstr>Rule 5: Centralize data so changes only have to be done once.</vt:lpstr>
      <vt:lpstr>Rule 5: Centralize data so changes only have to be done once.</vt:lpstr>
      <vt:lpstr>Rule 5: Centralize data so changes only have to be done once.</vt:lpstr>
      <vt:lpstr>Rule 6: Databases are your friend</vt:lpstr>
      <vt:lpstr>Breakpoints</vt:lpstr>
      <vt:lpstr>Detail Formatters</vt:lpstr>
      <vt:lpstr>Refactor Menu</vt:lpstr>
      <vt:lpstr>Code Demo</vt:lpstr>
      <vt:lpstr>Slide 27</vt:lpstr>
      <vt:lpstr>IWindow Code</vt:lpstr>
      <vt:lpstr>IWindow Code Demo</vt:lpstr>
      <vt:lpstr>Playback Monitor Demo</vt:lpstr>
      <vt:lpstr>Object Map Demo</vt:lpstr>
      <vt:lpstr>General Script Demo</vt:lpstr>
      <vt:lpstr>Slide 33</vt:lpstr>
      <vt:lpstr>Daily iPod Touch giveaway</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Innovate 2010 Session Track Template</dc:title>
  <cp:lastModifiedBy>laguilar</cp:lastModifiedBy>
  <cp:revision>119</cp:revision>
  <dcterms:created xsi:type="dcterms:W3CDTF">2010-05-02T17:48:19Z</dcterms:created>
  <dcterms:modified xsi:type="dcterms:W3CDTF">2010-06-05T21:20:50Z</dcterms:modified>
</cp:coreProperties>
</file>