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2" r:id="rId5"/>
    <p:sldId id="283" r:id="rId6"/>
    <p:sldId id="263" r:id="rId7"/>
    <p:sldId id="273" r:id="rId8"/>
    <p:sldId id="281" r:id="rId9"/>
    <p:sldId id="271" r:id="rId10"/>
    <p:sldId id="284" r:id="rId11"/>
    <p:sldId id="280" r:id="rId12"/>
    <p:sldId id="285" r:id="rId13"/>
    <p:sldId id="276" r:id="rId14"/>
    <p:sldId id="279" r:id="rId15"/>
    <p:sldId id="277" r:id="rId16"/>
    <p:sldId id="266" r:id="rId17"/>
    <p:sldId id="267" r:id="rId18"/>
    <p:sldId id="270" r:id="rId19"/>
    <p:sldId id="268" r:id="rId20"/>
    <p:sldId id="275" r:id="rId21"/>
    <p:sldId id="278" r:id="rId22"/>
    <p:sldId id="269" r:id="rId23"/>
    <p:sldId id="259" r:id="rId24"/>
    <p:sldId id="260" r:id="rId25"/>
  </p:sldIdLst>
  <p:sldSz cx="9144000" cy="6858000" type="screen4x3"/>
  <p:notesSz cx="6881813" cy="92964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59858" autoAdjust="0"/>
  </p:normalViewPr>
  <p:slideViewPr>
    <p:cSldViewPr>
      <p:cViewPr>
        <p:scale>
          <a:sx n="70" d="100"/>
          <a:sy n="70" d="100"/>
        </p:scale>
        <p:origin x="-660" y="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5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9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Bed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test cases that any tool can automate</c:v>
                </c:pt>
                <c:pt idx="1">
                  <c:v>test cases that require addition of logic</c:v>
                </c:pt>
                <c:pt idx="2">
                  <c:v>test cases that require usage of 3rd Party APIs</c:v>
                </c:pt>
                <c:pt idx="3">
                  <c:v>test cases that ROI is not worth the effort</c:v>
                </c:pt>
                <c:pt idx="4">
                  <c:v>test cases that are not possible to automate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08219-6539-4589-92A0-383089C4B0F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BAB378-3B95-490D-9908-07F51B4C8DCE}">
      <dgm:prSet phldrT="[Text]" custT="1"/>
      <dgm:spPr/>
      <dgm:t>
        <a:bodyPr/>
        <a:lstStyle/>
        <a:p>
          <a:pPr rtl="0"/>
          <a:r>
            <a:rPr lang="en-US" sz="1200" dirty="0" err="1" smtClean="0"/>
            <a:t>common.io.file</a:t>
          </a:r>
          <a:r>
            <a:rPr lang="en-US" sz="1200" dirty="0" smtClean="0"/>
            <a:t>.*</a:t>
          </a:r>
          <a:endParaRPr lang="en-US" sz="1200" dirty="0"/>
        </a:p>
      </dgm:t>
    </dgm:pt>
    <dgm:pt modelId="{DB476563-7B82-4E27-9784-52E2391C1BFD}" type="parTrans" cxnId="{2C84BFC5-7753-4ED3-8A64-BCD79D60E1F6}">
      <dgm:prSet/>
      <dgm:spPr/>
      <dgm:t>
        <a:bodyPr/>
        <a:lstStyle/>
        <a:p>
          <a:endParaRPr lang="en-US"/>
        </a:p>
      </dgm:t>
    </dgm:pt>
    <dgm:pt modelId="{18F90EAE-D270-4127-9E9C-ACB384054B88}" type="sibTrans" cxnId="{2C84BFC5-7753-4ED3-8A64-BCD79D60E1F6}">
      <dgm:prSet/>
      <dgm:spPr/>
      <dgm:t>
        <a:bodyPr/>
        <a:lstStyle/>
        <a:p>
          <a:endParaRPr lang="en-US"/>
        </a:p>
      </dgm:t>
    </dgm:pt>
    <dgm:pt modelId="{D3811AA3-F3A7-4F35-8226-D4959B0C39D3}">
      <dgm:prSet phldrT="[Text]" custT="1"/>
      <dgm:spPr/>
      <dgm:t>
        <a:bodyPr/>
        <a:lstStyle/>
        <a:p>
          <a:r>
            <a:rPr lang="en-US" sz="1200" dirty="0" smtClean="0"/>
            <a:t>CSV</a:t>
          </a:r>
          <a:endParaRPr lang="en-US" sz="1200" dirty="0"/>
        </a:p>
      </dgm:t>
    </dgm:pt>
    <dgm:pt modelId="{90128F9B-6A02-4E0B-A2E8-564B68F58E67}" type="parTrans" cxnId="{535B6D11-2630-4033-883F-88496FF6F16E}">
      <dgm:prSet/>
      <dgm:spPr/>
      <dgm:t>
        <a:bodyPr/>
        <a:lstStyle/>
        <a:p>
          <a:endParaRPr lang="en-US"/>
        </a:p>
      </dgm:t>
    </dgm:pt>
    <dgm:pt modelId="{EAA76B7B-F41D-4FCC-8BF5-1B8BE2790886}" type="sibTrans" cxnId="{535B6D11-2630-4033-883F-88496FF6F16E}">
      <dgm:prSet/>
      <dgm:spPr/>
      <dgm:t>
        <a:bodyPr/>
        <a:lstStyle/>
        <a:p>
          <a:endParaRPr lang="en-US"/>
        </a:p>
      </dgm:t>
    </dgm:pt>
    <dgm:pt modelId="{C12EB410-7F95-481D-9266-6D5ED8F2065E}">
      <dgm:prSet phldrT="[Text]" custT="1"/>
      <dgm:spPr/>
      <dgm:t>
        <a:bodyPr/>
        <a:lstStyle/>
        <a:p>
          <a:pPr rtl="0"/>
          <a:r>
            <a:rPr lang="en-US" sz="1100" dirty="0" err="1" smtClean="0"/>
            <a:t>common.io.network</a:t>
          </a:r>
          <a:r>
            <a:rPr lang="en-US" sz="1100" dirty="0" smtClean="0"/>
            <a:t>.*</a:t>
          </a:r>
          <a:endParaRPr lang="en-US" sz="1100" dirty="0"/>
        </a:p>
      </dgm:t>
    </dgm:pt>
    <dgm:pt modelId="{83DC8278-BF42-42CB-A830-3723EC0A7899}" type="parTrans" cxnId="{8F0AADF1-570B-4150-8592-4AA832220F98}">
      <dgm:prSet/>
      <dgm:spPr/>
      <dgm:t>
        <a:bodyPr/>
        <a:lstStyle/>
        <a:p>
          <a:endParaRPr lang="en-US"/>
        </a:p>
      </dgm:t>
    </dgm:pt>
    <dgm:pt modelId="{6C663C58-23C7-476F-B6E6-A980FB06F02E}" type="sibTrans" cxnId="{8F0AADF1-570B-4150-8592-4AA832220F98}">
      <dgm:prSet/>
      <dgm:spPr/>
      <dgm:t>
        <a:bodyPr/>
        <a:lstStyle/>
        <a:p>
          <a:endParaRPr lang="en-US"/>
        </a:p>
      </dgm:t>
    </dgm:pt>
    <dgm:pt modelId="{6A6B840A-95B8-4BB1-8697-8FA084E9485F}">
      <dgm:prSet phldrT="[Text]" custT="1"/>
      <dgm:spPr/>
      <dgm:t>
        <a:bodyPr/>
        <a:lstStyle/>
        <a:p>
          <a:r>
            <a:rPr lang="en-US" sz="1200" dirty="0" smtClean="0"/>
            <a:t>SMTP</a:t>
          </a:r>
          <a:endParaRPr lang="en-US" sz="1200" dirty="0"/>
        </a:p>
      </dgm:t>
    </dgm:pt>
    <dgm:pt modelId="{A9696EED-ABE3-4A6E-A265-C196CFEE866D}" type="parTrans" cxnId="{C6E2EBA1-2585-4B12-A957-82ABF7BDAECA}">
      <dgm:prSet/>
      <dgm:spPr/>
      <dgm:t>
        <a:bodyPr/>
        <a:lstStyle/>
        <a:p>
          <a:endParaRPr lang="en-US"/>
        </a:p>
      </dgm:t>
    </dgm:pt>
    <dgm:pt modelId="{6E79B3F3-E182-447B-AB22-3D5D70B156DE}" type="sibTrans" cxnId="{C6E2EBA1-2585-4B12-A957-82ABF7BDAECA}">
      <dgm:prSet/>
      <dgm:spPr/>
      <dgm:t>
        <a:bodyPr/>
        <a:lstStyle/>
        <a:p>
          <a:endParaRPr lang="en-US"/>
        </a:p>
      </dgm:t>
    </dgm:pt>
    <dgm:pt modelId="{3EECEB00-87BA-4EBD-8A93-763E57B2C8EC}">
      <dgm:prSet phldrT="[Text]" custT="1"/>
      <dgm:spPr/>
      <dgm:t>
        <a:bodyPr/>
        <a:lstStyle/>
        <a:p>
          <a:r>
            <a:rPr lang="en-US" sz="1200" dirty="0" smtClean="0"/>
            <a:t>Excel</a:t>
          </a:r>
          <a:endParaRPr lang="en-US" sz="1200" dirty="0"/>
        </a:p>
      </dgm:t>
    </dgm:pt>
    <dgm:pt modelId="{035424E9-DD0D-43DE-AE67-ED98186F1876}" type="parTrans" cxnId="{18A3C6FF-AA25-4D0B-8D97-8E40F8F51769}">
      <dgm:prSet/>
      <dgm:spPr/>
      <dgm:t>
        <a:bodyPr/>
        <a:lstStyle/>
        <a:p>
          <a:endParaRPr lang="en-US"/>
        </a:p>
      </dgm:t>
    </dgm:pt>
    <dgm:pt modelId="{737BDF89-A6DE-4A53-8D82-0CEDA99C0887}" type="sibTrans" cxnId="{18A3C6FF-AA25-4D0B-8D97-8E40F8F51769}">
      <dgm:prSet/>
      <dgm:spPr/>
      <dgm:t>
        <a:bodyPr/>
        <a:lstStyle/>
        <a:p>
          <a:endParaRPr lang="en-US"/>
        </a:p>
      </dgm:t>
    </dgm:pt>
    <dgm:pt modelId="{EF7DB893-AE63-4131-855E-C1262D022ED5}">
      <dgm:prSet phldrT="[Text]" custT="1"/>
      <dgm:spPr/>
      <dgm:t>
        <a:bodyPr/>
        <a:lstStyle/>
        <a:p>
          <a:r>
            <a:rPr lang="en-US" sz="1200" dirty="0" smtClean="0"/>
            <a:t>Html</a:t>
          </a:r>
          <a:endParaRPr lang="en-US" sz="1200" dirty="0"/>
        </a:p>
      </dgm:t>
    </dgm:pt>
    <dgm:pt modelId="{D52B3375-DFBE-45AC-9271-88DA7D4F13A3}" type="parTrans" cxnId="{AA3ABB61-853E-43FB-B90E-2711F3CF826C}">
      <dgm:prSet/>
      <dgm:spPr/>
      <dgm:t>
        <a:bodyPr/>
        <a:lstStyle/>
        <a:p>
          <a:endParaRPr lang="en-US"/>
        </a:p>
      </dgm:t>
    </dgm:pt>
    <dgm:pt modelId="{4EE73B5B-0340-44CE-A26A-4521B7169D9F}" type="sibTrans" cxnId="{AA3ABB61-853E-43FB-B90E-2711F3CF826C}">
      <dgm:prSet/>
      <dgm:spPr/>
      <dgm:t>
        <a:bodyPr/>
        <a:lstStyle/>
        <a:p>
          <a:endParaRPr lang="en-US"/>
        </a:p>
      </dgm:t>
    </dgm:pt>
    <dgm:pt modelId="{30165C3F-3EE4-4DF6-825A-D73DE96BC70D}">
      <dgm:prSet phldrT="[Text]" custT="1"/>
      <dgm:spPr/>
      <dgm:t>
        <a:bodyPr/>
        <a:lstStyle/>
        <a:p>
          <a:r>
            <a:rPr lang="en-US" sz="1200" dirty="0" smtClean="0"/>
            <a:t>PDF</a:t>
          </a:r>
          <a:endParaRPr lang="en-US" sz="1200" dirty="0"/>
        </a:p>
      </dgm:t>
    </dgm:pt>
    <dgm:pt modelId="{D905B6BA-3F21-4B2D-8C41-B24CD68E0E8E}" type="parTrans" cxnId="{5D41B670-EAF7-4177-8B1C-E8B2B36F4B2A}">
      <dgm:prSet/>
      <dgm:spPr/>
      <dgm:t>
        <a:bodyPr/>
        <a:lstStyle/>
        <a:p>
          <a:endParaRPr lang="en-US"/>
        </a:p>
      </dgm:t>
    </dgm:pt>
    <dgm:pt modelId="{D84A1783-A741-44FD-8031-56697A0FAB0F}" type="sibTrans" cxnId="{5D41B670-EAF7-4177-8B1C-E8B2B36F4B2A}">
      <dgm:prSet/>
      <dgm:spPr/>
      <dgm:t>
        <a:bodyPr/>
        <a:lstStyle/>
        <a:p>
          <a:endParaRPr lang="en-US"/>
        </a:p>
      </dgm:t>
    </dgm:pt>
    <dgm:pt modelId="{231A256D-D894-432C-8265-147D8AFE7B25}">
      <dgm:prSet phldrT="[Text]" custT="1"/>
      <dgm:spPr/>
      <dgm:t>
        <a:bodyPr/>
        <a:lstStyle/>
        <a:p>
          <a:r>
            <a:rPr lang="en-US" sz="1200" dirty="0" smtClean="0"/>
            <a:t>Word</a:t>
          </a:r>
          <a:endParaRPr lang="en-US" sz="1200" dirty="0"/>
        </a:p>
      </dgm:t>
    </dgm:pt>
    <dgm:pt modelId="{E374FBED-95A2-476C-98F1-6A784C62DC2B}" type="parTrans" cxnId="{0D68C071-ACCA-4F7F-9140-D79EE314F491}">
      <dgm:prSet/>
      <dgm:spPr/>
      <dgm:t>
        <a:bodyPr/>
        <a:lstStyle/>
        <a:p>
          <a:endParaRPr lang="en-US"/>
        </a:p>
      </dgm:t>
    </dgm:pt>
    <dgm:pt modelId="{C66CB327-BBAE-4CB4-A37C-5E72A9E0D1F5}" type="sibTrans" cxnId="{0D68C071-ACCA-4F7F-9140-D79EE314F491}">
      <dgm:prSet/>
      <dgm:spPr/>
      <dgm:t>
        <a:bodyPr/>
        <a:lstStyle/>
        <a:p>
          <a:endParaRPr lang="en-US"/>
        </a:p>
      </dgm:t>
    </dgm:pt>
    <dgm:pt modelId="{BBFDCC78-E38D-474B-8255-4560FFC808CC}">
      <dgm:prSet phldrT="[Text]" custT="1"/>
      <dgm:spPr/>
      <dgm:t>
        <a:bodyPr/>
        <a:lstStyle/>
        <a:p>
          <a:r>
            <a:rPr lang="en-US" sz="1200" dirty="0" smtClean="0"/>
            <a:t>XML</a:t>
          </a:r>
          <a:endParaRPr lang="en-US" sz="1200" dirty="0"/>
        </a:p>
      </dgm:t>
    </dgm:pt>
    <dgm:pt modelId="{191EA6CF-2462-4EF4-B906-6D900C196DF4}" type="parTrans" cxnId="{6010A6EB-002A-47F5-A3FE-E154FBF9BF9B}">
      <dgm:prSet/>
      <dgm:spPr/>
      <dgm:t>
        <a:bodyPr/>
        <a:lstStyle/>
        <a:p>
          <a:endParaRPr lang="en-US"/>
        </a:p>
      </dgm:t>
    </dgm:pt>
    <dgm:pt modelId="{AAA73BF5-F3DE-4308-9B16-2D1E4C32A857}" type="sibTrans" cxnId="{6010A6EB-002A-47F5-A3FE-E154FBF9BF9B}">
      <dgm:prSet/>
      <dgm:spPr/>
      <dgm:t>
        <a:bodyPr/>
        <a:lstStyle/>
        <a:p>
          <a:endParaRPr lang="en-US"/>
        </a:p>
      </dgm:t>
    </dgm:pt>
    <dgm:pt modelId="{B76D0078-51FF-4A2E-999C-3BC686DAB66F}">
      <dgm:prSet phldrT="[Text]" custT="1"/>
      <dgm:spPr/>
      <dgm:t>
        <a:bodyPr/>
        <a:lstStyle/>
        <a:p>
          <a:r>
            <a:rPr lang="en-US" sz="1200" dirty="0" smtClean="0"/>
            <a:t>JDBC</a:t>
          </a:r>
          <a:endParaRPr lang="en-US" sz="1200" dirty="0"/>
        </a:p>
      </dgm:t>
    </dgm:pt>
    <dgm:pt modelId="{B68E8D9A-DFD9-4265-90A2-EF8FF446F4E2}" type="parTrans" cxnId="{36C014A3-5CBC-406A-9A13-E42986B98675}">
      <dgm:prSet/>
      <dgm:spPr/>
      <dgm:t>
        <a:bodyPr/>
        <a:lstStyle/>
        <a:p>
          <a:endParaRPr lang="en-US"/>
        </a:p>
      </dgm:t>
    </dgm:pt>
    <dgm:pt modelId="{43BBE842-10A8-4E8E-9CA7-FAB8435DC82E}" type="sibTrans" cxnId="{36C014A3-5CBC-406A-9A13-E42986B98675}">
      <dgm:prSet/>
      <dgm:spPr/>
      <dgm:t>
        <a:bodyPr/>
        <a:lstStyle/>
        <a:p>
          <a:endParaRPr lang="en-US"/>
        </a:p>
      </dgm:t>
    </dgm:pt>
    <dgm:pt modelId="{77C05D03-ECDD-4491-8365-73C75E3D0037}">
      <dgm:prSet phldrT="[Text]" custT="1"/>
      <dgm:spPr/>
      <dgm:t>
        <a:bodyPr/>
        <a:lstStyle/>
        <a:p>
          <a:r>
            <a:rPr lang="en-US" sz="1200" dirty="0" smtClean="0"/>
            <a:t>HTTP</a:t>
          </a:r>
          <a:endParaRPr lang="en-US" sz="1200" dirty="0"/>
        </a:p>
      </dgm:t>
    </dgm:pt>
    <dgm:pt modelId="{A7447CDE-B879-4A31-BC86-BA7FFEF2A4F8}" type="parTrans" cxnId="{51770D6B-679D-4767-8841-9A59AF9D1D7E}">
      <dgm:prSet/>
      <dgm:spPr/>
      <dgm:t>
        <a:bodyPr/>
        <a:lstStyle/>
        <a:p>
          <a:endParaRPr lang="en-US"/>
        </a:p>
      </dgm:t>
    </dgm:pt>
    <dgm:pt modelId="{35D83B92-C337-4F90-A045-BA8F14CF8830}" type="sibTrans" cxnId="{51770D6B-679D-4767-8841-9A59AF9D1D7E}">
      <dgm:prSet/>
      <dgm:spPr/>
      <dgm:t>
        <a:bodyPr/>
        <a:lstStyle/>
        <a:p>
          <a:endParaRPr lang="en-US"/>
        </a:p>
      </dgm:t>
    </dgm:pt>
    <dgm:pt modelId="{9B4EC6FA-FC18-4A17-ACE7-1AD4B34DFF59}">
      <dgm:prSet phldrT="[Text]" custT="1"/>
      <dgm:spPr/>
      <dgm:t>
        <a:bodyPr/>
        <a:lstStyle/>
        <a:p>
          <a:pPr rtl="0"/>
          <a:r>
            <a:rPr lang="en-US" sz="1200" dirty="0" smtClean="0"/>
            <a:t>common.rft.*</a:t>
          </a:r>
          <a:endParaRPr lang="en-US" sz="1200" dirty="0"/>
        </a:p>
      </dgm:t>
    </dgm:pt>
    <dgm:pt modelId="{80CBB860-2BC4-4AA7-97CE-F2350F607348}" type="parTrans" cxnId="{3F0AB565-FBB9-44C6-BFD0-73A5816F34EA}">
      <dgm:prSet/>
      <dgm:spPr/>
      <dgm:t>
        <a:bodyPr/>
        <a:lstStyle/>
        <a:p>
          <a:endParaRPr lang="en-US"/>
        </a:p>
      </dgm:t>
    </dgm:pt>
    <dgm:pt modelId="{C418993F-57AF-42AF-9788-226C37A1D9C8}" type="sibTrans" cxnId="{3F0AB565-FBB9-44C6-BFD0-73A5816F34EA}">
      <dgm:prSet/>
      <dgm:spPr/>
      <dgm:t>
        <a:bodyPr/>
        <a:lstStyle/>
        <a:p>
          <a:endParaRPr lang="en-US"/>
        </a:p>
      </dgm:t>
    </dgm:pt>
    <dgm:pt modelId="{D0F85E35-0A4E-495E-8E5D-00E79B47E945}">
      <dgm:prSet phldrT="[Text]" custT="1"/>
      <dgm:spPr/>
      <dgm:t>
        <a:bodyPr/>
        <a:lstStyle/>
        <a:p>
          <a:pPr rtl="0"/>
          <a:r>
            <a:rPr lang="en-US" sz="1200" dirty="0" smtClean="0"/>
            <a:t>Web</a:t>
          </a:r>
          <a:endParaRPr lang="en-US" sz="1200" dirty="0"/>
        </a:p>
      </dgm:t>
    </dgm:pt>
    <dgm:pt modelId="{81BB62DC-0B15-4450-89EA-5CC386F6D1CE}" type="parTrans" cxnId="{CED6FF9B-859F-42F2-A124-025702D3B98A}">
      <dgm:prSet/>
      <dgm:spPr/>
      <dgm:t>
        <a:bodyPr/>
        <a:lstStyle/>
        <a:p>
          <a:endParaRPr lang="en-US"/>
        </a:p>
      </dgm:t>
    </dgm:pt>
    <dgm:pt modelId="{CB6C33E6-AAB7-4227-BEAD-FC7AA5C9306A}" type="sibTrans" cxnId="{CED6FF9B-859F-42F2-A124-025702D3B98A}">
      <dgm:prSet/>
      <dgm:spPr/>
      <dgm:t>
        <a:bodyPr/>
        <a:lstStyle/>
        <a:p>
          <a:endParaRPr lang="en-US"/>
        </a:p>
      </dgm:t>
    </dgm:pt>
    <dgm:pt modelId="{E4F2B464-8645-4370-B0F0-B0D795E89BD4}">
      <dgm:prSet custT="1"/>
      <dgm:spPr/>
      <dgm:t>
        <a:bodyPr/>
        <a:lstStyle/>
        <a:p>
          <a:pPr rtl="0"/>
          <a:r>
            <a:rPr lang="en-US" sz="1000" dirty="0" smtClean="0"/>
            <a:t>152 actions (click, type, select, </a:t>
          </a:r>
          <a:r>
            <a:rPr lang="en-US" sz="1000" dirty="0" err="1" smtClean="0"/>
            <a:t>isEnabled</a:t>
          </a:r>
          <a:r>
            <a:rPr lang="en-US" sz="1000" dirty="0" smtClean="0"/>
            <a:t>, etc)</a:t>
          </a:r>
          <a:endParaRPr lang="en-US" sz="1000" dirty="0"/>
        </a:p>
      </dgm:t>
    </dgm:pt>
    <dgm:pt modelId="{81FD39DA-8ED7-4A60-ABDC-B9F0913D37D3}" type="parTrans" cxnId="{3AED2D12-4A48-4F93-B9C8-AA423C313859}">
      <dgm:prSet/>
      <dgm:spPr/>
      <dgm:t>
        <a:bodyPr/>
        <a:lstStyle/>
        <a:p>
          <a:endParaRPr lang="en-US"/>
        </a:p>
      </dgm:t>
    </dgm:pt>
    <dgm:pt modelId="{4E5F192B-926C-4A84-BFD1-FF89807AF61A}" type="sibTrans" cxnId="{3AED2D12-4A48-4F93-B9C8-AA423C313859}">
      <dgm:prSet/>
      <dgm:spPr/>
      <dgm:t>
        <a:bodyPr/>
        <a:lstStyle/>
        <a:p>
          <a:endParaRPr lang="en-US"/>
        </a:p>
      </dgm:t>
    </dgm:pt>
    <dgm:pt modelId="{B7F15EAB-CC29-4B6D-A18D-6D4ED9FDAB18}">
      <dgm:prSet phldrT="[Text]" custT="1"/>
      <dgm:spPr/>
      <dgm:t>
        <a:bodyPr/>
        <a:lstStyle/>
        <a:p>
          <a:pPr rtl="0"/>
          <a:r>
            <a:rPr lang="en-US" sz="1200" dirty="0" smtClean="0"/>
            <a:t>Flex</a:t>
          </a:r>
          <a:endParaRPr lang="en-US" sz="1200" dirty="0"/>
        </a:p>
      </dgm:t>
    </dgm:pt>
    <dgm:pt modelId="{F9457C95-739F-4F89-B5B2-18B997DB4A6B}" type="parTrans" cxnId="{1CC7AE82-C36D-4482-9C71-2023F8B1E64B}">
      <dgm:prSet/>
      <dgm:spPr/>
      <dgm:t>
        <a:bodyPr/>
        <a:lstStyle/>
        <a:p>
          <a:endParaRPr lang="en-US"/>
        </a:p>
      </dgm:t>
    </dgm:pt>
    <dgm:pt modelId="{A4DB0A49-5105-4737-A5D8-E5D3E31E2038}" type="sibTrans" cxnId="{1CC7AE82-C36D-4482-9C71-2023F8B1E64B}">
      <dgm:prSet/>
      <dgm:spPr/>
      <dgm:t>
        <a:bodyPr/>
        <a:lstStyle/>
        <a:p>
          <a:endParaRPr lang="en-US"/>
        </a:p>
      </dgm:t>
    </dgm:pt>
    <dgm:pt modelId="{05AFC417-8939-4DF7-86C4-6B204EDEFD22}">
      <dgm:prSet phldrT="[Text]" custT="1"/>
      <dgm:spPr/>
      <dgm:t>
        <a:bodyPr/>
        <a:lstStyle/>
        <a:p>
          <a:pPr rtl="0"/>
          <a:r>
            <a:rPr lang="en-US" sz="1200" dirty="0" err="1" smtClean="0"/>
            <a:t>.Net</a:t>
          </a:r>
          <a:endParaRPr lang="en-US" sz="1200" dirty="0"/>
        </a:p>
      </dgm:t>
    </dgm:pt>
    <dgm:pt modelId="{EFC5F404-9309-4EA9-9AA1-0442F2944FC5}" type="parTrans" cxnId="{0CBCED70-7455-4274-A359-94CE4B936C59}">
      <dgm:prSet/>
      <dgm:spPr/>
      <dgm:t>
        <a:bodyPr/>
        <a:lstStyle/>
        <a:p>
          <a:endParaRPr lang="en-US"/>
        </a:p>
      </dgm:t>
    </dgm:pt>
    <dgm:pt modelId="{635F9797-367A-48E1-BAD2-9E4F6A2A09C1}" type="sibTrans" cxnId="{0CBCED70-7455-4274-A359-94CE4B936C59}">
      <dgm:prSet/>
      <dgm:spPr/>
      <dgm:t>
        <a:bodyPr/>
        <a:lstStyle/>
        <a:p>
          <a:endParaRPr lang="en-US"/>
        </a:p>
      </dgm:t>
    </dgm:pt>
    <dgm:pt modelId="{FEB5BFC7-D5BF-48D9-9D1A-194ABF46F9C5}">
      <dgm:prSet phldrT="[Text]" custT="1"/>
      <dgm:spPr/>
      <dgm:t>
        <a:bodyPr/>
        <a:lstStyle/>
        <a:p>
          <a:pPr rtl="0"/>
          <a:r>
            <a:rPr lang="en-US" sz="1200" dirty="0" smtClean="0"/>
            <a:t>Win32</a:t>
          </a:r>
          <a:endParaRPr lang="en-US" sz="1200" dirty="0"/>
        </a:p>
      </dgm:t>
    </dgm:pt>
    <dgm:pt modelId="{990A5645-614F-498D-AB74-FC04260F6C44}" type="parTrans" cxnId="{58C91316-4EE2-4A8A-834F-808626E81CA6}">
      <dgm:prSet/>
      <dgm:spPr/>
      <dgm:t>
        <a:bodyPr/>
        <a:lstStyle/>
        <a:p>
          <a:endParaRPr lang="en-US"/>
        </a:p>
      </dgm:t>
    </dgm:pt>
    <dgm:pt modelId="{8C33EC87-126F-425E-802B-9E9B72E7B5E0}" type="sibTrans" cxnId="{58C91316-4EE2-4A8A-834F-808626E81CA6}">
      <dgm:prSet/>
      <dgm:spPr/>
      <dgm:t>
        <a:bodyPr/>
        <a:lstStyle/>
        <a:p>
          <a:endParaRPr lang="en-US"/>
        </a:p>
      </dgm:t>
    </dgm:pt>
    <dgm:pt modelId="{FD233297-A9B2-48F7-810A-98A43805A4A3}">
      <dgm:prSet phldrT="[Text]" custT="1"/>
      <dgm:spPr/>
      <dgm:t>
        <a:bodyPr/>
        <a:lstStyle/>
        <a:p>
          <a:r>
            <a:rPr lang="en-US" sz="1200" dirty="0" err="1" smtClean="0"/>
            <a:t>OutlookMailbox</a:t>
          </a:r>
          <a:endParaRPr lang="en-US" sz="1200" dirty="0"/>
        </a:p>
      </dgm:t>
    </dgm:pt>
    <dgm:pt modelId="{224DE553-882F-42A1-AA94-5D85D41CDB04}" type="parTrans" cxnId="{3A5AF209-0DA0-4517-95FB-720F5CB7598C}">
      <dgm:prSet/>
      <dgm:spPr/>
      <dgm:t>
        <a:bodyPr/>
        <a:lstStyle/>
        <a:p>
          <a:endParaRPr lang="en-US"/>
        </a:p>
      </dgm:t>
    </dgm:pt>
    <dgm:pt modelId="{FC00424A-11AB-4F3A-B657-0695B2688B33}" type="sibTrans" cxnId="{3A5AF209-0DA0-4517-95FB-720F5CB7598C}">
      <dgm:prSet/>
      <dgm:spPr/>
      <dgm:t>
        <a:bodyPr/>
        <a:lstStyle/>
        <a:p>
          <a:endParaRPr lang="en-US"/>
        </a:p>
      </dgm:t>
    </dgm:pt>
    <dgm:pt modelId="{081A3C5D-BAFC-4869-8584-D22921B074A8}">
      <dgm:prSet phldrT="[Text]" custT="1"/>
      <dgm:spPr/>
      <dgm:t>
        <a:bodyPr/>
        <a:lstStyle/>
        <a:p>
          <a:r>
            <a:rPr lang="en-US" sz="1200" dirty="0" smtClean="0"/>
            <a:t>FTP</a:t>
          </a:r>
          <a:endParaRPr lang="en-US" sz="1200" dirty="0"/>
        </a:p>
      </dgm:t>
    </dgm:pt>
    <dgm:pt modelId="{B61BF6A3-FF5B-44E2-8993-29CED53666C5}" type="parTrans" cxnId="{ADD6E45E-9B1E-497E-A251-EB97EAFAD631}">
      <dgm:prSet/>
      <dgm:spPr/>
      <dgm:t>
        <a:bodyPr/>
        <a:lstStyle/>
        <a:p>
          <a:endParaRPr lang="en-US"/>
        </a:p>
      </dgm:t>
    </dgm:pt>
    <dgm:pt modelId="{45E11DB4-0D1B-4337-A0FE-12C204A2B6EB}" type="sibTrans" cxnId="{ADD6E45E-9B1E-497E-A251-EB97EAFAD631}">
      <dgm:prSet/>
      <dgm:spPr/>
      <dgm:t>
        <a:bodyPr/>
        <a:lstStyle/>
        <a:p>
          <a:endParaRPr lang="en-US"/>
        </a:p>
      </dgm:t>
    </dgm:pt>
    <dgm:pt modelId="{1E2F029C-6722-4FC5-B074-38D4BF717E9F}">
      <dgm:prSet custT="1"/>
      <dgm:spPr/>
      <dgm:t>
        <a:bodyPr/>
        <a:lstStyle/>
        <a:p>
          <a:pPr rtl="0"/>
          <a:r>
            <a:rPr lang="en-US" sz="1200" dirty="0" err="1" smtClean="0"/>
            <a:t>common.lang</a:t>
          </a:r>
          <a:r>
            <a:rPr lang="en-US" sz="1200" dirty="0" smtClean="0"/>
            <a:t>.*</a:t>
          </a:r>
          <a:endParaRPr lang="en-US" sz="1200" dirty="0"/>
        </a:p>
      </dgm:t>
    </dgm:pt>
    <dgm:pt modelId="{2F128ED3-4137-4264-A76E-A2A0DBDB79E9}" type="parTrans" cxnId="{7EA3E74C-D8F1-40A2-986A-F6E031D622B3}">
      <dgm:prSet/>
      <dgm:spPr/>
      <dgm:t>
        <a:bodyPr/>
        <a:lstStyle/>
        <a:p>
          <a:endParaRPr lang="en-US"/>
        </a:p>
      </dgm:t>
    </dgm:pt>
    <dgm:pt modelId="{BDEDC19A-618F-454C-8BCC-AA386A120550}" type="sibTrans" cxnId="{7EA3E74C-D8F1-40A2-986A-F6E031D622B3}">
      <dgm:prSet/>
      <dgm:spPr/>
      <dgm:t>
        <a:bodyPr/>
        <a:lstStyle/>
        <a:p>
          <a:endParaRPr lang="en-US"/>
        </a:p>
      </dgm:t>
    </dgm:pt>
    <dgm:pt modelId="{1555E21C-32E2-49F7-A68A-F2EAF477BB45}">
      <dgm:prSet custT="1"/>
      <dgm:spPr/>
      <dgm:t>
        <a:bodyPr/>
        <a:lstStyle/>
        <a:p>
          <a:pPr rtl="0"/>
          <a:r>
            <a:rPr lang="en-US" sz="1200" dirty="0" err="1" smtClean="0"/>
            <a:t>DateTime</a:t>
          </a:r>
          <a:endParaRPr lang="en-US" sz="1200" dirty="0"/>
        </a:p>
      </dgm:t>
    </dgm:pt>
    <dgm:pt modelId="{7F2DB174-98D7-4B6D-B548-4D4A76666984}" type="parTrans" cxnId="{9A577706-0BDC-43C9-AE0B-4DFA5957B1B3}">
      <dgm:prSet/>
      <dgm:spPr/>
      <dgm:t>
        <a:bodyPr/>
        <a:lstStyle/>
        <a:p>
          <a:endParaRPr lang="en-US"/>
        </a:p>
      </dgm:t>
    </dgm:pt>
    <dgm:pt modelId="{0BFFE260-5ADB-43E0-BE7F-1549762F8FDA}" type="sibTrans" cxnId="{9A577706-0BDC-43C9-AE0B-4DFA5957B1B3}">
      <dgm:prSet/>
      <dgm:spPr/>
      <dgm:t>
        <a:bodyPr/>
        <a:lstStyle/>
        <a:p>
          <a:endParaRPr lang="en-US"/>
        </a:p>
      </dgm:t>
    </dgm:pt>
    <dgm:pt modelId="{8A46BF98-C4AE-476D-B387-344C01DAEBC3}">
      <dgm:prSet custT="1"/>
      <dgm:spPr/>
      <dgm:t>
        <a:bodyPr/>
        <a:lstStyle/>
        <a:p>
          <a:pPr rtl="0"/>
          <a:r>
            <a:rPr lang="en-US" sz="1200" dirty="0" smtClean="0"/>
            <a:t>Math</a:t>
          </a:r>
          <a:endParaRPr lang="en-US" sz="1200" dirty="0"/>
        </a:p>
      </dgm:t>
    </dgm:pt>
    <dgm:pt modelId="{753A6A55-A5BC-4429-88FD-CEDE110E9EA7}" type="parTrans" cxnId="{07B85B5E-3E55-43D8-B67C-8A18F83CD189}">
      <dgm:prSet/>
      <dgm:spPr/>
      <dgm:t>
        <a:bodyPr/>
        <a:lstStyle/>
        <a:p>
          <a:endParaRPr lang="en-US"/>
        </a:p>
      </dgm:t>
    </dgm:pt>
    <dgm:pt modelId="{AA084D29-5280-42E8-B262-67DC29A28EA9}" type="sibTrans" cxnId="{07B85B5E-3E55-43D8-B67C-8A18F83CD189}">
      <dgm:prSet/>
      <dgm:spPr/>
      <dgm:t>
        <a:bodyPr/>
        <a:lstStyle/>
        <a:p>
          <a:endParaRPr lang="en-US"/>
        </a:p>
      </dgm:t>
    </dgm:pt>
    <dgm:pt modelId="{5B3ACEE9-2F41-4724-8D03-8D197A5E6BEC}">
      <dgm:prSet custT="1"/>
      <dgm:spPr/>
      <dgm:t>
        <a:bodyPr/>
        <a:lstStyle/>
        <a:p>
          <a:pPr rtl="0"/>
          <a:r>
            <a:rPr lang="en-US" sz="1200" dirty="0" smtClean="0"/>
            <a:t>Reflection</a:t>
          </a:r>
          <a:endParaRPr lang="en-US" sz="1200" dirty="0"/>
        </a:p>
      </dgm:t>
    </dgm:pt>
    <dgm:pt modelId="{A8362EEB-676B-4093-9180-4D31E7787F2D}" type="parTrans" cxnId="{39A2887B-882F-48B0-82AF-F22272EDD978}">
      <dgm:prSet/>
      <dgm:spPr/>
      <dgm:t>
        <a:bodyPr/>
        <a:lstStyle/>
        <a:p>
          <a:endParaRPr lang="en-US"/>
        </a:p>
      </dgm:t>
    </dgm:pt>
    <dgm:pt modelId="{8449481B-A4EF-4874-AE73-7D05DE1ED867}" type="sibTrans" cxnId="{39A2887B-882F-48B0-82AF-F22272EDD978}">
      <dgm:prSet/>
      <dgm:spPr/>
      <dgm:t>
        <a:bodyPr/>
        <a:lstStyle/>
        <a:p>
          <a:endParaRPr lang="en-US"/>
        </a:p>
      </dgm:t>
    </dgm:pt>
    <dgm:pt modelId="{17E1BE64-D62C-4418-AEE8-E219FBC7A95C}">
      <dgm:prSet custT="1"/>
      <dgm:spPr/>
      <dgm:t>
        <a:bodyPr/>
        <a:lstStyle/>
        <a:p>
          <a:pPr rtl="0"/>
          <a:r>
            <a:rPr lang="en-US" sz="1200" dirty="0" err="1" smtClean="0"/>
            <a:t>Regex</a:t>
          </a:r>
          <a:endParaRPr lang="en-US" sz="1200" dirty="0"/>
        </a:p>
      </dgm:t>
    </dgm:pt>
    <dgm:pt modelId="{FCDA0D61-6BC4-4460-A744-8FA36AF67185}" type="parTrans" cxnId="{D41B4A94-C720-43FB-8291-60A56538C917}">
      <dgm:prSet/>
      <dgm:spPr/>
      <dgm:t>
        <a:bodyPr/>
        <a:lstStyle/>
        <a:p>
          <a:endParaRPr lang="en-US"/>
        </a:p>
      </dgm:t>
    </dgm:pt>
    <dgm:pt modelId="{7C22B927-93D6-4875-BBF3-5651D6A38B2F}" type="sibTrans" cxnId="{D41B4A94-C720-43FB-8291-60A56538C917}">
      <dgm:prSet/>
      <dgm:spPr/>
      <dgm:t>
        <a:bodyPr/>
        <a:lstStyle/>
        <a:p>
          <a:endParaRPr lang="en-US"/>
        </a:p>
      </dgm:t>
    </dgm:pt>
    <dgm:pt modelId="{8D593DFE-D906-453C-9049-0F1CEF1E2B4C}">
      <dgm:prSet custT="1"/>
      <dgm:spPr/>
      <dgm:t>
        <a:bodyPr/>
        <a:lstStyle/>
        <a:p>
          <a:pPr rtl="0"/>
          <a:r>
            <a:rPr lang="en-US" sz="1200" dirty="0" err="1" smtClean="0"/>
            <a:t>StringFunctions</a:t>
          </a:r>
          <a:endParaRPr lang="en-US" sz="1200" dirty="0"/>
        </a:p>
      </dgm:t>
    </dgm:pt>
    <dgm:pt modelId="{96863FE5-A21D-41EC-AB79-EA26AB849FF6}" type="parTrans" cxnId="{D5A4D972-1D26-40D5-8C94-A5EAB6B0AF5A}">
      <dgm:prSet/>
      <dgm:spPr/>
      <dgm:t>
        <a:bodyPr/>
        <a:lstStyle/>
        <a:p>
          <a:endParaRPr lang="en-US"/>
        </a:p>
      </dgm:t>
    </dgm:pt>
    <dgm:pt modelId="{71F11C33-2CE3-4264-B561-B6589B18A031}" type="sibTrans" cxnId="{D5A4D972-1D26-40D5-8C94-A5EAB6B0AF5A}">
      <dgm:prSet/>
      <dgm:spPr/>
      <dgm:t>
        <a:bodyPr/>
        <a:lstStyle/>
        <a:p>
          <a:endParaRPr lang="en-US"/>
        </a:p>
      </dgm:t>
    </dgm:pt>
    <dgm:pt modelId="{83133C1A-2207-4F9C-9D34-516A8D28A46A}">
      <dgm:prSet custT="1"/>
      <dgm:spPr/>
      <dgm:t>
        <a:bodyPr/>
        <a:lstStyle/>
        <a:p>
          <a:pPr rtl="0"/>
          <a:r>
            <a:rPr lang="en-US" sz="1200" dirty="0" err="1" smtClean="0"/>
            <a:t>ListFunctions</a:t>
          </a:r>
          <a:endParaRPr lang="en-US" sz="1200" dirty="0"/>
        </a:p>
      </dgm:t>
    </dgm:pt>
    <dgm:pt modelId="{E4A57B13-8777-4990-87A4-49F558F8E9BC}" type="parTrans" cxnId="{0550AD7A-3DCE-49A1-AF5A-083CCEC5947F}">
      <dgm:prSet/>
      <dgm:spPr/>
      <dgm:t>
        <a:bodyPr/>
        <a:lstStyle/>
        <a:p>
          <a:endParaRPr lang="en-US"/>
        </a:p>
      </dgm:t>
    </dgm:pt>
    <dgm:pt modelId="{57917D77-BB4D-4889-9B2A-036284C2B2A2}" type="sibTrans" cxnId="{0550AD7A-3DCE-49A1-AF5A-083CCEC5947F}">
      <dgm:prSet/>
      <dgm:spPr/>
      <dgm:t>
        <a:bodyPr/>
        <a:lstStyle/>
        <a:p>
          <a:endParaRPr lang="en-US"/>
        </a:p>
      </dgm:t>
    </dgm:pt>
    <dgm:pt modelId="{67D67240-BA9E-4DE1-960E-BB104F16AC26}">
      <dgm:prSet custT="1"/>
      <dgm:spPr/>
      <dgm:t>
        <a:bodyPr/>
        <a:lstStyle/>
        <a:p>
          <a:pPr rtl="0"/>
          <a:r>
            <a:rPr lang="en-US" sz="1200" smtClean="0"/>
            <a:t>MapFunctions</a:t>
          </a:r>
          <a:endParaRPr lang="en-US" sz="1200" dirty="0"/>
        </a:p>
      </dgm:t>
    </dgm:pt>
    <dgm:pt modelId="{313F2927-2A2A-4AC6-9B9D-DF7C584D441B}" type="parTrans" cxnId="{6BE089DF-EDA1-4683-9C9E-137F8DE0390A}">
      <dgm:prSet/>
      <dgm:spPr/>
      <dgm:t>
        <a:bodyPr/>
        <a:lstStyle/>
        <a:p>
          <a:endParaRPr lang="en-US"/>
        </a:p>
      </dgm:t>
    </dgm:pt>
    <dgm:pt modelId="{95434E5E-D11E-4C90-8DCD-00DA9E447A50}" type="sibTrans" cxnId="{6BE089DF-EDA1-4683-9C9E-137F8DE0390A}">
      <dgm:prSet/>
      <dgm:spPr/>
      <dgm:t>
        <a:bodyPr/>
        <a:lstStyle/>
        <a:p>
          <a:endParaRPr lang="en-US"/>
        </a:p>
      </dgm:t>
    </dgm:pt>
    <dgm:pt modelId="{5685263A-D06A-43CD-BEB2-D8DC97D67542}">
      <dgm:prSet custT="1"/>
      <dgm:spPr/>
      <dgm:t>
        <a:bodyPr/>
        <a:lstStyle/>
        <a:p>
          <a:pPr rtl="0"/>
          <a:r>
            <a:rPr lang="en-US" sz="1200" dirty="0" err="1" smtClean="0"/>
            <a:t>ArrayFunctions</a:t>
          </a:r>
          <a:endParaRPr lang="en-US" sz="1200" dirty="0"/>
        </a:p>
      </dgm:t>
    </dgm:pt>
    <dgm:pt modelId="{4ECB93E1-A8E2-4FEE-8538-09A6E54FEE4B}" type="parTrans" cxnId="{F8E8438D-60C8-4550-A8F1-F6D5C1AC6A2B}">
      <dgm:prSet/>
      <dgm:spPr/>
      <dgm:t>
        <a:bodyPr/>
        <a:lstStyle/>
        <a:p>
          <a:endParaRPr lang="en-US"/>
        </a:p>
      </dgm:t>
    </dgm:pt>
    <dgm:pt modelId="{1FE232DC-0C11-4141-94AF-92EAEB47D57E}" type="sibTrans" cxnId="{F8E8438D-60C8-4550-A8F1-F6D5C1AC6A2B}">
      <dgm:prSet/>
      <dgm:spPr/>
      <dgm:t>
        <a:bodyPr/>
        <a:lstStyle/>
        <a:p>
          <a:endParaRPr lang="en-US"/>
        </a:p>
      </dgm:t>
    </dgm:pt>
    <dgm:pt modelId="{20D4495C-586E-4E5A-A5E4-E1809B5CBAB4}">
      <dgm:prSet custT="1"/>
      <dgm:spPr/>
      <dgm:t>
        <a:bodyPr/>
        <a:lstStyle/>
        <a:p>
          <a:pPr rtl="0"/>
          <a:r>
            <a:rPr lang="en-US" sz="1200" dirty="0" err="1" smtClean="0"/>
            <a:t>common.system</a:t>
          </a:r>
          <a:r>
            <a:rPr lang="en-US" sz="1200" dirty="0" smtClean="0"/>
            <a:t>.*</a:t>
          </a:r>
          <a:endParaRPr lang="en-US" sz="1200" dirty="0"/>
        </a:p>
      </dgm:t>
    </dgm:pt>
    <dgm:pt modelId="{9929046C-D641-494D-9A83-F09D95704A93}" type="parTrans" cxnId="{72DEE704-FBD8-46BA-9799-A8CB3CE2B368}">
      <dgm:prSet/>
      <dgm:spPr/>
      <dgm:t>
        <a:bodyPr/>
        <a:lstStyle/>
        <a:p>
          <a:endParaRPr lang="en-US"/>
        </a:p>
      </dgm:t>
    </dgm:pt>
    <dgm:pt modelId="{BA12DDFE-DBE9-4B9E-BA4D-02419FC1AE4F}" type="sibTrans" cxnId="{72DEE704-FBD8-46BA-9799-A8CB3CE2B368}">
      <dgm:prSet/>
      <dgm:spPr/>
      <dgm:t>
        <a:bodyPr/>
        <a:lstStyle/>
        <a:p>
          <a:endParaRPr lang="en-US"/>
        </a:p>
      </dgm:t>
    </dgm:pt>
    <dgm:pt modelId="{38A3C5EE-C3D5-4CF4-82CA-A7A72413C7C7}">
      <dgm:prSet custT="1"/>
      <dgm:spPr/>
      <dgm:t>
        <a:bodyPr/>
        <a:lstStyle/>
        <a:p>
          <a:pPr rtl="0"/>
          <a:r>
            <a:rPr lang="en-US" sz="1200" dirty="0" smtClean="0"/>
            <a:t>Printer</a:t>
          </a:r>
          <a:endParaRPr lang="en-US" sz="1200" dirty="0"/>
        </a:p>
      </dgm:t>
    </dgm:pt>
    <dgm:pt modelId="{CB2A1BBC-283F-4085-9AA3-A3CFE8BD9CC5}" type="parTrans" cxnId="{103BE80D-2E6A-4885-A698-AEB94B244E18}">
      <dgm:prSet/>
      <dgm:spPr/>
      <dgm:t>
        <a:bodyPr/>
        <a:lstStyle/>
        <a:p>
          <a:endParaRPr lang="en-US"/>
        </a:p>
      </dgm:t>
    </dgm:pt>
    <dgm:pt modelId="{F5FD9A51-FD73-4CF7-B721-7858100B2565}" type="sibTrans" cxnId="{103BE80D-2E6A-4885-A698-AEB94B244E18}">
      <dgm:prSet/>
      <dgm:spPr/>
      <dgm:t>
        <a:bodyPr/>
        <a:lstStyle/>
        <a:p>
          <a:endParaRPr lang="en-US"/>
        </a:p>
      </dgm:t>
    </dgm:pt>
    <dgm:pt modelId="{9477737B-F5F8-400B-BC15-3ECF02194986}">
      <dgm:prSet custT="1"/>
      <dgm:spPr/>
      <dgm:t>
        <a:bodyPr/>
        <a:lstStyle/>
        <a:p>
          <a:pPr rtl="0"/>
          <a:r>
            <a:rPr lang="en-US" sz="1000" dirty="0" err="1" smtClean="0"/>
            <a:t>CommandExecutor</a:t>
          </a:r>
          <a:endParaRPr lang="en-US" sz="1000" dirty="0"/>
        </a:p>
      </dgm:t>
    </dgm:pt>
    <dgm:pt modelId="{60ECA1DE-6EBE-4482-BA72-271055E2DAE1}" type="parTrans" cxnId="{431CED7B-4388-41B8-852A-F3F773D9EB68}">
      <dgm:prSet/>
      <dgm:spPr/>
      <dgm:t>
        <a:bodyPr/>
        <a:lstStyle/>
        <a:p>
          <a:endParaRPr lang="en-US"/>
        </a:p>
      </dgm:t>
    </dgm:pt>
    <dgm:pt modelId="{03B7276F-F4BC-4406-AA08-7A799F9CE677}" type="sibTrans" cxnId="{431CED7B-4388-41B8-852A-F3F773D9EB68}">
      <dgm:prSet/>
      <dgm:spPr/>
      <dgm:t>
        <a:bodyPr/>
        <a:lstStyle/>
        <a:p>
          <a:endParaRPr lang="en-US"/>
        </a:p>
      </dgm:t>
    </dgm:pt>
    <dgm:pt modelId="{C942CAB7-8459-4276-858A-82DF6873BCE1}">
      <dgm:prSet custT="1"/>
      <dgm:spPr/>
      <dgm:t>
        <a:bodyPr/>
        <a:lstStyle/>
        <a:p>
          <a:pPr rtl="0"/>
          <a:r>
            <a:rPr lang="en-US" sz="1200" dirty="0" smtClean="0"/>
            <a:t>COM</a:t>
          </a:r>
          <a:endParaRPr lang="en-US" sz="1200" dirty="0"/>
        </a:p>
      </dgm:t>
    </dgm:pt>
    <dgm:pt modelId="{56DB517D-831A-4547-AC97-8454EEE3B285}" type="parTrans" cxnId="{42266AEC-F662-443C-8D03-46B51F69DAE9}">
      <dgm:prSet/>
      <dgm:spPr/>
      <dgm:t>
        <a:bodyPr/>
        <a:lstStyle/>
        <a:p>
          <a:endParaRPr lang="en-US"/>
        </a:p>
      </dgm:t>
    </dgm:pt>
    <dgm:pt modelId="{3B727FE6-CCE6-443C-841D-D77D71EE5895}" type="sibTrans" cxnId="{42266AEC-F662-443C-8D03-46B51F69DAE9}">
      <dgm:prSet/>
      <dgm:spPr/>
      <dgm:t>
        <a:bodyPr/>
        <a:lstStyle/>
        <a:p>
          <a:endParaRPr lang="en-US"/>
        </a:p>
      </dgm:t>
    </dgm:pt>
    <dgm:pt modelId="{15998263-0E12-4969-BA80-7C8CD8B0A448}" type="pres">
      <dgm:prSet presAssocID="{69B08219-6539-4589-92A0-383089C4B0F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E2F0FD-A9A2-442E-AF70-F112F9EDD055}" type="pres">
      <dgm:prSet presAssocID="{45BAB378-3B95-490D-9908-07F51B4C8DCE}" presName="root" presStyleCnt="0"/>
      <dgm:spPr/>
    </dgm:pt>
    <dgm:pt modelId="{AF956699-2C52-453A-9C20-6CD2395C5891}" type="pres">
      <dgm:prSet presAssocID="{45BAB378-3B95-490D-9908-07F51B4C8DCE}" presName="rootComposite" presStyleCnt="0"/>
      <dgm:spPr/>
    </dgm:pt>
    <dgm:pt modelId="{6C9BAE32-8077-468C-9060-7F1B8ECE26D1}" type="pres">
      <dgm:prSet presAssocID="{45BAB378-3B95-490D-9908-07F51B4C8DCE}" presName="rootText" presStyleLbl="node1" presStyleIdx="0" presStyleCnt="5" custScaleX="158856" custLinFactNeighborX="1640" custLinFactNeighborY="-9624"/>
      <dgm:spPr/>
      <dgm:t>
        <a:bodyPr/>
        <a:lstStyle/>
        <a:p>
          <a:endParaRPr lang="en-US"/>
        </a:p>
      </dgm:t>
    </dgm:pt>
    <dgm:pt modelId="{8D69C307-4072-4D24-8D59-32D5D84E11F8}" type="pres">
      <dgm:prSet presAssocID="{45BAB378-3B95-490D-9908-07F51B4C8DCE}" presName="rootConnector" presStyleLbl="node1" presStyleIdx="0" presStyleCnt="5"/>
      <dgm:spPr/>
      <dgm:t>
        <a:bodyPr/>
        <a:lstStyle/>
        <a:p>
          <a:endParaRPr lang="en-US"/>
        </a:p>
      </dgm:t>
    </dgm:pt>
    <dgm:pt modelId="{1C96D6DC-D31E-43AB-BB4A-C46404228ACB}" type="pres">
      <dgm:prSet presAssocID="{45BAB378-3B95-490D-9908-07F51B4C8DCE}" presName="childShape" presStyleCnt="0"/>
      <dgm:spPr/>
    </dgm:pt>
    <dgm:pt modelId="{8271C472-B15D-4EB4-B096-081DF3753AB6}" type="pres">
      <dgm:prSet presAssocID="{90128F9B-6A02-4E0B-A2E8-564B68F58E67}" presName="Name13" presStyleLbl="parChTrans1D2" presStyleIdx="0" presStyleCnt="27"/>
      <dgm:spPr/>
      <dgm:t>
        <a:bodyPr/>
        <a:lstStyle/>
        <a:p>
          <a:endParaRPr lang="en-US"/>
        </a:p>
      </dgm:t>
    </dgm:pt>
    <dgm:pt modelId="{FD0033C2-ED88-4E1C-ADD2-DA172A9CB5A9}" type="pres">
      <dgm:prSet presAssocID="{D3811AA3-F3A7-4F35-8226-D4959B0C39D3}" presName="childText" presStyleLbl="bgAcc1" presStyleIdx="0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C1CA9-069C-452C-B35D-8C7A89D72837}" type="pres">
      <dgm:prSet presAssocID="{035424E9-DD0D-43DE-AE67-ED98186F1876}" presName="Name13" presStyleLbl="parChTrans1D2" presStyleIdx="1" presStyleCnt="27"/>
      <dgm:spPr/>
      <dgm:t>
        <a:bodyPr/>
        <a:lstStyle/>
        <a:p>
          <a:endParaRPr lang="en-US"/>
        </a:p>
      </dgm:t>
    </dgm:pt>
    <dgm:pt modelId="{015966AF-510C-4CED-B57D-4CE15FBD0B14}" type="pres">
      <dgm:prSet presAssocID="{3EECEB00-87BA-4EBD-8A93-763E57B2C8EC}" presName="childText" presStyleLbl="bgAcc1" presStyleIdx="1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8C1F7-5D5E-47BE-8124-24661A4FB607}" type="pres">
      <dgm:prSet presAssocID="{D52B3375-DFBE-45AC-9271-88DA7D4F13A3}" presName="Name13" presStyleLbl="parChTrans1D2" presStyleIdx="2" presStyleCnt="27"/>
      <dgm:spPr/>
      <dgm:t>
        <a:bodyPr/>
        <a:lstStyle/>
        <a:p>
          <a:endParaRPr lang="en-US"/>
        </a:p>
      </dgm:t>
    </dgm:pt>
    <dgm:pt modelId="{E3468ED1-BCF2-4230-8364-64256BD4D59C}" type="pres">
      <dgm:prSet presAssocID="{EF7DB893-AE63-4131-855E-C1262D022ED5}" presName="childText" presStyleLbl="bgAcc1" presStyleIdx="2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E3E42-821A-4DEE-AD51-71F28574DCBE}" type="pres">
      <dgm:prSet presAssocID="{D905B6BA-3F21-4B2D-8C41-B24CD68E0E8E}" presName="Name13" presStyleLbl="parChTrans1D2" presStyleIdx="3" presStyleCnt="27"/>
      <dgm:spPr/>
      <dgm:t>
        <a:bodyPr/>
        <a:lstStyle/>
        <a:p>
          <a:endParaRPr lang="en-US"/>
        </a:p>
      </dgm:t>
    </dgm:pt>
    <dgm:pt modelId="{A5784E93-5D4B-4260-97C3-63859654BB5B}" type="pres">
      <dgm:prSet presAssocID="{30165C3F-3EE4-4DF6-825A-D73DE96BC70D}" presName="childText" presStyleLbl="bgAcc1" presStyleIdx="3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FE0AD-033F-40AA-9726-938456F57FA8}" type="pres">
      <dgm:prSet presAssocID="{E374FBED-95A2-476C-98F1-6A784C62DC2B}" presName="Name13" presStyleLbl="parChTrans1D2" presStyleIdx="4" presStyleCnt="27"/>
      <dgm:spPr/>
      <dgm:t>
        <a:bodyPr/>
        <a:lstStyle/>
        <a:p>
          <a:endParaRPr lang="en-US"/>
        </a:p>
      </dgm:t>
    </dgm:pt>
    <dgm:pt modelId="{B3BDAB2F-E633-4BD3-81AE-257765DD606E}" type="pres">
      <dgm:prSet presAssocID="{231A256D-D894-432C-8265-147D8AFE7B25}" presName="childText" presStyleLbl="bgAcc1" presStyleIdx="4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B83FC-52EB-46AE-9CC5-D4AACDBDA5F6}" type="pres">
      <dgm:prSet presAssocID="{191EA6CF-2462-4EF4-B906-6D900C196DF4}" presName="Name13" presStyleLbl="parChTrans1D2" presStyleIdx="5" presStyleCnt="27"/>
      <dgm:spPr/>
      <dgm:t>
        <a:bodyPr/>
        <a:lstStyle/>
        <a:p>
          <a:endParaRPr lang="en-US"/>
        </a:p>
      </dgm:t>
    </dgm:pt>
    <dgm:pt modelId="{C1043E40-B9BD-407B-98FD-F8ADFF4B3E84}" type="pres">
      <dgm:prSet presAssocID="{BBFDCC78-E38D-474B-8255-4560FFC808CC}" presName="childText" presStyleLbl="bgAcc1" presStyleIdx="5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AF635-59FD-45FB-9C65-F7574BE77B74}" type="pres">
      <dgm:prSet presAssocID="{C12EB410-7F95-481D-9266-6D5ED8F2065E}" presName="root" presStyleCnt="0"/>
      <dgm:spPr/>
    </dgm:pt>
    <dgm:pt modelId="{FE9FC380-02DB-4E0D-B6A9-A3EEE04564D2}" type="pres">
      <dgm:prSet presAssocID="{C12EB410-7F95-481D-9266-6D5ED8F2065E}" presName="rootComposite" presStyleCnt="0"/>
      <dgm:spPr/>
    </dgm:pt>
    <dgm:pt modelId="{4B6D5750-13BD-4FF5-BB3D-611914BA75E0}" type="pres">
      <dgm:prSet presAssocID="{C12EB410-7F95-481D-9266-6D5ED8F2065E}" presName="rootText" presStyleLbl="node1" presStyleIdx="1" presStyleCnt="5" custScaleX="158856" custLinFactNeighborX="1640" custLinFactNeighborY="-9624"/>
      <dgm:spPr/>
      <dgm:t>
        <a:bodyPr/>
        <a:lstStyle/>
        <a:p>
          <a:endParaRPr lang="en-US"/>
        </a:p>
      </dgm:t>
    </dgm:pt>
    <dgm:pt modelId="{9771B522-2571-4C5A-9D8D-2879CD9758D6}" type="pres">
      <dgm:prSet presAssocID="{C12EB410-7F95-481D-9266-6D5ED8F2065E}" presName="rootConnector" presStyleLbl="node1" presStyleIdx="1" presStyleCnt="5"/>
      <dgm:spPr/>
      <dgm:t>
        <a:bodyPr/>
        <a:lstStyle/>
        <a:p>
          <a:endParaRPr lang="en-US"/>
        </a:p>
      </dgm:t>
    </dgm:pt>
    <dgm:pt modelId="{D71B83BD-3127-4AF7-8428-928ABF7DC8A6}" type="pres">
      <dgm:prSet presAssocID="{C12EB410-7F95-481D-9266-6D5ED8F2065E}" presName="childShape" presStyleCnt="0"/>
      <dgm:spPr/>
    </dgm:pt>
    <dgm:pt modelId="{FE1153E6-5791-41B5-84D3-7933EC70FF0B}" type="pres">
      <dgm:prSet presAssocID="{A9696EED-ABE3-4A6E-A265-C196CFEE866D}" presName="Name13" presStyleLbl="parChTrans1D2" presStyleIdx="6" presStyleCnt="27"/>
      <dgm:spPr/>
      <dgm:t>
        <a:bodyPr/>
        <a:lstStyle/>
        <a:p>
          <a:endParaRPr lang="en-US"/>
        </a:p>
      </dgm:t>
    </dgm:pt>
    <dgm:pt modelId="{B07DBFC0-C267-42F2-8E21-61879906CFEC}" type="pres">
      <dgm:prSet presAssocID="{6A6B840A-95B8-4BB1-8697-8FA084E9485F}" presName="childText" presStyleLbl="bgAcc1" presStyleIdx="6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4D2EE-A548-46F3-93EC-2C03600DBCC8}" type="pres">
      <dgm:prSet presAssocID="{B68E8D9A-DFD9-4265-90A2-EF8FF446F4E2}" presName="Name13" presStyleLbl="parChTrans1D2" presStyleIdx="7" presStyleCnt="27"/>
      <dgm:spPr/>
      <dgm:t>
        <a:bodyPr/>
        <a:lstStyle/>
        <a:p>
          <a:endParaRPr lang="en-US"/>
        </a:p>
      </dgm:t>
    </dgm:pt>
    <dgm:pt modelId="{CD11EA9C-23DC-4B62-B606-926DAE81A055}" type="pres">
      <dgm:prSet presAssocID="{B76D0078-51FF-4A2E-999C-3BC686DAB66F}" presName="childText" presStyleLbl="bgAcc1" presStyleIdx="7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3527A-0836-4F36-BB08-70C8E6180691}" type="pres">
      <dgm:prSet presAssocID="{A7447CDE-B879-4A31-BC86-BA7FFEF2A4F8}" presName="Name13" presStyleLbl="parChTrans1D2" presStyleIdx="8" presStyleCnt="27"/>
      <dgm:spPr/>
      <dgm:t>
        <a:bodyPr/>
        <a:lstStyle/>
        <a:p>
          <a:endParaRPr lang="en-US"/>
        </a:p>
      </dgm:t>
    </dgm:pt>
    <dgm:pt modelId="{9B6F776F-2B97-4ED3-8CA4-1E1FDBF78355}" type="pres">
      <dgm:prSet presAssocID="{77C05D03-ECDD-4491-8365-73C75E3D0037}" presName="childText" presStyleLbl="bgAcc1" presStyleIdx="8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A5CE6-B540-410F-9EF4-E3DF3673199D}" type="pres">
      <dgm:prSet presAssocID="{B61BF6A3-FF5B-44E2-8993-29CED53666C5}" presName="Name13" presStyleLbl="parChTrans1D2" presStyleIdx="9" presStyleCnt="27"/>
      <dgm:spPr/>
      <dgm:t>
        <a:bodyPr/>
        <a:lstStyle/>
        <a:p>
          <a:endParaRPr lang="en-US"/>
        </a:p>
      </dgm:t>
    </dgm:pt>
    <dgm:pt modelId="{89BAD8F2-7986-4C5F-B32A-C0B38887FE94}" type="pres">
      <dgm:prSet presAssocID="{081A3C5D-BAFC-4869-8584-D22921B074A8}" presName="childText" presStyleLbl="bgAcc1" presStyleIdx="9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C7A40-0649-4BA2-A5FD-7C72399826EB}" type="pres">
      <dgm:prSet presAssocID="{224DE553-882F-42A1-AA94-5D85D41CDB04}" presName="Name13" presStyleLbl="parChTrans1D2" presStyleIdx="10" presStyleCnt="27"/>
      <dgm:spPr/>
      <dgm:t>
        <a:bodyPr/>
        <a:lstStyle/>
        <a:p>
          <a:endParaRPr lang="en-US"/>
        </a:p>
      </dgm:t>
    </dgm:pt>
    <dgm:pt modelId="{E91F84B3-83F5-4C15-81DE-4B579C2DF4D9}" type="pres">
      <dgm:prSet presAssocID="{FD233297-A9B2-48F7-810A-98A43805A4A3}" presName="childText" presStyleLbl="bgAcc1" presStyleIdx="10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C29EB-21EE-48C7-A7E7-807369FDAAED}" type="pres">
      <dgm:prSet presAssocID="{9B4EC6FA-FC18-4A17-ACE7-1AD4B34DFF59}" presName="root" presStyleCnt="0"/>
      <dgm:spPr/>
    </dgm:pt>
    <dgm:pt modelId="{E05A3040-F292-4DBE-8C7F-BD5F59D574A1}" type="pres">
      <dgm:prSet presAssocID="{9B4EC6FA-FC18-4A17-ACE7-1AD4B34DFF59}" presName="rootComposite" presStyleCnt="0"/>
      <dgm:spPr/>
    </dgm:pt>
    <dgm:pt modelId="{59AB368B-41B3-4BE7-B270-EA1D4E8233E8}" type="pres">
      <dgm:prSet presAssocID="{9B4EC6FA-FC18-4A17-ACE7-1AD4B34DFF59}" presName="rootText" presStyleLbl="node1" presStyleIdx="2" presStyleCnt="5" custScaleX="158856" custLinFactNeighborX="1640" custLinFactNeighborY="-9624"/>
      <dgm:spPr/>
      <dgm:t>
        <a:bodyPr/>
        <a:lstStyle/>
        <a:p>
          <a:endParaRPr lang="en-US"/>
        </a:p>
      </dgm:t>
    </dgm:pt>
    <dgm:pt modelId="{E035EC40-F7AD-40E1-A55F-4DCFC851D592}" type="pres">
      <dgm:prSet presAssocID="{9B4EC6FA-FC18-4A17-ACE7-1AD4B34DFF59}" presName="rootConnector" presStyleLbl="node1" presStyleIdx="2" presStyleCnt="5"/>
      <dgm:spPr/>
      <dgm:t>
        <a:bodyPr/>
        <a:lstStyle/>
        <a:p>
          <a:endParaRPr lang="en-US"/>
        </a:p>
      </dgm:t>
    </dgm:pt>
    <dgm:pt modelId="{CDECD0D3-37CA-42AD-BBCF-D302B55F0582}" type="pres">
      <dgm:prSet presAssocID="{9B4EC6FA-FC18-4A17-ACE7-1AD4B34DFF59}" presName="childShape" presStyleCnt="0"/>
      <dgm:spPr/>
    </dgm:pt>
    <dgm:pt modelId="{3DFBF9F1-FEB8-4A68-8C39-D9D4A8CA8708}" type="pres">
      <dgm:prSet presAssocID="{81BB62DC-0B15-4450-89EA-5CC386F6D1CE}" presName="Name13" presStyleLbl="parChTrans1D2" presStyleIdx="11" presStyleCnt="27"/>
      <dgm:spPr/>
      <dgm:t>
        <a:bodyPr/>
        <a:lstStyle/>
        <a:p>
          <a:endParaRPr lang="en-US"/>
        </a:p>
      </dgm:t>
    </dgm:pt>
    <dgm:pt modelId="{C5A711D0-AB91-42A8-9FC8-A2F08DF8922D}" type="pres">
      <dgm:prSet presAssocID="{D0F85E35-0A4E-495E-8E5D-00E79B47E945}" presName="childText" presStyleLbl="bgAcc1" presStyleIdx="11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DD10-A5A2-401C-AEBE-4E5BBD160EAB}" type="pres">
      <dgm:prSet presAssocID="{F9457C95-739F-4F89-B5B2-18B997DB4A6B}" presName="Name13" presStyleLbl="parChTrans1D2" presStyleIdx="12" presStyleCnt="27"/>
      <dgm:spPr/>
      <dgm:t>
        <a:bodyPr/>
        <a:lstStyle/>
        <a:p>
          <a:endParaRPr lang="en-US"/>
        </a:p>
      </dgm:t>
    </dgm:pt>
    <dgm:pt modelId="{848EEF93-15CD-4B77-A599-C1FFEC4893BA}" type="pres">
      <dgm:prSet presAssocID="{B7F15EAB-CC29-4B6D-A18D-6D4ED9FDAB18}" presName="childText" presStyleLbl="bgAcc1" presStyleIdx="12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A4F6F-7F70-4D90-99CD-AB86FCBBA75C}" type="pres">
      <dgm:prSet presAssocID="{EFC5F404-9309-4EA9-9AA1-0442F2944FC5}" presName="Name13" presStyleLbl="parChTrans1D2" presStyleIdx="13" presStyleCnt="27"/>
      <dgm:spPr/>
      <dgm:t>
        <a:bodyPr/>
        <a:lstStyle/>
        <a:p>
          <a:endParaRPr lang="en-US"/>
        </a:p>
      </dgm:t>
    </dgm:pt>
    <dgm:pt modelId="{BD309571-C1E6-4E0D-98D1-12F0819BD86D}" type="pres">
      <dgm:prSet presAssocID="{05AFC417-8939-4DF7-86C4-6B204EDEFD22}" presName="childText" presStyleLbl="bgAcc1" presStyleIdx="13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7CD21-7C31-4C50-AEB3-9948AE046838}" type="pres">
      <dgm:prSet presAssocID="{990A5645-614F-498D-AB74-FC04260F6C44}" presName="Name13" presStyleLbl="parChTrans1D2" presStyleIdx="14" presStyleCnt="27"/>
      <dgm:spPr/>
      <dgm:t>
        <a:bodyPr/>
        <a:lstStyle/>
        <a:p>
          <a:endParaRPr lang="en-US"/>
        </a:p>
      </dgm:t>
    </dgm:pt>
    <dgm:pt modelId="{6E30E469-8B1D-43DB-986D-692843CD18D5}" type="pres">
      <dgm:prSet presAssocID="{FEB5BFC7-D5BF-48D9-9D1A-194ABF46F9C5}" presName="childText" presStyleLbl="bgAcc1" presStyleIdx="14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2CABC-23C5-4E6B-9F39-8B608BAA2DA4}" type="pres">
      <dgm:prSet presAssocID="{81FD39DA-8ED7-4A60-ABDC-B9F0913D37D3}" presName="Name13" presStyleLbl="parChTrans1D2" presStyleIdx="15" presStyleCnt="27"/>
      <dgm:spPr/>
      <dgm:t>
        <a:bodyPr/>
        <a:lstStyle/>
        <a:p>
          <a:endParaRPr lang="en-US"/>
        </a:p>
      </dgm:t>
    </dgm:pt>
    <dgm:pt modelId="{0F97A09F-40C4-4108-8512-A35DB4F4D804}" type="pres">
      <dgm:prSet presAssocID="{E4F2B464-8645-4370-B0F0-B0D795E89BD4}" presName="childText" presStyleLbl="bgAcc1" presStyleIdx="15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F30E5-9532-402A-A6F3-CFA9A3DFDD77}" type="pres">
      <dgm:prSet presAssocID="{1E2F029C-6722-4FC5-B074-38D4BF717E9F}" presName="root" presStyleCnt="0"/>
      <dgm:spPr/>
    </dgm:pt>
    <dgm:pt modelId="{9286B81A-6BA9-49CC-BCE2-7713CB8C6EA1}" type="pres">
      <dgm:prSet presAssocID="{1E2F029C-6722-4FC5-B074-38D4BF717E9F}" presName="rootComposite" presStyleCnt="0"/>
      <dgm:spPr/>
    </dgm:pt>
    <dgm:pt modelId="{AAF87591-98D9-4D8F-99E4-67E1DD245C49}" type="pres">
      <dgm:prSet presAssocID="{1E2F029C-6722-4FC5-B074-38D4BF717E9F}" presName="rootText" presStyleLbl="node1" presStyleIdx="3" presStyleCnt="5" custScaleX="158856" custLinFactNeighborX="1640" custLinFactNeighborY="-18355"/>
      <dgm:spPr/>
      <dgm:t>
        <a:bodyPr/>
        <a:lstStyle/>
        <a:p>
          <a:endParaRPr lang="en-US"/>
        </a:p>
      </dgm:t>
    </dgm:pt>
    <dgm:pt modelId="{2B639E7E-13CC-4646-A5F4-8164627AECFB}" type="pres">
      <dgm:prSet presAssocID="{1E2F029C-6722-4FC5-B074-38D4BF717E9F}" presName="rootConnector" presStyleLbl="node1" presStyleIdx="3" presStyleCnt="5"/>
      <dgm:spPr/>
      <dgm:t>
        <a:bodyPr/>
        <a:lstStyle/>
        <a:p>
          <a:endParaRPr lang="en-US"/>
        </a:p>
      </dgm:t>
    </dgm:pt>
    <dgm:pt modelId="{40AFC655-9F59-452E-9B1C-B057AA05594B}" type="pres">
      <dgm:prSet presAssocID="{1E2F029C-6722-4FC5-B074-38D4BF717E9F}" presName="childShape" presStyleCnt="0"/>
      <dgm:spPr/>
    </dgm:pt>
    <dgm:pt modelId="{9EDC522E-111C-4ADD-9AC7-C124928F3FF6}" type="pres">
      <dgm:prSet presAssocID="{7F2DB174-98D7-4B6D-B548-4D4A76666984}" presName="Name13" presStyleLbl="parChTrans1D2" presStyleIdx="16" presStyleCnt="27"/>
      <dgm:spPr/>
      <dgm:t>
        <a:bodyPr/>
        <a:lstStyle/>
        <a:p>
          <a:endParaRPr lang="en-US"/>
        </a:p>
      </dgm:t>
    </dgm:pt>
    <dgm:pt modelId="{D7536FD0-59D7-493B-8916-F30F732DAB58}" type="pres">
      <dgm:prSet presAssocID="{1555E21C-32E2-49F7-A68A-F2EAF477BB45}" presName="childText" presStyleLbl="bgAcc1" presStyleIdx="16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0A62-D3FB-477C-8E7E-DBCC749234D7}" type="pres">
      <dgm:prSet presAssocID="{753A6A55-A5BC-4429-88FD-CEDE110E9EA7}" presName="Name13" presStyleLbl="parChTrans1D2" presStyleIdx="17" presStyleCnt="27"/>
      <dgm:spPr/>
      <dgm:t>
        <a:bodyPr/>
        <a:lstStyle/>
        <a:p>
          <a:endParaRPr lang="en-US"/>
        </a:p>
      </dgm:t>
    </dgm:pt>
    <dgm:pt modelId="{51E4E268-0657-4E63-B3D5-4664AB063DEE}" type="pres">
      <dgm:prSet presAssocID="{8A46BF98-C4AE-476D-B387-344C01DAEBC3}" presName="childText" presStyleLbl="bgAcc1" presStyleIdx="17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05EC9-2DC0-4256-BC43-63390C65DDCC}" type="pres">
      <dgm:prSet presAssocID="{A8362EEB-676B-4093-9180-4D31E7787F2D}" presName="Name13" presStyleLbl="parChTrans1D2" presStyleIdx="18" presStyleCnt="27"/>
      <dgm:spPr/>
      <dgm:t>
        <a:bodyPr/>
        <a:lstStyle/>
        <a:p>
          <a:endParaRPr lang="en-US"/>
        </a:p>
      </dgm:t>
    </dgm:pt>
    <dgm:pt modelId="{72199E30-E383-4F6F-8973-E64891F4E24C}" type="pres">
      <dgm:prSet presAssocID="{5B3ACEE9-2F41-4724-8D03-8D197A5E6BEC}" presName="childText" presStyleLbl="bgAcc1" presStyleIdx="18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965F5-EC8A-4821-B355-35BB21C8E0BA}" type="pres">
      <dgm:prSet presAssocID="{FCDA0D61-6BC4-4460-A744-8FA36AF67185}" presName="Name13" presStyleLbl="parChTrans1D2" presStyleIdx="19" presStyleCnt="27"/>
      <dgm:spPr/>
      <dgm:t>
        <a:bodyPr/>
        <a:lstStyle/>
        <a:p>
          <a:endParaRPr lang="en-US"/>
        </a:p>
      </dgm:t>
    </dgm:pt>
    <dgm:pt modelId="{03BF2856-42E1-44D3-A8F3-1EBD6FAB065B}" type="pres">
      <dgm:prSet presAssocID="{17E1BE64-D62C-4418-AEE8-E219FBC7A95C}" presName="childText" presStyleLbl="bgAcc1" presStyleIdx="19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592CE-F620-409F-9CBF-39B81410E7EF}" type="pres">
      <dgm:prSet presAssocID="{96863FE5-A21D-41EC-AB79-EA26AB849FF6}" presName="Name13" presStyleLbl="parChTrans1D2" presStyleIdx="20" presStyleCnt="27"/>
      <dgm:spPr/>
      <dgm:t>
        <a:bodyPr/>
        <a:lstStyle/>
        <a:p>
          <a:endParaRPr lang="en-US"/>
        </a:p>
      </dgm:t>
    </dgm:pt>
    <dgm:pt modelId="{4EC609FB-50F1-4AA5-8F0C-2E83F3AAE06C}" type="pres">
      <dgm:prSet presAssocID="{8D593DFE-D906-453C-9049-0F1CEF1E2B4C}" presName="childText" presStyleLbl="bgAcc1" presStyleIdx="20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A5EF4-668C-46D9-82A1-4E328EEE8B10}" type="pres">
      <dgm:prSet presAssocID="{E4A57B13-8777-4990-87A4-49F558F8E9BC}" presName="Name13" presStyleLbl="parChTrans1D2" presStyleIdx="21" presStyleCnt="27"/>
      <dgm:spPr/>
      <dgm:t>
        <a:bodyPr/>
        <a:lstStyle/>
        <a:p>
          <a:endParaRPr lang="en-US"/>
        </a:p>
      </dgm:t>
    </dgm:pt>
    <dgm:pt modelId="{380BBA17-0FE8-441E-B733-4CB8F149C63C}" type="pres">
      <dgm:prSet presAssocID="{83133C1A-2207-4F9C-9D34-516A8D28A46A}" presName="childText" presStyleLbl="bgAcc1" presStyleIdx="21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41DC-8F89-409F-A12B-08775FDF2B9D}" type="pres">
      <dgm:prSet presAssocID="{313F2927-2A2A-4AC6-9B9D-DF7C584D441B}" presName="Name13" presStyleLbl="parChTrans1D2" presStyleIdx="22" presStyleCnt="27"/>
      <dgm:spPr/>
      <dgm:t>
        <a:bodyPr/>
        <a:lstStyle/>
        <a:p>
          <a:endParaRPr lang="en-US"/>
        </a:p>
      </dgm:t>
    </dgm:pt>
    <dgm:pt modelId="{6CB25F8F-460E-49CC-8762-3DA0F096875A}" type="pres">
      <dgm:prSet presAssocID="{67D67240-BA9E-4DE1-960E-BB104F16AC26}" presName="childText" presStyleLbl="bgAcc1" presStyleIdx="22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616A1-B024-4552-A6BC-5CED0295BA0A}" type="pres">
      <dgm:prSet presAssocID="{4ECB93E1-A8E2-4FEE-8538-09A6E54FEE4B}" presName="Name13" presStyleLbl="parChTrans1D2" presStyleIdx="23" presStyleCnt="27"/>
      <dgm:spPr/>
      <dgm:t>
        <a:bodyPr/>
        <a:lstStyle/>
        <a:p>
          <a:endParaRPr lang="en-US"/>
        </a:p>
      </dgm:t>
    </dgm:pt>
    <dgm:pt modelId="{5B77AF01-1D73-4620-A07F-1D5082659C6D}" type="pres">
      <dgm:prSet presAssocID="{5685263A-D06A-43CD-BEB2-D8DC97D67542}" presName="childText" presStyleLbl="bgAcc1" presStyleIdx="23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08055-048B-4454-BEB9-6F7D2BB1C219}" type="pres">
      <dgm:prSet presAssocID="{20D4495C-586E-4E5A-A5E4-E1809B5CBAB4}" presName="root" presStyleCnt="0"/>
      <dgm:spPr/>
    </dgm:pt>
    <dgm:pt modelId="{0DFC3839-1F4F-4896-AAD9-92900C7E4A43}" type="pres">
      <dgm:prSet presAssocID="{20D4495C-586E-4E5A-A5E4-E1809B5CBAB4}" presName="rootComposite" presStyleCnt="0"/>
      <dgm:spPr/>
    </dgm:pt>
    <dgm:pt modelId="{98A8CBCA-284A-4B3C-B959-A4EE31FDA6CC}" type="pres">
      <dgm:prSet presAssocID="{20D4495C-586E-4E5A-A5E4-E1809B5CBAB4}" presName="rootText" presStyleLbl="node1" presStyleIdx="4" presStyleCnt="5" custScaleX="158856" custLinFactNeighborX="1640" custLinFactNeighborY="-9624"/>
      <dgm:spPr/>
      <dgm:t>
        <a:bodyPr/>
        <a:lstStyle/>
        <a:p>
          <a:endParaRPr lang="en-US"/>
        </a:p>
      </dgm:t>
    </dgm:pt>
    <dgm:pt modelId="{AE3FD04D-995B-4834-AAB4-54F8EB0C1491}" type="pres">
      <dgm:prSet presAssocID="{20D4495C-586E-4E5A-A5E4-E1809B5CBAB4}" presName="rootConnector" presStyleLbl="node1" presStyleIdx="4" presStyleCnt="5"/>
      <dgm:spPr/>
      <dgm:t>
        <a:bodyPr/>
        <a:lstStyle/>
        <a:p>
          <a:endParaRPr lang="en-US"/>
        </a:p>
      </dgm:t>
    </dgm:pt>
    <dgm:pt modelId="{E96C95A9-3245-4C79-9A05-7BD11F393B00}" type="pres">
      <dgm:prSet presAssocID="{20D4495C-586E-4E5A-A5E4-E1809B5CBAB4}" presName="childShape" presStyleCnt="0"/>
      <dgm:spPr/>
    </dgm:pt>
    <dgm:pt modelId="{0D184BA2-04C6-4E6F-9C90-EC4AD747318C}" type="pres">
      <dgm:prSet presAssocID="{CB2A1BBC-283F-4085-9AA3-A3CFE8BD9CC5}" presName="Name13" presStyleLbl="parChTrans1D2" presStyleIdx="24" presStyleCnt="27"/>
      <dgm:spPr/>
      <dgm:t>
        <a:bodyPr/>
        <a:lstStyle/>
        <a:p>
          <a:endParaRPr lang="en-US"/>
        </a:p>
      </dgm:t>
    </dgm:pt>
    <dgm:pt modelId="{94F344ED-9C19-441A-8B04-BA915C7224F1}" type="pres">
      <dgm:prSet presAssocID="{38A3C5EE-C3D5-4CF4-82CA-A7A72413C7C7}" presName="childText" presStyleLbl="bgAcc1" presStyleIdx="24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332D1-4A2A-4B0A-8D32-2218472DF0C1}" type="pres">
      <dgm:prSet presAssocID="{60ECA1DE-6EBE-4482-BA72-271055E2DAE1}" presName="Name13" presStyleLbl="parChTrans1D2" presStyleIdx="25" presStyleCnt="27"/>
      <dgm:spPr/>
      <dgm:t>
        <a:bodyPr/>
        <a:lstStyle/>
        <a:p>
          <a:endParaRPr lang="en-US"/>
        </a:p>
      </dgm:t>
    </dgm:pt>
    <dgm:pt modelId="{B5660BF6-B918-4BC0-A390-4CA4817310D0}" type="pres">
      <dgm:prSet presAssocID="{9477737B-F5F8-400B-BC15-3ECF02194986}" presName="childText" presStyleLbl="bgAcc1" presStyleIdx="25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0605B-E9C4-4857-9905-307C64FA62C1}" type="pres">
      <dgm:prSet presAssocID="{56DB517D-831A-4547-AC97-8454EEE3B285}" presName="Name13" presStyleLbl="parChTrans1D2" presStyleIdx="26" presStyleCnt="27"/>
      <dgm:spPr/>
      <dgm:t>
        <a:bodyPr/>
        <a:lstStyle/>
        <a:p>
          <a:endParaRPr lang="en-US"/>
        </a:p>
      </dgm:t>
    </dgm:pt>
    <dgm:pt modelId="{36DF0161-546C-4EE7-B94B-7F9A08E4616C}" type="pres">
      <dgm:prSet presAssocID="{C942CAB7-8459-4276-858A-82DF6873BCE1}" presName="childText" presStyleLbl="bgAcc1" presStyleIdx="26" presStyleCnt="27" custScaleX="158856" custLinFactNeighborX="2050" custLinFactNeighborY="-9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954C24-FB2B-4A0C-837F-B8BB0D086439}" type="presOf" srcId="{E4F2B464-8645-4370-B0F0-B0D795E89BD4}" destId="{0F97A09F-40C4-4108-8512-A35DB4F4D804}" srcOrd="0" destOrd="0" presId="urn:microsoft.com/office/officeart/2005/8/layout/hierarchy3"/>
    <dgm:cxn modelId="{3D156CF1-9019-4DC5-A157-4CCB42252D5F}" type="presOf" srcId="{67D67240-BA9E-4DE1-960E-BB104F16AC26}" destId="{6CB25F8F-460E-49CC-8762-3DA0F096875A}" srcOrd="0" destOrd="0" presId="urn:microsoft.com/office/officeart/2005/8/layout/hierarchy3"/>
    <dgm:cxn modelId="{1A1F1578-5B12-406F-ADC1-EAC64DC8DD13}" type="presOf" srcId="{9B4EC6FA-FC18-4A17-ACE7-1AD4B34DFF59}" destId="{E035EC40-F7AD-40E1-A55F-4DCFC851D592}" srcOrd="1" destOrd="0" presId="urn:microsoft.com/office/officeart/2005/8/layout/hierarchy3"/>
    <dgm:cxn modelId="{1CC7AE82-C36D-4482-9C71-2023F8B1E64B}" srcId="{9B4EC6FA-FC18-4A17-ACE7-1AD4B34DFF59}" destId="{B7F15EAB-CC29-4B6D-A18D-6D4ED9FDAB18}" srcOrd="1" destOrd="0" parTransId="{F9457C95-739F-4F89-B5B2-18B997DB4A6B}" sibTransId="{A4DB0A49-5105-4737-A5D8-E5D3E31E2038}"/>
    <dgm:cxn modelId="{1522326F-54D4-47EF-9BEF-961477900AC1}" type="presOf" srcId="{69B08219-6539-4589-92A0-383089C4B0F0}" destId="{15998263-0E12-4969-BA80-7C8CD8B0A448}" srcOrd="0" destOrd="0" presId="urn:microsoft.com/office/officeart/2005/8/layout/hierarchy3"/>
    <dgm:cxn modelId="{6010A6EB-002A-47F5-A3FE-E154FBF9BF9B}" srcId="{45BAB378-3B95-490D-9908-07F51B4C8DCE}" destId="{BBFDCC78-E38D-474B-8255-4560FFC808CC}" srcOrd="5" destOrd="0" parTransId="{191EA6CF-2462-4EF4-B906-6D900C196DF4}" sibTransId="{AAA73BF5-F3DE-4308-9B16-2D1E4C32A857}"/>
    <dgm:cxn modelId="{DBD9F788-6AD0-4899-A60F-8A12B5ED6D1A}" type="presOf" srcId="{CB2A1BBC-283F-4085-9AA3-A3CFE8BD9CC5}" destId="{0D184BA2-04C6-4E6F-9C90-EC4AD747318C}" srcOrd="0" destOrd="0" presId="urn:microsoft.com/office/officeart/2005/8/layout/hierarchy3"/>
    <dgm:cxn modelId="{18F18730-8FC2-4047-B4D2-6E1AF55AA22E}" type="presOf" srcId="{C942CAB7-8459-4276-858A-82DF6873BCE1}" destId="{36DF0161-546C-4EE7-B94B-7F9A08E4616C}" srcOrd="0" destOrd="0" presId="urn:microsoft.com/office/officeart/2005/8/layout/hierarchy3"/>
    <dgm:cxn modelId="{4E00D44D-61DE-49F3-9191-9205054603B2}" type="presOf" srcId="{7F2DB174-98D7-4B6D-B548-4D4A76666984}" destId="{9EDC522E-111C-4ADD-9AC7-C124928F3FF6}" srcOrd="0" destOrd="0" presId="urn:microsoft.com/office/officeart/2005/8/layout/hierarchy3"/>
    <dgm:cxn modelId="{CE6BACEE-B0B6-4CBD-AF2F-65216164AB29}" type="presOf" srcId="{035424E9-DD0D-43DE-AE67-ED98186F1876}" destId="{659C1CA9-069C-452C-B35D-8C7A89D72837}" srcOrd="0" destOrd="0" presId="urn:microsoft.com/office/officeart/2005/8/layout/hierarchy3"/>
    <dgm:cxn modelId="{338A56C1-78EE-4B87-AFFF-E94A0CFD22A5}" type="presOf" srcId="{81BB62DC-0B15-4450-89EA-5CC386F6D1CE}" destId="{3DFBF9F1-FEB8-4A68-8C39-D9D4A8CA8708}" srcOrd="0" destOrd="0" presId="urn:microsoft.com/office/officeart/2005/8/layout/hierarchy3"/>
    <dgm:cxn modelId="{27CDCE08-AE8C-4DB6-849E-47C2ADD7122E}" type="presOf" srcId="{BBFDCC78-E38D-474B-8255-4560FFC808CC}" destId="{C1043E40-B9BD-407B-98FD-F8ADFF4B3E84}" srcOrd="0" destOrd="0" presId="urn:microsoft.com/office/officeart/2005/8/layout/hierarchy3"/>
    <dgm:cxn modelId="{431CED7B-4388-41B8-852A-F3F773D9EB68}" srcId="{20D4495C-586E-4E5A-A5E4-E1809B5CBAB4}" destId="{9477737B-F5F8-400B-BC15-3ECF02194986}" srcOrd="1" destOrd="0" parTransId="{60ECA1DE-6EBE-4482-BA72-271055E2DAE1}" sibTransId="{03B7276F-F4BC-4406-AA08-7A799F9CE677}"/>
    <dgm:cxn modelId="{9E166F00-88A8-455C-847F-4BEDF3357C55}" type="presOf" srcId="{753A6A55-A5BC-4429-88FD-CEDE110E9EA7}" destId="{0E810A62-D3FB-477C-8E7E-DBCC749234D7}" srcOrd="0" destOrd="0" presId="urn:microsoft.com/office/officeart/2005/8/layout/hierarchy3"/>
    <dgm:cxn modelId="{C9E181A6-3282-4E64-BA84-FD4E3DC0E6C7}" type="presOf" srcId="{D52B3375-DFBE-45AC-9271-88DA7D4F13A3}" destId="{E7C8C1F7-5D5E-47BE-8124-24661A4FB607}" srcOrd="0" destOrd="0" presId="urn:microsoft.com/office/officeart/2005/8/layout/hierarchy3"/>
    <dgm:cxn modelId="{53ED3BA4-4201-474C-9B49-689C6CD21938}" type="presOf" srcId="{FD233297-A9B2-48F7-810A-98A43805A4A3}" destId="{E91F84B3-83F5-4C15-81DE-4B579C2DF4D9}" srcOrd="0" destOrd="0" presId="urn:microsoft.com/office/officeart/2005/8/layout/hierarchy3"/>
    <dgm:cxn modelId="{D03E7D0E-7200-41E5-830E-2A336D275013}" type="presOf" srcId="{FCDA0D61-6BC4-4460-A744-8FA36AF67185}" destId="{08E965F5-EC8A-4821-B355-35BB21C8E0BA}" srcOrd="0" destOrd="0" presId="urn:microsoft.com/office/officeart/2005/8/layout/hierarchy3"/>
    <dgm:cxn modelId="{9FDCCB07-5E6A-495B-B042-99D1CEA69169}" type="presOf" srcId="{E374FBED-95A2-476C-98F1-6A784C62DC2B}" destId="{38BFE0AD-033F-40AA-9726-938456F57FA8}" srcOrd="0" destOrd="0" presId="urn:microsoft.com/office/officeart/2005/8/layout/hierarchy3"/>
    <dgm:cxn modelId="{8E7358AB-1575-4CE1-BC5E-49B263D156F2}" type="presOf" srcId="{EFC5F404-9309-4EA9-9AA1-0442F2944FC5}" destId="{831A4F6F-7F70-4D90-99CD-AB86FCBBA75C}" srcOrd="0" destOrd="0" presId="urn:microsoft.com/office/officeart/2005/8/layout/hierarchy3"/>
    <dgm:cxn modelId="{177F2E27-C861-4227-A01A-C391BAFBFF09}" type="presOf" srcId="{B7F15EAB-CC29-4B6D-A18D-6D4ED9FDAB18}" destId="{848EEF93-15CD-4B77-A599-C1FFEC4893BA}" srcOrd="0" destOrd="0" presId="urn:microsoft.com/office/officeart/2005/8/layout/hierarchy3"/>
    <dgm:cxn modelId="{ADB0DCC2-E318-4C18-A84E-62D31F8F772C}" type="presOf" srcId="{1555E21C-32E2-49F7-A68A-F2EAF477BB45}" destId="{D7536FD0-59D7-493B-8916-F30F732DAB58}" srcOrd="0" destOrd="0" presId="urn:microsoft.com/office/officeart/2005/8/layout/hierarchy3"/>
    <dgm:cxn modelId="{18A3C6FF-AA25-4D0B-8D97-8E40F8F51769}" srcId="{45BAB378-3B95-490D-9908-07F51B4C8DCE}" destId="{3EECEB00-87BA-4EBD-8A93-763E57B2C8EC}" srcOrd="1" destOrd="0" parTransId="{035424E9-DD0D-43DE-AE67-ED98186F1876}" sibTransId="{737BDF89-A6DE-4A53-8D82-0CEDA99C0887}"/>
    <dgm:cxn modelId="{8D1406D5-E452-4E4E-8C96-270F0A75E571}" type="presOf" srcId="{6A6B840A-95B8-4BB1-8697-8FA084E9485F}" destId="{B07DBFC0-C267-42F2-8E21-61879906CFEC}" srcOrd="0" destOrd="0" presId="urn:microsoft.com/office/officeart/2005/8/layout/hierarchy3"/>
    <dgm:cxn modelId="{42336395-15D0-45A7-BB1D-2737447E044F}" type="presOf" srcId="{990A5645-614F-498D-AB74-FC04260F6C44}" destId="{1B17CD21-7C31-4C50-AEB3-9948AE046838}" srcOrd="0" destOrd="0" presId="urn:microsoft.com/office/officeart/2005/8/layout/hierarchy3"/>
    <dgm:cxn modelId="{0D68C071-ACCA-4F7F-9140-D79EE314F491}" srcId="{45BAB378-3B95-490D-9908-07F51B4C8DCE}" destId="{231A256D-D894-432C-8265-147D8AFE7B25}" srcOrd="4" destOrd="0" parTransId="{E374FBED-95A2-476C-98F1-6A784C62DC2B}" sibTransId="{C66CB327-BBAE-4CB4-A37C-5E72A9E0D1F5}"/>
    <dgm:cxn modelId="{1FF606AC-BA8B-4F45-82A2-4E9FAEACEC53}" type="presOf" srcId="{A8362EEB-676B-4093-9180-4D31E7787F2D}" destId="{CCC05EC9-2DC0-4256-BC43-63390C65DDCC}" srcOrd="0" destOrd="0" presId="urn:microsoft.com/office/officeart/2005/8/layout/hierarchy3"/>
    <dgm:cxn modelId="{FE09D327-478D-475B-B63C-4D3B52D7C159}" type="presOf" srcId="{D0F85E35-0A4E-495E-8E5D-00E79B47E945}" destId="{C5A711D0-AB91-42A8-9FC8-A2F08DF8922D}" srcOrd="0" destOrd="0" presId="urn:microsoft.com/office/officeart/2005/8/layout/hierarchy3"/>
    <dgm:cxn modelId="{3A5AF209-0DA0-4517-95FB-720F5CB7598C}" srcId="{C12EB410-7F95-481D-9266-6D5ED8F2065E}" destId="{FD233297-A9B2-48F7-810A-98A43805A4A3}" srcOrd="4" destOrd="0" parTransId="{224DE553-882F-42A1-AA94-5D85D41CDB04}" sibTransId="{FC00424A-11AB-4F3A-B657-0695B2688B33}"/>
    <dgm:cxn modelId="{B05A7978-F28B-40B6-BC37-943AC4A89CA5}" type="presOf" srcId="{B61BF6A3-FF5B-44E2-8993-29CED53666C5}" destId="{E75A5CE6-B540-410F-9EF4-E3DF3673199D}" srcOrd="0" destOrd="0" presId="urn:microsoft.com/office/officeart/2005/8/layout/hierarchy3"/>
    <dgm:cxn modelId="{F540D906-B368-4849-BFC2-0A8332B327D5}" type="presOf" srcId="{77C05D03-ECDD-4491-8365-73C75E3D0037}" destId="{9B6F776F-2B97-4ED3-8CA4-1E1FDBF78355}" srcOrd="0" destOrd="0" presId="urn:microsoft.com/office/officeart/2005/8/layout/hierarchy3"/>
    <dgm:cxn modelId="{6BE089DF-EDA1-4683-9C9E-137F8DE0390A}" srcId="{1E2F029C-6722-4FC5-B074-38D4BF717E9F}" destId="{67D67240-BA9E-4DE1-960E-BB104F16AC26}" srcOrd="6" destOrd="0" parTransId="{313F2927-2A2A-4AC6-9B9D-DF7C584D441B}" sibTransId="{95434E5E-D11E-4C90-8DCD-00DA9E447A50}"/>
    <dgm:cxn modelId="{5D41B670-EAF7-4177-8B1C-E8B2B36F4B2A}" srcId="{45BAB378-3B95-490D-9908-07F51B4C8DCE}" destId="{30165C3F-3EE4-4DF6-825A-D73DE96BC70D}" srcOrd="3" destOrd="0" parTransId="{D905B6BA-3F21-4B2D-8C41-B24CD68E0E8E}" sibTransId="{D84A1783-A741-44FD-8031-56697A0FAB0F}"/>
    <dgm:cxn modelId="{E713CB9D-1B68-4DBA-BB9D-07255D96F13D}" type="presOf" srcId="{90128F9B-6A02-4E0B-A2E8-564B68F58E67}" destId="{8271C472-B15D-4EB4-B096-081DF3753AB6}" srcOrd="0" destOrd="0" presId="urn:microsoft.com/office/officeart/2005/8/layout/hierarchy3"/>
    <dgm:cxn modelId="{0550AD7A-3DCE-49A1-AF5A-083CCEC5947F}" srcId="{1E2F029C-6722-4FC5-B074-38D4BF717E9F}" destId="{83133C1A-2207-4F9C-9D34-516A8D28A46A}" srcOrd="5" destOrd="0" parTransId="{E4A57B13-8777-4990-87A4-49F558F8E9BC}" sibTransId="{57917D77-BB4D-4889-9B2A-036284C2B2A2}"/>
    <dgm:cxn modelId="{ADBB6D6C-298D-4917-8FB9-31A9F98C848A}" type="presOf" srcId="{1E2F029C-6722-4FC5-B074-38D4BF717E9F}" destId="{2B639E7E-13CC-4646-A5F4-8164627AECFB}" srcOrd="1" destOrd="0" presId="urn:microsoft.com/office/officeart/2005/8/layout/hierarchy3"/>
    <dgm:cxn modelId="{E1CF0D9B-0BDB-4B41-A614-3CEEC232AC43}" type="presOf" srcId="{83133C1A-2207-4F9C-9D34-516A8D28A46A}" destId="{380BBA17-0FE8-441E-B733-4CB8F149C63C}" srcOrd="0" destOrd="0" presId="urn:microsoft.com/office/officeart/2005/8/layout/hierarchy3"/>
    <dgm:cxn modelId="{51770D6B-679D-4767-8841-9A59AF9D1D7E}" srcId="{C12EB410-7F95-481D-9266-6D5ED8F2065E}" destId="{77C05D03-ECDD-4491-8365-73C75E3D0037}" srcOrd="2" destOrd="0" parTransId="{A7447CDE-B879-4A31-BC86-BA7FFEF2A4F8}" sibTransId="{35D83B92-C337-4F90-A045-BA8F14CF8830}"/>
    <dgm:cxn modelId="{2C84BFC5-7753-4ED3-8A64-BCD79D60E1F6}" srcId="{69B08219-6539-4589-92A0-383089C4B0F0}" destId="{45BAB378-3B95-490D-9908-07F51B4C8DCE}" srcOrd="0" destOrd="0" parTransId="{DB476563-7B82-4E27-9784-52E2391C1BFD}" sibTransId="{18F90EAE-D270-4127-9E9C-ACB384054B88}"/>
    <dgm:cxn modelId="{E90A0DB7-84A2-4F30-9E2C-C5DCC65989EC}" type="presOf" srcId="{8A46BF98-C4AE-476D-B387-344C01DAEBC3}" destId="{51E4E268-0657-4E63-B3D5-4664AB063DEE}" srcOrd="0" destOrd="0" presId="urn:microsoft.com/office/officeart/2005/8/layout/hierarchy3"/>
    <dgm:cxn modelId="{72132E12-6544-4FA3-B8FE-5FB0189082D6}" type="presOf" srcId="{B68E8D9A-DFD9-4265-90A2-EF8FF446F4E2}" destId="{3164D2EE-A548-46F3-93EC-2C03600DBCC8}" srcOrd="0" destOrd="0" presId="urn:microsoft.com/office/officeart/2005/8/layout/hierarchy3"/>
    <dgm:cxn modelId="{F1D146BE-A0A8-4B27-AD5D-C1AD1CFC906A}" type="presOf" srcId="{81FD39DA-8ED7-4A60-ABDC-B9F0913D37D3}" destId="{FB12CABC-23C5-4E6B-9F39-8B608BAA2DA4}" srcOrd="0" destOrd="0" presId="urn:microsoft.com/office/officeart/2005/8/layout/hierarchy3"/>
    <dgm:cxn modelId="{8A61DA3E-AAD6-4040-8E48-6AE5F8A763F3}" type="presOf" srcId="{A7447CDE-B879-4A31-BC86-BA7FFEF2A4F8}" destId="{97D3527A-0836-4F36-BB08-70C8E6180691}" srcOrd="0" destOrd="0" presId="urn:microsoft.com/office/officeart/2005/8/layout/hierarchy3"/>
    <dgm:cxn modelId="{09FB416B-2293-4F54-9939-B387C32D6A50}" type="presOf" srcId="{3EECEB00-87BA-4EBD-8A93-763E57B2C8EC}" destId="{015966AF-510C-4CED-B57D-4CE15FBD0B14}" srcOrd="0" destOrd="0" presId="urn:microsoft.com/office/officeart/2005/8/layout/hierarchy3"/>
    <dgm:cxn modelId="{103BE80D-2E6A-4885-A698-AEB94B244E18}" srcId="{20D4495C-586E-4E5A-A5E4-E1809B5CBAB4}" destId="{38A3C5EE-C3D5-4CF4-82CA-A7A72413C7C7}" srcOrd="0" destOrd="0" parTransId="{CB2A1BBC-283F-4085-9AA3-A3CFE8BD9CC5}" sibTransId="{F5FD9A51-FD73-4CF7-B721-7858100B2565}"/>
    <dgm:cxn modelId="{CBCF6E10-4D4E-4F9F-AD31-FAAF1E208CD5}" type="presOf" srcId="{224DE553-882F-42A1-AA94-5D85D41CDB04}" destId="{33EC7A40-0649-4BA2-A5FD-7C72399826EB}" srcOrd="0" destOrd="0" presId="urn:microsoft.com/office/officeart/2005/8/layout/hierarchy3"/>
    <dgm:cxn modelId="{D5A4D972-1D26-40D5-8C94-A5EAB6B0AF5A}" srcId="{1E2F029C-6722-4FC5-B074-38D4BF717E9F}" destId="{8D593DFE-D906-453C-9049-0F1CEF1E2B4C}" srcOrd="4" destOrd="0" parTransId="{96863FE5-A21D-41EC-AB79-EA26AB849FF6}" sibTransId="{71F11C33-2CE3-4264-B561-B6589B18A031}"/>
    <dgm:cxn modelId="{9A577706-0BDC-43C9-AE0B-4DFA5957B1B3}" srcId="{1E2F029C-6722-4FC5-B074-38D4BF717E9F}" destId="{1555E21C-32E2-49F7-A68A-F2EAF477BB45}" srcOrd="0" destOrd="0" parTransId="{7F2DB174-98D7-4B6D-B548-4D4A76666984}" sibTransId="{0BFFE260-5ADB-43E0-BE7F-1549762F8FDA}"/>
    <dgm:cxn modelId="{07B85B5E-3E55-43D8-B67C-8A18F83CD189}" srcId="{1E2F029C-6722-4FC5-B074-38D4BF717E9F}" destId="{8A46BF98-C4AE-476D-B387-344C01DAEBC3}" srcOrd="1" destOrd="0" parTransId="{753A6A55-A5BC-4429-88FD-CEDE110E9EA7}" sibTransId="{AA084D29-5280-42E8-B262-67DC29A28EA9}"/>
    <dgm:cxn modelId="{6D88D30B-BECC-484E-9DD4-78B0301B98E0}" type="presOf" srcId="{F9457C95-739F-4F89-B5B2-18B997DB4A6B}" destId="{C68DDD10-A5A2-401C-AEBE-4E5BBD160EAB}" srcOrd="0" destOrd="0" presId="urn:microsoft.com/office/officeart/2005/8/layout/hierarchy3"/>
    <dgm:cxn modelId="{64C26BAF-F4EF-47F6-A984-581B58F1D774}" type="presOf" srcId="{1E2F029C-6722-4FC5-B074-38D4BF717E9F}" destId="{AAF87591-98D9-4D8F-99E4-67E1DD245C49}" srcOrd="0" destOrd="0" presId="urn:microsoft.com/office/officeart/2005/8/layout/hierarchy3"/>
    <dgm:cxn modelId="{17F7B151-7363-4E24-B104-385B8F8DACAC}" type="presOf" srcId="{8D593DFE-D906-453C-9049-0F1CEF1E2B4C}" destId="{4EC609FB-50F1-4AA5-8F0C-2E83F3AAE06C}" srcOrd="0" destOrd="0" presId="urn:microsoft.com/office/officeart/2005/8/layout/hierarchy3"/>
    <dgm:cxn modelId="{A1A7F357-436E-4196-A944-E84DEE0A9CEF}" type="presOf" srcId="{17E1BE64-D62C-4418-AEE8-E219FBC7A95C}" destId="{03BF2856-42E1-44D3-A8F3-1EBD6FAB065B}" srcOrd="0" destOrd="0" presId="urn:microsoft.com/office/officeart/2005/8/layout/hierarchy3"/>
    <dgm:cxn modelId="{3F0AB565-FBB9-44C6-BFD0-73A5816F34EA}" srcId="{69B08219-6539-4589-92A0-383089C4B0F0}" destId="{9B4EC6FA-FC18-4A17-ACE7-1AD4B34DFF59}" srcOrd="2" destOrd="0" parTransId="{80CBB860-2BC4-4AA7-97CE-F2350F607348}" sibTransId="{C418993F-57AF-42AF-9788-226C37A1D9C8}"/>
    <dgm:cxn modelId="{D07977FB-FB15-42F1-9A7D-2F2BD6D8F7EE}" type="presOf" srcId="{5B3ACEE9-2F41-4724-8D03-8D197A5E6BEC}" destId="{72199E30-E383-4F6F-8973-E64891F4E24C}" srcOrd="0" destOrd="0" presId="urn:microsoft.com/office/officeart/2005/8/layout/hierarchy3"/>
    <dgm:cxn modelId="{36C014A3-5CBC-406A-9A13-E42986B98675}" srcId="{C12EB410-7F95-481D-9266-6D5ED8F2065E}" destId="{B76D0078-51FF-4A2E-999C-3BC686DAB66F}" srcOrd="1" destOrd="0" parTransId="{B68E8D9A-DFD9-4265-90A2-EF8FF446F4E2}" sibTransId="{43BBE842-10A8-4E8E-9CA7-FAB8435DC82E}"/>
    <dgm:cxn modelId="{42B2E55F-9412-4D79-AEA6-C438BED9C548}" type="presOf" srcId="{D3811AA3-F3A7-4F35-8226-D4959B0C39D3}" destId="{FD0033C2-ED88-4E1C-ADD2-DA172A9CB5A9}" srcOrd="0" destOrd="0" presId="urn:microsoft.com/office/officeart/2005/8/layout/hierarchy3"/>
    <dgm:cxn modelId="{A6557752-F3E0-42E9-82A9-55C29A202776}" type="presOf" srcId="{60ECA1DE-6EBE-4482-BA72-271055E2DAE1}" destId="{966332D1-4A2A-4B0A-8D32-2218472DF0C1}" srcOrd="0" destOrd="0" presId="urn:microsoft.com/office/officeart/2005/8/layout/hierarchy3"/>
    <dgm:cxn modelId="{42266AEC-F662-443C-8D03-46B51F69DAE9}" srcId="{20D4495C-586E-4E5A-A5E4-E1809B5CBAB4}" destId="{C942CAB7-8459-4276-858A-82DF6873BCE1}" srcOrd="2" destOrd="0" parTransId="{56DB517D-831A-4547-AC97-8454EEE3B285}" sibTransId="{3B727FE6-CCE6-443C-841D-D77D71EE5895}"/>
    <dgm:cxn modelId="{9483B642-6FE6-4FFA-9127-647345E1BC11}" type="presOf" srcId="{45BAB378-3B95-490D-9908-07F51B4C8DCE}" destId="{8D69C307-4072-4D24-8D59-32D5D84E11F8}" srcOrd="1" destOrd="0" presId="urn:microsoft.com/office/officeart/2005/8/layout/hierarchy3"/>
    <dgm:cxn modelId="{F4E1AB48-0034-4CE9-BD32-4DD5ACFC111A}" type="presOf" srcId="{D905B6BA-3F21-4B2D-8C41-B24CD68E0E8E}" destId="{B60E3E42-821A-4DEE-AD51-71F28574DCBE}" srcOrd="0" destOrd="0" presId="urn:microsoft.com/office/officeart/2005/8/layout/hierarchy3"/>
    <dgm:cxn modelId="{0CFAC317-1A35-448E-8958-2771117C4C79}" type="presOf" srcId="{B76D0078-51FF-4A2E-999C-3BC686DAB66F}" destId="{CD11EA9C-23DC-4B62-B606-926DAE81A055}" srcOrd="0" destOrd="0" presId="urn:microsoft.com/office/officeart/2005/8/layout/hierarchy3"/>
    <dgm:cxn modelId="{DDF3F5CC-71C7-49ED-91F5-5C1901ACCA9A}" type="presOf" srcId="{A9696EED-ABE3-4A6E-A265-C196CFEE866D}" destId="{FE1153E6-5791-41B5-84D3-7933EC70FF0B}" srcOrd="0" destOrd="0" presId="urn:microsoft.com/office/officeart/2005/8/layout/hierarchy3"/>
    <dgm:cxn modelId="{B550EEE1-D1ED-4929-8EB2-D59EE1D10A06}" type="presOf" srcId="{9B4EC6FA-FC18-4A17-ACE7-1AD4B34DFF59}" destId="{59AB368B-41B3-4BE7-B270-EA1D4E8233E8}" srcOrd="0" destOrd="0" presId="urn:microsoft.com/office/officeart/2005/8/layout/hierarchy3"/>
    <dgm:cxn modelId="{B061D7D9-E61A-4F49-AF27-E691BF912801}" type="presOf" srcId="{E4A57B13-8777-4990-87A4-49F558F8E9BC}" destId="{807A5EF4-668C-46D9-82A1-4E328EEE8B10}" srcOrd="0" destOrd="0" presId="urn:microsoft.com/office/officeart/2005/8/layout/hierarchy3"/>
    <dgm:cxn modelId="{D41B4A94-C720-43FB-8291-60A56538C917}" srcId="{1E2F029C-6722-4FC5-B074-38D4BF717E9F}" destId="{17E1BE64-D62C-4418-AEE8-E219FBC7A95C}" srcOrd="3" destOrd="0" parTransId="{FCDA0D61-6BC4-4460-A744-8FA36AF67185}" sibTransId="{7C22B927-93D6-4875-BBF3-5651D6A38B2F}"/>
    <dgm:cxn modelId="{58C91316-4EE2-4A8A-834F-808626E81CA6}" srcId="{9B4EC6FA-FC18-4A17-ACE7-1AD4B34DFF59}" destId="{FEB5BFC7-D5BF-48D9-9D1A-194ABF46F9C5}" srcOrd="3" destOrd="0" parTransId="{990A5645-614F-498D-AB74-FC04260F6C44}" sibTransId="{8C33EC87-126F-425E-802B-9E9B72E7B5E0}"/>
    <dgm:cxn modelId="{39A2887B-882F-48B0-82AF-F22272EDD978}" srcId="{1E2F029C-6722-4FC5-B074-38D4BF717E9F}" destId="{5B3ACEE9-2F41-4724-8D03-8D197A5E6BEC}" srcOrd="2" destOrd="0" parTransId="{A8362EEB-676B-4093-9180-4D31E7787F2D}" sibTransId="{8449481B-A4EF-4874-AE73-7D05DE1ED867}"/>
    <dgm:cxn modelId="{F8E8438D-60C8-4550-A8F1-F6D5C1AC6A2B}" srcId="{1E2F029C-6722-4FC5-B074-38D4BF717E9F}" destId="{5685263A-D06A-43CD-BEB2-D8DC97D67542}" srcOrd="7" destOrd="0" parTransId="{4ECB93E1-A8E2-4FEE-8538-09A6E54FEE4B}" sibTransId="{1FE232DC-0C11-4141-94AF-92EAEB47D57E}"/>
    <dgm:cxn modelId="{8F0AADF1-570B-4150-8592-4AA832220F98}" srcId="{69B08219-6539-4589-92A0-383089C4B0F0}" destId="{C12EB410-7F95-481D-9266-6D5ED8F2065E}" srcOrd="1" destOrd="0" parTransId="{83DC8278-BF42-42CB-A830-3723EC0A7899}" sibTransId="{6C663C58-23C7-476F-B6E6-A980FB06F02E}"/>
    <dgm:cxn modelId="{223F66EC-6625-441A-9ABE-2BD1FACBF9D6}" type="presOf" srcId="{191EA6CF-2462-4EF4-B906-6D900C196DF4}" destId="{8A3B83FC-52EB-46AE-9CC5-D4AACDBDA5F6}" srcOrd="0" destOrd="0" presId="urn:microsoft.com/office/officeart/2005/8/layout/hierarchy3"/>
    <dgm:cxn modelId="{6F188F38-8B09-4FA9-B2CF-79EF9E3A8318}" type="presOf" srcId="{45BAB378-3B95-490D-9908-07F51B4C8DCE}" destId="{6C9BAE32-8077-468C-9060-7F1B8ECE26D1}" srcOrd="0" destOrd="0" presId="urn:microsoft.com/office/officeart/2005/8/layout/hierarchy3"/>
    <dgm:cxn modelId="{72DEE704-FBD8-46BA-9799-A8CB3CE2B368}" srcId="{69B08219-6539-4589-92A0-383089C4B0F0}" destId="{20D4495C-586E-4E5A-A5E4-E1809B5CBAB4}" srcOrd="4" destOrd="0" parTransId="{9929046C-D641-494D-9A83-F09D95704A93}" sibTransId="{BA12DDFE-DBE9-4B9E-BA4D-02419FC1AE4F}"/>
    <dgm:cxn modelId="{A22A392B-638A-42A4-80F4-4224053EF955}" type="presOf" srcId="{96863FE5-A21D-41EC-AB79-EA26AB849FF6}" destId="{767592CE-F620-409F-9CBF-39B81410E7EF}" srcOrd="0" destOrd="0" presId="urn:microsoft.com/office/officeart/2005/8/layout/hierarchy3"/>
    <dgm:cxn modelId="{70BE2037-1C7B-4A2D-8B9E-F9C0F0D59357}" type="presOf" srcId="{30165C3F-3EE4-4DF6-825A-D73DE96BC70D}" destId="{A5784E93-5D4B-4260-97C3-63859654BB5B}" srcOrd="0" destOrd="0" presId="urn:microsoft.com/office/officeart/2005/8/layout/hierarchy3"/>
    <dgm:cxn modelId="{204F9208-570B-4FEF-8423-4E39690E0F15}" type="presOf" srcId="{20D4495C-586E-4E5A-A5E4-E1809B5CBAB4}" destId="{98A8CBCA-284A-4B3C-B959-A4EE31FDA6CC}" srcOrd="0" destOrd="0" presId="urn:microsoft.com/office/officeart/2005/8/layout/hierarchy3"/>
    <dgm:cxn modelId="{6A09479A-3699-4247-931D-DEAA3CFB384E}" type="presOf" srcId="{081A3C5D-BAFC-4869-8584-D22921B074A8}" destId="{89BAD8F2-7986-4C5F-B32A-C0B38887FE94}" srcOrd="0" destOrd="0" presId="urn:microsoft.com/office/officeart/2005/8/layout/hierarchy3"/>
    <dgm:cxn modelId="{600A5467-AD94-4E43-BF42-2A41E6E8D55C}" type="presOf" srcId="{05AFC417-8939-4DF7-86C4-6B204EDEFD22}" destId="{BD309571-C1E6-4E0D-98D1-12F0819BD86D}" srcOrd="0" destOrd="0" presId="urn:microsoft.com/office/officeart/2005/8/layout/hierarchy3"/>
    <dgm:cxn modelId="{AA3ABB61-853E-43FB-B90E-2711F3CF826C}" srcId="{45BAB378-3B95-490D-9908-07F51B4C8DCE}" destId="{EF7DB893-AE63-4131-855E-C1262D022ED5}" srcOrd="2" destOrd="0" parTransId="{D52B3375-DFBE-45AC-9271-88DA7D4F13A3}" sibTransId="{4EE73B5B-0340-44CE-A26A-4521B7169D9F}"/>
    <dgm:cxn modelId="{CED6FF9B-859F-42F2-A124-025702D3B98A}" srcId="{9B4EC6FA-FC18-4A17-ACE7-1AD4B34DFF59}" destId="{D0F85E35-0A4E-495E-8E5D-00E79B47E945}" srcOrd="0" destOrd="0" parTransId="{81BB62DC-0B15-4450-89EA-5CC386F6D1CE}" sibTransId="{CB6C33E6-AAB7-4227-BEAD-FC7AA5C9306A}"/>
    <dgm:cxn modelId="{F4A2792F-FDF8-4B4B-803D-8F93EDF318DF}" type="presOf" srcId="{EF7DB893-AE63-4131-855E-C1262D022ED5}" destId="{E3468ED1-BCF2-4230-8364-64256BD4D59C}" srcOrd="0" destOrd="0" presId="urn:microsoft.com/office/officeart/2005/8/layout/hierarchy3"/>
    <dgm:cxn modelId="{535B6D11-2630-4033-883F-88496FF6F16E}" srcId="{45BAB378-3B95-490D-9908-07F51B4C8DCE}" destId="{D3811AA3-F3A7-4F35-8226-D4959B0C39D3}" srcOrd="0" destOrd="0" parTransId="{90128F9B-6A02-4E0B-A2E8-564B68F58E67}" sibTransId="{EAA76B7B-F41D-4FCC-8BF5-1B8BE2790886}"/>
    <dgm:cxn modelId="{0CBCED70-7455-4274-A359-94CE4B936C59}" srcId="{9B4EC6FA-FC18-4A17-ACE7-1AD4B34DFF59}" destId="{05AFC417-8939-4DF7-86C4-6B204EDEFD22}" srcOrd="2" destOrd="0" parTransId="{EFC5F404-9309-4EA9-9AA1-0442F2944FC5}" sibTransId="{635F9797-367A-48E1-BAD2-9E4F6A2A09C1}"/>
    <dgm:cxn modelId="{C6E2EBA1-2585-4B12-A957-82ABF7BDAECA}" srcId="{C12EB410-7F95-481D-9266-6D5ED8F2065E}" destId="{6A6B840A-95B8-4BB1-8697-8FA084E9485F}" srcOrd="0" destOrd="0" parTransId="{A9696EED-ABE3-4A6E-A265-C196CFEE866D}" sibTransId="{6E79B3F3-E182-447B-AB22-3D5D70B156DE}"/>
    <dgm:cxn modelId="{225FCA67-8E01-46A4-9CCB-5FEFABB35318}" type="presOf" srcId="{C12EB410-7F95-481D-9266-6D5ED8F2065E}" destId="{9771B522-2571-4C5A-9D8D-2879CD9758D6}" srcOrd="1" destOrd="0" presId="urn:microsoft.com/office/officeart/2005/8/layout/hierarchy3"/>
    <dgm:cxn modelId="{7EA3E74C-D8F1-40A2-986A-F6E031D622B3}" srcId="{69B08219-6539-4589-92A0-383089C4B0F0}" destId="{1E2F029C-6722-4FC5-B074-38D4BF717E9F}" srcOrd="3" destOrd="0" parTransId="{2F128ED3-4137-4264-A76E-A2A0DBDB79E9}" sibTransId="{BDEDC19A-618F-454C-8BCC-AA386A120550}"/>
    <dgm:cxn modelId="{732539AA-E29C-49DC-940F-FC47A3CB24D5}" type="presOf" srcId="{C12EB410-7F95-481D-9266-6D5ED8F2065E}" destId="{4B6D5750-13BD-4FF5-BB3D-611914BA75E0}" srcOrd="0" destOrd="0" presId="urn:microsoft.com/office/officeart/2005/8/layout/hierarchy3"/>
    <dgm:cxn modelId="{87ABA617-79A9-4529-A877-4655DE66977A}" type="presOf" srcId="{FEB5BFC7-D5BF-48D9-9D1A-194ABF46F9C5}" destId="{6E30E469-8B1D-43DB-986D-692843CD18D5}" srcOrd="0" destOrd="0" presId="urn:microsoft.com/office/officeart/2005/8/layout/hierarchy3"/>
    <dgm:cxn modelId="{C8C3AB92-0BC3-44E5-8AA2-29C8776C4751}" type="presOf" srcId="{5685263A-D06A-43CD-BEB2-D8DC97D67542}" destId="{5B77AF01-1D73-4620-A07F-1D5082659C6D}" srcOrd="0" destOrd="0" presId="urn:microsoft.com/office/officeart/2005/8/layout/hierarchy3"/>
    <dgm:cxn modelId="{90C72BE4-9DBF-46BF-9D43-B3BF33A0C9FA}" type="presOf" srcId="{9477737B-F5F8-400B-BC15-3ECF02194986}" destId="{B5660BF6-B918-4BC0-A390-4CA4817310D0}" srcOrd="0" destOrd="0" presId="urn:microsoft.com/office/officeart/2005/8/layout/hierarchy3"/>
    <dgm:cxn modelId="{3AED2D12-4A48-4F93-B9C8-AA423C313859}" srcId="{9B4EC6FA-FC18-4A17-ACE7-1AD4B34DFF59}" destId="{E4F2B464-8645-4370-B0F0-B0D795E89BD4}" srcOrd="4" destOrd="0" parTransId="{81FD39DA-8ED7-4A60-ABDC-B9F0913D37D3}" sibTransId="{4E5F192B-926C-4A84-BFD1-FF89807AF61A}"/>
    <dgm:cxn modelId="{7A941B03-E661-4870-8611-8A1BD7C87561}" type="presOf" srcId="{20D4495C-586E-4E5A-A5E4-E1809B5CBAB4}" destId="{AE3FD04D-995B-4834-AAB4-54F8EB0C1491}" srcOrd="1" destOrd="0" presId="urn:microsoft.com/office/officeart/2005/8/layout/hierarchy3"/>
    <dgm:cxn modelId="{8C38F14A-4290-484D-9D0A-7BBD2601C414}" type="presOf" srcId="{56DB517D-831A-4547-AC97-8454EEE3B285}" destId="{4770605B-E9C4-4857-9905-307C64FA62C1}" srcOrd="0" destOrd="0" presId="urn:microsoft.com/office/officeart/2005/8/layout/hierarchy3"/>
    <dgm:cxn modelId="{6FCBBEC5-15A4-489E-9AFD-D892AA37711A}" type="presOf" srcId="{231A256D-D894-432C-8265-147D8AFE7B25}" destId="{B3BDAB2F-E633-4BD3-81AE-257765DD606E}" srcOrd="0" destOrd="0" presId="urn:microsoft.com/office/officeart/2005/8/layout/hierarchy3"/>
    <dgm:cxn modelId="{ADD6E45E-9B1E-497E-A251-EB97EAFAD631}" srcId="{C12EB410-7F95-481D-9266-6D5ED8F2065E}" destId="{081A3C5D-BAFC-4869-8584-D22921B074A8}" srcOrd="3" destOrd="0" parTransId="{B61BF6A3-FF5B-44E2-8993-29CED53666C5}" sibTransId="{45E11DB4-0D1B-4337-A0FE-12C204A2B6EB}"/>
    <dgm:cxn modelId="{962521E6-BCBE-48A8-A598-28D5539259C3}" type="presOf" srcId="{313F2927-2A2A-4AC6-9B9D-DF7C584D441B}" destId="{407041DC-8F89-409F-A12B-08775FDF2B9D}" srcOrd="0" destOrd="0" presId="urn:microsoft.com/office/officeart/2005/8/layout/hierarchy3"/>
    <dgm:cxn modelId="{E696FB2C-7DF4-41CE-AB2D-15341BEC35CD}" type="presOf" srcId="{38A3C5EE-C3D5-4CF4-82CA-A7A72413C7C7}" destId="{94F344ED-9C19-441A-8B04-BA915C7224F1}" srcOrd="0" destOrd="0" presId="urn:microsoft.com/office/officeart/2005/8/layout/hierarchy3"/>
    <dgm:cxn modelId="{05322D61-DBE2-4C44-B39E-B8D9A090EBD5}" type="presOf" srcId="{4ECB93E1-A8E2-4FEE-8538-09A6E54FEE4B}" destId="{283616A1-B024-4552-A6BC-5CED0295BA0A}" srcOrd="0" destOrd="0" presId="urn:microsoft.com/office/officeart/2005/8/layout/hierarchy3"/>
    <dgm:cxn modelId="{42C2A36D-1AB5-4575-B3EA-01E846C7854D}" type="presParOf" srcId="{15998263-0E12-4969-BA80-7C8CD8B0A448}" destId="{22E2F0FD-A9A2-442E-AF70-F112F9EDD055}" srcOrd="0" destOrd="0" presId="urn:microsoft.com/office/officeart/2005/8/layout/hierarchy3"/>
    <dgm:cxn modelId="{5C43B675-DBAA-4DF7-87A6-EA0A399A1E20}" type="presParOf" srcId="{22E2F0FD-A9A2-442E-AF70-F112F9EDD055}" destId="{AF956699-2C52-453A-9C20-6CD2395C5891}" srcOrd="0" destOrd="0" presId="urn:microsoft.com/office/officeart/2005/8/layout/hierarchy3"/>
    <dgm:cxn modelId="{04C879C4-CB2A-4FC2-AACF-09A2771640FC}" type="presParOf" srcId="{AF956699-2C52-453A-9C20-6CD2395C5891}" destId="{6C9BAE32-8077-468C-9060-7F1B8ECE26D1}" srcOrd="0" destOrd="0" presId="urn:microsoft.com/office/officeart/2005/8/layout/hierarchy3"/>
    <dgm:cxn modelId="{D42F3239-450C-44EC-BC8F-243009C8155D}" type="presParOf" srcId="{AF956699-2C52-453A-9C20-6CD2395C5891}" destId="{8D69C307-4072-4D24-8D59-32D5D84E11F8}" srcOrd="1" destOrd="0" presId="urn:microsoft.com/office/officeart/2005/8/layout/hierarchy3"/>
    <dgm:cxn modelId="{9F4B4639-682B-43C2-B524-9CC2B5166BB7}" type="presParOf" srcId="{22E2F0FD-A9A2-442E-AF70-F112F9EDD055}" destId="{1C96D6DC-D31E-43AB-BB4A-C46404228ACB}" srcOrd="1" destOrd="0" presId="urn:microsoft.com/office/officeart/2005/8/layout/hierarchy3"/>
    <dgm:cxn modelId="{9C6D67ED-D29E-4769-9F28-F18721AAF616}" type="presParOf" srcId="{1C96D6DC-D31E-43AB-BB4A-C46404228ACB}" destId="{8271C472-B15D-4EB4-B096-081DF3753AB6}" srcOrd="0" destOrd="0" presId="urn:microsoft.com/office/officeart/2005/8/layout/hierarchy3"/>
    <dgm:cxn modelId="{F88FB743-011E-4D01-9AD7-77B3D0DEF76D}" type="presParOf" srcId="{1C96D6DC-D31E-43AB-BB4A-C46404228ACB}" destId="{FD0033C2-ED88-4E1C-ADD2-DA172A9CB5A9}" srcOrd="1" destOrd="0" presId="urn:microsoft.com/office/officeart/2005/8/layout/hierarchy3"/>
    <dgm:cxn modelId="{A25CD045-03C5-4A8F-963C-DBD06E2EEC84}" type="presParOf" srcId="{1C96D6DC-D31E-43AB-BB4A-C46404228ACB}" destId="{659C1CA9-069C-452C-B35D-8C7A89D72837}" srcOrd="2" destOrd="0" presId="urn:microsoft.com/office/officeart/2005/8/layout/hierarchy3"/>
    <dgm:cxn modelId="{EB1E6D49-A52F-41D3-9F63-63824E319107}" type="presParOf" srcId="{1C96D6DC-D31E-43AB-BB4A-C46404228ACB}" destId="{015966AF-510C-4CED-B57D-4CE15FBD0B14}" srcOrd="3" destOrd="0" presId="urn:microsoft.com/office/officeart/2005/8/layout/hierarchy3"/>
    <dgm:cxn modelId="{E094580E-BEA2-4482-88E8-50BED31DFE2C}" type="presParOf" srcId="{1C96D6DC-D31E-43AB-BB4A-C46404228ACB}" destId="{E7C8C1F7-5D5E-47BE-8124-24661A4FB607}" srcOrd="4" destOrd="0" presId="urn:microsoft.com/office/officeart/2005/8/layout/hierarchy3"/>
    <dgm:cxn modelId="{63D2A2EC-DEC8-46F3-96C3-8D1388858A59}" type="presParOf" srcId="{1C96D6DC-D31E-43AB-BB4A-C46404228ACB}" destId="{E3468ED1-BCF2-4230-8364-64256BD4D59C}" srcOrd="5" destOrd="0" presId="urn:microsoft.com/office/officeart/2005/8/layout/hierarchy3"/>
    <dgm:cxn modelId="{2669D669-205C-4454-B036-892CBB911642}" type="presParOf" srcId="{1C96D6DC-D31E-43AB-BB4A-C46404228ACB}" destId="{B60E3E42-821A-4DEE-AD51-71F28574DCBE}" srcOrd="6" destOrd="0" presId="urn:microsoft.com/office/officeart/2005/8/layout/hierarchy3"/>
    <dgm:cxn modelId="{CBF982C9-3983-44B2-B118-8D75BE93A559}" type="presParOf" srcId="{1C96D6DC-D31E-43AB-BB4A-C46404228ACB}" destId="{A5784E93-5D4B-4260-97C3-63859654BB5B}" srcOrd="7" destOrd="0" presId="urn:microsoft.com/office/officeart/2005/8/layout/hierarchy3"/>
    <dgm:cxn modelId="{DA164A85-F2B1-4C0C-8034-1E1BDEBC9E86}" type="presParOf" srcId="{1C96D6DC-D31E-43AB-BB4A-C46404228ACB}" destId="{38BFE0AD-033F-40AA-9726-938456F57FA8}" srcOrd="8" destOrd="0" presId="urn:microsoft.com/office/officeart/2005/8/layout/hierarchy3"/>
    <dgm:cxn modelId="{A6EA4022-3914-4CF0-B6E4-2AD46EC8A79D}" type="presParOf" srcId="{1C96D6DC-D31E-43AB-BB4A-C46404228ACB}" destId="{B3BDAB2F-E633-4BD3-81AE-257765DD606E}" srcOrd="9" destOrd="0" presId="urn:microsoft.com/office/officeart/2005/8/layout/hierarchy3"/>
    <dgm:cxn modelId="{94006DA9-5382-4843-BA6B-A35C0F8DB59A}" type="presParOf" srcId="{1C96D6DC-D31E-43AB-BB4A-C46404228ACB}" destId="{8A3B83FC-52EB-46AE-9CC5-D4AACDBDA5F6}" srcOrd="10" destOrd="0" presId="urn:microsoft.com/office/officeart/2005/8/layout/hierarchy3"/>
    <dgm:cxn modelId="{1D5809C9-69EA-49EB-8750-6EDC97206CE6}" type="presParOf" srcId="{1C96D6DC-D31E-43AB-BB4A-C46404228ACB}" destId="{C1043E40-B9BD-407B-98FD-F8ADFF4B3E84}" srcOrd="11" destOrd="0" presId="urn:microsoft.com/office/officeart/2005/8/layout/hierarchy3"/>
    <dgm:cxn modelId="{94124071-C8DA-4510-869B-D69A4A24FF18}" type="presParOf" srcId="{15998263-0E12-4969-BA80-7C8CD8B0A448}" destId="{6D1AF635-59FD-45FB-9C65-F7574BE77B74}" srcOrd="1" destOrd="0" presId="urn:microsoft.com/office/officeart/2005/8/layout/hierarchy3"/>
    <dgm:cxn modelId="{5708AA82-740C-406C-8B54-A3C37D4761FB}" type="presParOf" srcId="{6D1AF635-59FD-45FB-9C65-F7574BE77B74}" destId="{FE9FC380-02DB-4E0D-B6A9-A3EEE04564D2}" srcOrd="0" destOrd="0" presId="urn:microsoft.com/office/officeart/2005/8/layout/hierarchy3"/>
    <dgm:cxn modelId="{73CB8841-8609-4A63-9D34-CEF18332DF89}" type="presParOf" srcId="{FE9FC380-02DB-4E0D-B6A9-A3EEE04564D2}" destId="{4B6D5750-13BD-4FF5-BB3D-611914BA75E0}" srcOrd="0" destOrd="0" presId="urn:microsoft.com/office/officeart/2005/8/layout/hierarchy3"/>
    <dgm:cxn modelId="{001A0D24-52DB-4C06-BE59-3D899685A2BE}" type="presParOf" srcId="{FE9FC380-02DB-4E0D-B6A9-A3EEE04564D2}" destId="{9771B522-2571-4C5A-9D8D-2879CD9758D6}" srcOrd="1" destOrd="0" presId="urn:microsoft.com/office/officeart/2005/8/layout/hierarchy3"/>
    <dgm:cxn modelId="{0E299C62-2D09-4682-B6BF-AB82A144A4E6}" type="presParOf" srcId="{6D1AF635-59FD-45FB-9C65-F7574BE77B74}" destId="{D71B83BD-3127-4AF7-8428-928ABF7DC8A6}" srcOrd="1" destOrd="0" presId="urn:microsoft.com/office/officeart/2005/8/layout/hierarchy3"/>
    <dgm:cxn modelId="{C54DDEDD-9D84-4C1E-A6D8-6FD3CC566477}" type="presParOf" srcId="{D71B83BD-3127-4AF7-8428-928ABF7DC8A6}" destId="{FE1153E6-5791-41B5-84D3-7933EC70FF0B}" srcOrd="0" destOrd="0" presId="urn:microsoft.com/office/officeart/2005/8/layout/hierarchy3"/>
    <dgm:cxn modelId="{7E285C8C-C999-4C30-BF09-A7765DA955D4}" type="presParOf" srcId="{D71B83BD-3127-4AF7-8428-928ABF7DC8A6}" destId="{B07DBFC0-C267-42F2-8E21-61879906CFEC}" srcOrd="1" destOrd="0" presId="urn:microsoft.com/office/officeart/2005/8/layout/hierarchy3"/>
    <dgm:cxn modelId="{B302AA7C-DC5A-4397-9297-E64B05C1E42E}" type="presParOf" srcId="{D71B83BD-3127-4AF7-8428-928ABF7DC8A6}" destId="{3164D2EE-A548-46F3-93EC-2C03600DBCC8}" srcOrd="2" destOrd="0" presId="urn:microsoft.com/office/officeart/2005/8/layout/hierarchy3"/>
    <dgm:cxn modelId="{F8E7FB17-F00D-47B5-84AC-6BFC743556AA}" type="presParOf" srcId="{D71B83BD-3127-4AF7-8428-928ABF7DC8A6}" destId="{CD11EA9C-23DC-4B62-B606-926DAE81A055}" srcOrd="3" destOrd="0" presId="urn:microsoft.com/office/officeart/2005/8/layout/hierarchy3"/>
    <dgm:cxn modelId="{E31BBA55-EDD3-4D64-9C54-B94D6A07FAA1}" type="presParOf" srcId="{D71B83BD-3127-4AF7-8428-928ABF7DC8A6}" destId="{97D3527A-0836-4F36-BB08-70C8E6180691}" srcOrd="4" destOrd="0" presId="urn:microsoft.com/office/officeart/2005/8/layout/hierarchy3"/>
    <dgm:cxn modelId="{F65F5E4D-397A-4497-8108-0EA3FD61ACF1}" type="presParOf" srcId="{D71B83BD-3127-4AF7-8428-928ABF7DC8A6}" destId="{9B6F776F-2B97-4ED3-8CA4-1E1FDBF78355}" srcOrd="5" destOrd="0" presId="urn:microsoft.com/office/officeart/2005/8/layout/hierarchy3"/>
    <dgm:cxn modelId="{61799C2E-AC73-4FA0-96B4-DA03A31E8848}" type="presParOf" srcId="{D71B83BD-3127-4AF7-8428-928ABF7DC8A6}" destId="{E75A5CE6-B540-410F-9EF4-E3DF3673199D}" srcOrd="6" destOrd="0" presId="urn:microsoft.com/office/officeart/2005/8/layout/hierarchy3"/>
    <dgm:cxn modelId="{90419B96-5A0E-46B7-BB2B-D35B9DA608F3}" type="presParOf" srcId="{D71B83BD-3127-4AF7-8428-928ABF7DC8A6}" destId="{89BAD8F2-7986-4C5F-B32A-C0B38887FE94}" srcOrd="7" destOrd="0" presId="urn:microsoft.com/office/officeart/2005/8/layout/hierarchy3"/>
    <dgm:cxn modelId="{5B25C310-51F5-46D8-B6C1-00306ECB2DF8}" type="presParOf" srcId="{D71B83BD-3127-4AF7-8428-928ABF7DC8A6}" destId="{33EC7A40-0649-4BA2-A5FD-7C72399826EB}" srcOrd="8" destOrd="0" presId="urn:microsoft.com/office/officeart/2005/8/layout/hierarchy3"/>
    <dgm:cxn modelId="{D3ECB126-6FAA-46F2-9D0E-32F4F2D70F7C}" type="presParOf" srcId="{D71B83BD-3127-4AF7-8428-928ABF7DC8A6}" destId="{E91F84B3-83F5-4C15-81DE-4B579C2DF4D9}" srcOrd="9" destOrd="0" presId="urn:microsoft.com/office/officeart/2005/8/layout/hierarchy3"/>
    <dgm:cxn modelId="{1A964A02-AA0D-4A1F-8D0C-BCD639E51816}" type="presParOf" srcId="{15998263-0E12-4969-BA80-7C8CD8B0A448}" destId="{2B5C29EB-21EE-48C7-A7E7-807369FDAAED}" srcOrd="2" destOrd="0" presId="urn:microsoft.com/office/officeart/2005/8/layout/hierarchy3"/>
    <dgm:cxn modelId="{E7E93CDB-A8C8-494A-B8CE-9C8DEBD81851}" type="presParOf" srcId="{2B5C29EB-21EE-48C7-A7E7-807369FDAAED}" destId="{E05A3040-F292-4DBE-8C7F-BD5F59D574A1}" srcOrd="0" destOrd="0" presId="urn:microsoft.com/office/officeart/2005/8/layout/hierarchy3"/>
    <dgm:cxn modelId="{85CEFBB2-9A06-4A06-B2FA-1609205E04DD}" type="presParOf" srcId="{E05A3040-F292-4DBE-8C7F-BD5F59D574A1}" destId="{59AB368B-41B3-4BE7-B270-EA1D4E8233E8}" srcOrd="0" destOrd="0" presId="urn:microsoft.com/office/officeart/2005/8/layout/hierarchy3"/>
    <dgm:cxn modelId="{C9C9F0D4-D446-4000-8512-37DBEDE89386}" type="presParOf" srcId="{E05A3040-F292-4DBE-8C7F-BD5F59D574A1}" destId="{E035EC40-F7AD-40E1-A55F-4DCFC851D592}" srcOrd="1" destOrd="0" presId="urn:microsoft.com/office/officeart/2005/8/layout/hierarchy3"/>
    <dgm:cxn modelId="{45FF2C29-7836-4187-9134-4B823BE17E97}" type="presParOf" srcId="{2B5C29EB-21EE-48C7-A7E7-807369FDAAED}" destId="{CDECD0D3-37CA-42AD-BBCF-D302B55F0582}" srcOrd="1" destOrd="0" presId="urn:microsoft.com/office/officeart/2005/8/layout/hierarchy3"/>
    <dgm:cxn modelId="{E388B9D4-63B4-4AD9-AA85-C2D812C90698}" type="presParOf" srcId="{CDECD0D3-37CA-42AD-BBCF-D302B55F0582}" destId="{3DFBF9F1-FEB8-4A68-8C39-D9D4A8CA8708}" srcOrd="0" destOrd="0" presId="urn:microsoft.com/office/officeart/2005/8/layout/hierarchy3"/>
    <dgm:cxn modelId="{5A36C212-AB28-4284-8C46-91A65C6ADA89}" type="presParOf" srcId="{CDECD0D3-37CA-42AD-BBCF-D302B55F0582}" destId="{C5A711D0-AB91-42A8-9FC8-A2F08DF8922D}" srcOrd="1" destOrd="0" presId="urn:microsoft.com/office/officeart/2005/8/layout/hierarchy3"/>
    <dgm:cxn modelId="{CD9B0B3D-DACD-454B-8D1B-5B47A1E86EDF}" type="presParOf" srcId="{CDECD0D3-37CA-42AD-BBCF-D302B55F0582}" destId="{C68DDD10-A5A2-401C-AEBE-4E5BBD160EAB}" srcOrd="2" destOrd="0" presId="urn:microsoft.com/office/officeart/2005/8/layout/hierarchy3"/>
    <dgm:cxn modelId="{35F3F30D-AF1C-42C4-BA9A-B7C49EDCE0EF}" type="presParOf" srcId="{CDECD0D3-37CA-42AD-BBCF-D302B55F0582}" destId="{848EEF93-15CD-4B77-A599-C1FFEC4893BA}" srcOrd="3" destOrd="0" presId="urn:microsoft.com/office/officeart/2005/8/layout/hierarchy3"/>
    <dgm:cxn modelId="{D18EB27E-45A1-4B94-9E34-4ED4489E616E}" type="presParOf" srcId="{CDECD0D3-37CA-42AD-BBCF-D302B55F0582}" destId="{831A4F6F-7F70-4D90-99CD-AB86FCBBA75C}" srcOrd="4" destOrd="0" presId="urn:microsoft.com/office/officeart/2005/8/layout/hierarchy3"/>
    <dgm:cxn modelId="{3B15C5B0-9A67-4494-B910-98C05C68F4A9}" type="presParOf" srcId="{CDECD0D3-37CA-42AD-BBCF-D302B55F0582}" destId="{BD309571-C1E6-4E0D-98D1-12F0819BD86D}" srcOrd="5" destOrd="0" presId="urn:microsoft.com/office/officeart/2005/8/layout/hierarchy3"/>
    <dgm:cxn modelId="{3105790B-2114-465F-88FF-A95F0C7BF2FD}" type="presParOf" srcId="{CDECD0D3-37CA-42AD-BBCF-D302B55F0582}" destId="{1B17CD21-7C31-4C50-AEB3-9948AE046838}" srcOrd="6" destOrd="0" presId="urn:microsoft.com/office/officeart/2005/8/layout/hierarchy3"/>
    <dgm:cxn modelId="{AB1D671F-C7A8-4ED9-815C-B37CDACB3B0E}" type="presParOf" srcId="{CDECD0D3-37CA-42AD-BBCF-D302B55F0582}" destId="{6E30E469-8B1D-43DB-986D-692843CD18D5}" srcOrd="7" destOrd="0" presId="urn:microsoft.com/office/officeart/2005/8/layout/hierarchy3"/>
    <dgm:cxn modelId="{35A81F18-9274-48B7-A340-47C72145561B}" type="presParOf" srcId="{CDECD0D3-37CA-42AD-BBCF-D302B55F0582}" destId="{FB12CABC-23C5-4E6B-9F39-8B608BAA2DA4}" srcOrd="8" destOrd="0" presId="urn:microsoft.com/office/officeart/2005/8/layout/hierarchy3"/>
    <dgm:cxn modelId="{548CF00F-0CF4-4BD9-AA20-5DB31651F13B}" type="presParOf" srcId="{CDECD0D3-37CA-42AD-BBCF-D302B55F0582}" destId="{0F97A09F-40C4-4108-8512-A35DB4F4D804}" srcOrd="9" destOrd="0" presId="urn:microsoft.com/office/officeart/2005/8/layout/hierarchy3"/>
    <dgm:cxn modelId="{21723EAD-CFD7-4899-AD1F-FE14700F8D32}" type="presParOf" srcId="{15998263-0E12-4969-BA80-7C8CD8B0A448}" destId="{954F30E5-9532-402A-A6F3-CFA9A3DFDD77}" srcOrd="3" destOrd="0" presId="urn:microsoft.com/office/officeart/2005/8/layout/hierarchy3"/>
    <dgm:cxn modelId="{427265C4-00DB-4557-A6CA-96DDBCF23C00}" type="presParOf" srcId="{954F30E5-9532-402A-A6F3-CFA9A3DFDD77}" destId="{9286B81A-6BA9-49CC-BCE2-7713CB8C6EA1}" srcOrd="0" destOrd="0" presId="urn:microsoft.com/office/officeart/2005/8/layout/hierarchy3"/>
    <dgm:cxn modelId="{72130CDC-A28C-4A49-BF0D-B2097B76F74D}" type="presParOf" srcId="{9286B81A-6BA9-49CC-BCE2-7713CB8C6EA1}" destId="{AAF87591-98D9-4D8F-99E4-67E1DD245C49}" srcOrd="0" destOrd="0" presId="urn:microsoft.com/office/officeart/2005/8/layout/hierarchy3"/>
    <dgm:cxn modelId="{76BEC483-A421-4BB5-80CC-215DA945E196}" type="presParOf" srcId="{9286B81A-6BA9-49CC-BCE2-7713CB8C6EA1}" destId="{2B639E7E-13CC-4646-A5F4-8164627AECFB}" srcOrd="1" destOrd="0" presId="urn:microsoft.com/office/officeart/2005/8/layout/hierarchy3"/>
    <dgm:cxn modelId="{EA826C34-CFDC-4087-841E-884C8EEE212A}" type="presParOf" srcId="{954F30E5-9532-402A-A6F3-CFA9A3DFDD77}" destId="{40AFC655-9F59-452E-9B1C-B057AA05594B}" srcOrd="1" destOrd="0" presId="urn:microsoft.com/office/officeart/2005/8/layout/hierarchy3"/>
    <dgm:cxn modelId="{98EA6BFB-5D22-42FE-A456-280A661CFD9D}" type="presParOf" srcId="{40AFC655-9F59-452E-9B1C-B057AA05594B}" destId="{9EDC522E-111C-4ADD-9AC7-C124928F3FF6}" srcOrd="0" destOrd="0" presId="urn:microsoft.com/office/officeart/2005/8/layout/hierarchy3"/>
    <dgm:cxn modelId="{11BDC536-9AF5-43E0-97DC-43ED2BAE8744}" type="presParOf" srcId="{40AFC655-9F59-452E-9B1C-B057AA05594B}" destId="{D7536FD0-59D7-493B-8916-F30F732DAB58}" srcOrd="1" destOrd="0" presId="urn:microsoft.com/office/officeart/2005/8/layout/hierarchy3"/>
    <dgm:cxn modelId="{50A9269B-16C1-49B2-A913-84BA3D49B076}" type="presParOf" srcId="{40AFC655-9F59-452E-9B1C-B057AA05594B}" destId="{0E810A62-D3FB-477C-8E7E-DBCC749234D7}" srcOrd="2" destOrd="0" presId="urn:microsoft.com/office/officeart/2005/8/layout/hierarchy3"/>
    <dgm:cxn modelId="{1D6A6C32-7244-4CC0-A6D2-E19CDCE27D5E}" type="presParOf" srcId="{40AFC655-9F59-452E-9B1C-B057AA05594B}" destId="{51E4E268-0657-4E63-B3D5-4664AB063DEE}" srcOrd="3" destOrd="0" presId="urn:microsoft.com/office/officeart/2005/8/layout/hierarchy3"/>
    <dgm:cxn modelId="{E53F0B34-19D1-429B-91AC-49A5C87218AE}" type="presParOf" srcId="{40AFC655-9F59-452E-9B1C-B057AA05594B}" destId="{CCC05EC9-2DC0-4256-BC43-63390C65DDCC}" srcOrd="4" destOrd="0" presId="urn:microsoft.com/office/officeart/2005/8/layout/hierarchy3"/>
    <dgm:cxn modelId="{3053C3E0-A6D0-4D98-9CDC-8E773832C288}" type="presParOf" srcId="{40AFC655-9F59-452E-9B1C-B057AA05594B}" destId="{72199E30-E383-4F6F-8973-E64891F4E24C}" srcOrd="5" destOrd="0" presId="urn:microsoft.com/office/officeart/2005/8/layout/hierarchy3"/>
    <dgm:cxn modelId="{5A117F06-7FF2-44FA-8DFD-0FF24AADF56C}" type="presParOf" srcId="{40AFC655-9F59-452E-9B1C-B057AA05594B}" destId="{08E965F5-EC8A-4821-B355-35BB21C8E0BA}" srcOrd="6" destOrd="0" presId="urn:microsoft.com/office/officeart/2005/8/layout/hierarchy3"/>
    <dgm:cxn modelId="{2629CF0E-839F-4056-83FC-BE906EFB0697}" type="presParOf" srcId="{40AFC655-9F59-452E-9B1C-B057AA05594B}" destId="{03BF2856-42E1-44D3-A8F3-1EBD6FAB065B}" srcOrd="7" destOrd="0" presId="urn:microsoft.com/office/officeart/2005/8/layout/hierarchy3"/>
    <dgm:cxn modelId="{ED8370C0-356D-45A0-B482-945CD1671BB6}" type="presParOf" srcId="{40AFC655-9F59-452E-9B1C-B057AA05594B}" destId="{767592CE-F620-409F-9CBF-39B81410E7EF}" srcOrd="8" destOrd="0" presId="urn:microsoft.com/office/officeart/2005/8/layout/hierarchy3"/>
    <dgm:cxn modelId="{4D14AE58-A033-419A-A693-646FAA9F1D52}" type="presParOf" srcId="{40AFC655-9F59-452E-9B1C-B057AA05594B}" destId="{4EC609FB-50F1-4AA5-8F0C-2E83F3AAE06C}" srcOrd="9" destOrd="0" presId="urn:microsoft.com/office/officeart/2005/8/layout/hierarchy3"/>
    <dgm:cxn modelId="{9D15FC70-5F74-4A04-A987-2CBFC935444A}" type="presParOf" srcId="{40AFC655-9F59-452E-9B1C-B057AA05594B}" destId="{807A5EF4-668C-46D9-82A1-4E328EEE8B10}" srcOrd="10" destOrd="0" presId="urn:microsoft.com/office/officeart/2005/8/layout/hierarchy3"/>
    <dgm:cxn modelId="{7BEB0C9C-7A22-4A52-AD49-427D1EA76C73}" type="presParOf" srcId="{40AFC655-9F59-452E-9B1C-B057AA05594B}" destId="{380BBA17-0FE8-441E-B733-4CB8F149C63C}" srcOrd="11" destOrd="0" presId="urn:microsoft.com/office/officeart/2005/8/layout/hierarchy3"/>
    <dgm:cxn modelId="{48954072-8690-481E-A93E-0F81A243760E}" type="presParOf" srcId="{40AFC655-9F59-452E-9B1C-B057AA05594B}" destId="{407041DC-8F89-409F-A12B-08775FDF2B9D}" srcOrd="12" destOrd="0" presId="urn:microsoft.com/office/officeart/2005/8/layout/hierarchy3"/>
    <dgm:cxn modelId="{04E4BB23-E67E-4675-93E6-5D76A9A67F8F}" type="presParOf" srcId="{40AFC655-9F59-452E-9B1C-B057AA05594B}" destId="{6CB25F8F-460E-49CC-8762-3DA0F096875A}" srcOrd="13" destOrd="0" presId="urn:microsoft.com/office/officeart/2005/8/layout/hierarchy3"/>
    <dgm:cxn modelId="{80749054-7E7F-4299-A632-28FD8FD473F8}" type="presParOf" srcId="{40AFC655-9F59-452E-9B1C-B057AA05594B}" destId="{283616A1-B024-4552-A6BC-5CED0295BA0A}" srcOrd="14" destOrd="0" presId="urn:microsoft.com/office/officeart/2005/8/layout/hierarchy3"/>
    <dgm:cxn modelId="{5336C1CF-1909-4851-9633-47A967E0DF0C}" type="presParOf" srcId="{40AFC655-9F59-452E-9B1C-B057AA05594B}" destId="{5B77AF01-1D73-4620-A07F-1D5082659C6D}" srcOrd="15" destOrd="0" presId="urn:microsoft.com/office/officeart/2005/8/layout/hierarchy3"/>
    <dgm:cxn modelId="{CC513802-8C5C-49BC-B78F-833A1C3E5A5B}" type="presParOf" srcId="{15998263-0E12-4969-BA80-7C8CD8B0A448}" destId="{A2B08055-048B-4454-BEB9-6F7D2BB1C219}" srcOrd="4" destOrd="0" presId="urn:microsoft.com/office/officeart/2005/8/layout/hierarchy3"/>
    <dgm:cxn modelId="{D690EC86-341C-4142-8B7F-014B58E6BEDF}" type="presParOf" srcId="{A2B08055-048B-4454-BEB9-6F7D2BB1C219}" destId="{0DFC3839-1F4F-4896-AAD9-92900C7E4A43}" srcOrd="0" destOrd="0" presId="urn:microsoft.com/office/officeart/2005/8/layout/hierarchy3"/>
    <dgm:cxn modelId="{4BEEEF6A-43BF-473C-9B1D-666D02FC2B8B}" type="presParOf" srcId="{0DFC3839-1F4F-4896-AAD9-92900C7E4A43}" destId="{98A8CBCA-284A-4B3C-B959-A4EE31FDA6CC}" srcOrd="0" destOrd="0" presId="urn:microsoft.com/office/officeart/2005/8/layout/hierarchy3"/>
    <dgm:cxn modelId="{493CA2B8-A529-43EA-A32A-69730EFA97F6}" type="presParOf" srcId="{0DFC3839-1F4F-4896-AAD9-92900C7E4A43}" destId="{AE3FD04D-995B-4834-AAB4-54F8EB0C1491}" srcOrd="1" destOrd="0" presId="urn:microsoft.com/office/officeart/2005/8/layout/hierarchy3"/>
    <dgm:cxn modelId="{3CF3EFE7-C522-4656-AEEB-7E90A5FD2792}" type="presParOf" srcId="{A2B08055-048B-4454-BEB9-6F7D2BB1C219}" destId="{E96C95A9-3245-4C79-9A05-7BD11F393B00}" srcOrd="1" destOrd="0" presId="urn:microsoft.com/office/officeart/2005/8/layout/hierarchy3"/>
    <dgm:cxn modelId="{C7C4F7FC-8EF0-4DA9-8CCA-14A89207AF09}" type="presParOf" srcId="{E96C95A9-3245-4C79-9A05-7BD11F393B00}" destId="{0D184BA2-04C6-4E6F-9C90-EC4AD747318C}" srcOrd="0" destOrd="0" presId="urn:microsoft.com/office/officeart/2005/8/layout/hierarchy3"/>
    <dgm:cxn modelId="{86758B3E-CCD0-47A2-AEE6-C1C49F268488}" type="presParOf" srcId="{E96C95A9-3245-4C79-9A05-7BD11F393B00}" destId="{94F344ED-9C19-441A-8B04-BA915C7224F1}" srcOrd="1" destOrd="0" presId="urn:microsoft.com/office/officeart/2005/8/layout/hierarchy3"/>
    <dgm:cxn modelId="{D8D38605-074B-4801-8E4F-0F20DD88221F}" type="presParOf" srcId="{E96C95A9-3245-4C79-9A05-7BD11F393B00}" destId="{966332D1-4A2A-4B0A-8D32-2218472DF0C1}" srcOrd="2" destOrd="0" presId="urn:microsoft.com/office/officeart/2005/8/layout/hierarchy3"/>
    <dgm:cxn modelId="{E11F838A-4FFE-4A44-8FD4-11C0860FEEDE}" type="presParOf" srcId="{E96C95A9-3245-4C79-9A05-7BD11F393B00}" destId="{B5660BF6-B918-4BC0-A390-4CA4817310D0}" srcOrd="3" destOrd="0" presId="urn:microsoft.com/office/officeart/2005/8/layout/hierarchy3"/>
    <dgm:cxn modelId="{6D592AE1-0E8D-4EDC-95CC-E6E5AC8CCF02}" type="presParOf" srcId="{E96C95A9-3245-4C79-9A05-7BD11F393B00}" destId="{4770605B-E9C4-4857-9905-307C64FA62C1}" srcOrd="4" destOrd="0" presId="urn:microsoft.com/office/officeart/2005/8/layout/hierarchy3"/>
    <dgm:cxn modelId="{D0878415-116D-4C05-98F5-A9D484BF638B}" type="presParOf" srcId="{E96C95A9-3245-4C79-9A05-7BD11F393B00}" destId="{36DF0161-546C-4EE7-B94B-7F9A08E4616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06391-9C14-4E10-9727-3A460729F0A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54994-6D4B-47FE-A925-ACBA641DAE4A}">
      <dgm:prSet phldrT="[Text]" custT="1"/>
      <dgm:spPr/>
      <dgm:t>
        <a:bodyPr/>
        <a:lstStyle/>
        <a:p>
          <a:r>
            <a:rPr lang="en-US" sz="1300" dirty="0" smtClean="0"/>
            <a:t>Find Test Object</a:t>
          </a:r>
          <a:endParaRPr lang="en-US" sz="1300" dirty="0"/>
        </a:p>
      </dgm:t>
    </dgm:pt>
    <dgm:pt modelId="{20DB83EC-B88D-46D2-861B-4A10EE07717D}" type="parTrans" cxnId="{FBFFE070-FE98-4F0C-9BAE-A11228D37AE1}">
      <dgm:prSet/>
      <dgm:spPr/>
      <dgm:t>
        <a:bodyPr/>
        <a:lstStyle/>
        <a:p>
          <a:endParaRPr lang="en-US"/>
        </a:p>
      </dgm:t>
    </dgm:pt>
    <dgm:pt modelId="{096A6E96-DEC4-418F-830A-2D205F52E95F}" type="sibTrans" cxnId="{FBFFE070-FE98-4F0C-9BAE-A11228D37AE1}">
      <dgm:prSet/>
      <dgm:spPr/>
      <dgm:t>
        <a:bodyPr/>
        <a:lstStyle/>
        <a:p>
          <a:endParaRPr lang="en-US"/>
        </a:p>
      </dgm:t>
    </dgm:pt>
    <dgm:pt modelId="{BD2D5A61-DCDC-4A50-BA85-C82B4C18A355}">
      <dgm:prSet phldrT="[Text]" custT="1"/>
      <dgm:spPr/>
      <dgm:t>
        <a:bodyPr/>
        <a:lstStyle/>
        <a:p>
          <a:r>
            <a:rPr lang="en-GB" sz="1400" dirty="0" smtClean="0"/>
            <a:t>Perform some action or retrieve some property from test object</a:t>
          </a:r>
          <a:endParaRPr lang="en-US" sz="1400" dirty="0"/>
        </a:p>
      </dgm:t>
    </dgm:pt>
    <dgm:pt modelId="{297A76C5-8C61-4AF6-A75C-5A4B2562967C}" type="parTrans" cxnId="{97EB56CE-E8B4-40F2-9A39-311E63673C6A}">
      <dgm:prSet/>
      <dgm:spPr/>
      <dgm:t>
        <a:bodyPr/>
        <a:lstStyle/>
        <a:p>
          <a:endParaRPr lang="en-US"/>
        </a:p>
      </dgm:t>
    </dgm:pt>
    <dgm:pt modelId="{E920A621-4889-4841-8677-8541710BD733}" type="sibTrans" cxnId="{97EB56CE-E8B4-40F2-9A39-311E63673C6A}">
      <dgm:prSet/>
      <dgm:spPr/>
      <dgm:t>
        <a:bodyPr/>
        <a:lstStyle/>
        <a:p>
          <a:endParaRPr lang="en-US"/>
        </a:p>
      </dgm:t>
    </dgm:pt>
    <dgm:pt modelId="{BC8EA989-CF5B-40C3-B1EB-857F0C82B037}">
      <dgm:prSet phldrT="[Text]" custT="1"/>
      <dgm:spPr/>
      <dgm:t>
        <a:bodyPr/>
        <a:lstStyle/>
        <a:p>
          <a:r>
            <a:rPr lang="en-GB" sz="1200" dirty="0" smtClean="0"/>
            <a:t>Catch Exception or errors</a:t>
          </a:r>
          <a:endParaRPr lang="en-US" sz="1200" dirty="0"/>
        </a:p>
      </dgm:t>
    </dgm:pt>
    <dgm:pt modelId="{B8EBBE8A-6547-4199-86B4-91D25C8D67AC}" type="parTrans" cxnId="{DE40A1D6-D9AF-40E8-A6F0-17EA5D59D6B2}">
      <dgm:prSet/>
      <dgm:spPr/>
      <dgm:t>
        <a:bodyPr/>
        <a:lstStyle/>
        <a:p>
          <a:endParaRPr lang="en-US"/>
        </a:p>
      </dgm:t>
    </dgm:pt>
    <dgm:pt modelId="{B30C312E-D023-4974-A6E8-334F9C40F208}" type="sibTrans" cxnId="{DE40A1D6-D9AF-40E8-A6F0-17EA5D59D6B2}">
      <dgm:prSet/>
      <dgm:spPr/>
      <dgm:t>
        <a:bodyPr/>
        <a:lstStyle/>
        <a:p>
          <a:endParaRPr lang="en-US"/>
        </a:p>
      </dgm:t>
    </dgm:pt>
    <dgm:pt modelId="{A9E2C2B5-4E1A-482C-AAB4-12CB1FECDA2A}">
      <dgm:prSet custT="1"/>
      <dgm:spPr/>
      <dgm:t>
        <a:bodyPr/>
        <a:lstStyle/>
        <a:p>
          <a:r>
            <a:rPr lang="en-GB" sz="1200" dirty="0" smtClean="0"/>
            <a:t>Log result of action (optional)</a:t>
          </a:r>
        </a:p>
      </dgm:t>
    </dgm:pt>
    <dgm:pt modelId="{7A0E9DAF-08B2-4875-97EE-24CC85DF711E}" type="parTrans" cxnId="{57A10003-474F-445F-A773-A6BAAD09664B}">
      <dgm:prSet/>
      <dgm:spPr/>
      <dgm:t>
        <a:bodyPr/>
        <a:lstStyle/>
        <a:p>
          <a:endParaRPr lang="en-US"/>
        </a:p>
      </dgm:t>
    </dgm:pt>
    <dgm:pt modelId="{D7D3F55E-192F-4932-BEF7-E4F1A48B0167}" type="sibTrans" cxnId="{57A10003-474F-445F-A773-A6BAAD09664B}">
      <dgm:prSet/>
      <dgm:spPr/>
      <dgm:t>
        <a:bodyPr/>
        <a:lstStyle/>
        <a:p>
          <a:endParaRPr lang="en-US"/>
        </a:p>
      </dgm:t>
    </dgm:pt>
    <dgm:pt modelId="{C4462D49-16B9-4DC5-B145-D3379F1D52A5}">
      <dgm:prSet custT="1"/>
      <dgm:spPr/>
      <dgm:t>
        <a:bodyPr/>
        <a:lstStyle/>
        <a:p>
          <a:r>
            <a:rPr lang="en-GB" sz="1400" dirty="0" smtClean="0"/>
            <a:t>Release test object</a:t>
          </a:r>
        </a:p>
      </dgm:t>
    </dgm:pt>
    <dgm:pt modelId="{0AB9396E-199B-4529-8538-38F6F9A93025}" type="parTrans" cxnId="{A763A88A-13A2-4793-B2E8-D15F912617BE}">
      <dgm:prSet/>
      <dgm:spPr/>
      <dgm:t>
        <a:bodyPr/>
        <a:lstStyle/>
        <a:p>
          <a:endParaRPr lang="en-US"/>
        </a:p>
      </dgm:t>
    </dgm:pt>
    <dgm:pt modelId="{E0FB1F01-8B3F-451C-94B0-A01C38073184}" type="sibTrans" cxnId="{A763A88A-13A2-4793-B2E8-D15F912617BE}">
      <dgm:prSet/>
      <dgm:spPr/>
      <dgm:t>
        <a:bodyPr/>
        <a:lstStyle/>
        <a:p>
          <a:endParaRPr lang="en-US"/>
        </a:p>
      </dgm:t>
    </dgm:pt>
    <dgm:pt modelId="{CB8F1643-4CDB-429D-B426-3142F98F8612}" type="pres">
      <dgm:prSet presAssocID="{35C06391-9C14-4E10-9727-3A460729F0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F67662-A9FA-4F4F-AEA0-EA450F7443BE}" type="pres">
      <dgm:prSet presAssocID="{35C06391-9C14-4E10-9727-3A460729F0AD}" presName="cycle" presStyleCnt="0"/>
      <dgm:spPr/>
    </dgm:pt>
    <dgm:pt modelId="{266FDF96-D756-4520-B0E7-A160F87182A1}" type="pres">
      <dgm:prSet presAssocID="{92F54994-6D4B-47FE-A925-ACBA641DAE4A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3CD22-BD1B-4DC7-AF46-20162AD34DC0}" type="pres">
      <dgm:prSet presAssocID="{096A6E96-DEC4-418F-830A-2D205F52E95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39A3C46-47BA-41D1-81DE-6BF26BA3A508}" type="pres">
      <dgm:prSet presAssocID="{BD2D5A61-DCDC-4A50-BA85-C82B4C18A355}" presName="nodeFollowingNodes" presStyleLbl="node1" presStyleIdx="1" presStyleCnt="5" custScaleX="111973" custScaleY="168695" custRadScaleRad="100249" custRadScaleInc="111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3E8F3-860A-4D1A-9FAD-255F321DE2AF}" type="pres">
      <dgm:prSet presAssocID="{BC8EA989-CF5B-40C3-B1EB-857F0C82B037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B53C9-6785-4EE1-8858-5080182F86E2}" type="pres">
      <dgm:prSet presAssocID="{A9E2C2B5-4E1A-482C-AAB4-12CB1FECDA2A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D2046-334A-4FA9-BC79-F003446F77F5}" type="pres">
      <dgm:prSet presAssocID="{C4462D49-16B9-4DC5-B145-D3379F1D52A5}" presName="nodeFollowingNodes" presStyleLbl="node1" presStyleIdx="4" presStyleCnt="5" custRadScaleRad="98071" custRadScaleInc="-11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0003-474F-445F-A773-A6BAAD09664B}" srcId="{35C06391-9C14-4E10-9727-3A460729F0AD}" destId="{A9E2C2B5-4E1A-482C-AAB4-12CB1FECDA2A}" srcOrd="3" destOrd="0" parTransId="{7A0E9DAF-08B2-4875-97EE-24CC85DF711E}" sibTransId="{D7D3F55E-192F-4932-BEF7-E4F1A48B0167}"/>
    <dgm:cxn modelId="{97EB56CE-E8B4-40F2-9A39-311E63673C6A}" srcId="{35C06391-9C14-4E10-9727-3A460729F0AD}" destId="{BD2D5A61-DCDC-4A50-BA85-C82B4C18A355}" srcOrd="1" destOrd="0" parTransId="{297A76C5-8C61-4AF6-A75C-5A4B2562967C}" sibTransId="{E920A621-4889-4841-8677-8541710BD733}"/>
    <dgm:cxn modelId="{0468A43C-C9BC-41D8-8DB6-66130F0EC05D}" type="presOf" srcId="{BD2D5A61-DCDC-4A50-BA85-C82B4C18A355}" destId="{039A3C46-47BA-41D1-81DE-6BF26BA3A508}" srcOrd="0" destOrd="0" presId="urn:microsoft.com/office/officeart/2005/8/layout/cycle3"/>
    <dgm:cxn modelId="{DBADF107-DFED-4FAB-BDC7-B71FBF23ADA6}" type="presOf" srcId="{35C06391-9C14-4E10-9727-3A460729F0AD}" destId="{CB8F1643-4CDB-429D-B426-3142F98F8612}" srcOrd="0" destOrd="0" presId="urn:microsoft.com/office/officeart/2005/8/layout/cycle3"/>
    <dgm:cxn modelId="{FBFFE070-FE98-4F0C-9BAE-A11228D37AE1}" srcId="{35C06391-9C14-4E10-9727-3A460729F0AD}" destId="{92F54994-6D4B-47FE-A925-ACBA641DAE4A}" srcOrd="0" destOrd="0" parTransId="{20DB83EC-B88D-46D2-861B-4A10EE07717D}" sibTransId="{096A6E96-DEC4-418F-830A-2D205F52E95F}"/>
    <dgm:cxn modelId="{393E4AB4-4116-4F79-8DB2-9FA59FC2B7AC}" type="presOf" srcId="{BC8EA989-CF5B-40C3-B1EB-857F0C82B037}" destId="{35B3E8F3-860A-4D1A-9FAD-255F321DE2AF}" srcOrd="0" destOrd="0" presId="urn:microsoft.com/office/officeart/2005/8/layout/cycle3"/>
    <dgm:cxn modelId="{A763A88A-13A2-4793-B2E8-D15F912617BE}" srcId="{35C06391-9C14-4E10-9727-3A460729F0AD}" destId="{C4462D49-16B9-4DC5-B145-D3379F1D52A5}" srcOrd="4" destOrd="0" parTransId="{0AB9396E-199B-4529-8538-38F6F9A93025}" sibTransId="{E0FB1F01-8B3F-451C-94B0-A01C38073184}"/>
    <dgm:cxn modelId="{D8D354C7-CA9D-4BF0-88CB-B95875BC7B04}" type="presOf" srcId="{92F54994-6D4B-47FE-A925-ACBA641DAE4A}" destId="{266FDF96-D756-4520-B0E7-A160F87182A1}" srcOrd="0" destOrd="0" presId="urn:microsoft.com/office/officeart/2005/8/layout/cycle3"/>
    <dgm:cxn modelId="{091C7D43-7DD9-4C11-9A1F-293150EF9FF0}" type="presOf" srcId="{C4462D49-16B9-4DC5-B145-D3379F1D52A5}" destId="{89AD2046-334A-4FA9-BC79-F003446F77F5}" srcOrd="0" destOrd="0" presId="urn:microsoft.com/office/officeart/2005/8/layout/cycle3"/>
    <dgm:cxn modelId="{0BD26A86-1A1B-4219-A2DD-D04D48642379}" type="presOf" srcId="{A9E2C2B5-4E1A-482C-AAB4-12CB1FECDA2A}" destId="{C49B53C9-6785-4EE1-8858-5080182F86E2}" srcOrd="0" destOrd="0" presId="urn:microsoft.com/office/officeart/2005/8/layout/cycle3"/>
    <dgm:cxn modelId="{15767485-9BD7-480E-BBFF-CEE0A04F8403}" type="presOf" srcId="{096A6E96-DEC4-418F-830A-2D205F52E95F}" destId="{7FB3CD22-BD1B-4DC7-AF46-20162AD34DC0}" srcOrd="0" destOrd="0" presId="urn:microsoft.com/office/officeart/2005/8/layout/cycle3"/>
    <dgm:cxn modelId="{DE40A1D6-D9AF-40E8-A6F0-17EA5D59D6B2}" srcId="{35C06391-9C14-4E10-9727-3A460729F0AD}" destId="{BC8EA989-CF5B-40C3-B1EB-857F0C82B037}" srcOrd="2" destOrd="0" parTransId="{B8EBBE8A-6547-4199-86B4-91D25C8D67AC}" sibTransId="{B30C312E-D023-4974-A6E8-334F9C40F208}"/>
    <dgm:cxn modelId="{DADCF219-F884-4B0D-97F0-7925905329E2}" type="presParOf" srcId="{CB8F1643-4CDB-429D-B426-3142F98F8612}" destId="{3CF67662-A9FA-4F4F-AEA0-EA450F7443BE}" srcOrd="0" destOrd="0" presId="urn:microsoft.com/office/officeart/2005/8/layout/cycle3"/>
    <dgm:cxn modelId="{1FC1DEC5-1AC4-40F5-86D0-96AA0CA049C4}" type="presParOf" srcId="{3CF67662-A9FA-4F4F-AEA0-EA450F7443BE}" destId="{266FDF96-D756-4520-B0E7-A160F87182A1}" srcOrd="0" destOrd="0" presId="urn:microsoft.com/office/officeart/2005/8/layout/cycle3"/>
    <dgm:cxn modelId="{E9B38871-ACED-40B2-96F5-083F738C8CB1}" type="presParOf" srcId="{3CF67662-A9FA-4F4F-AEA0-EA450F7443BE}" destId="{7FB3CD22-BD1B-4DC7-AF46-20162AD34DC0}" srcOrd="1" destOrd="0" presId="urn:microsoft.com/office/officeart/2005/8/layout/cycle3"/>
    <dgm:cxn modelId="{7AEB4ADE-A22B-44CF-8A00-11C9EAFFAAA3}" type="presParOf" srcId="{3CF67662-A9FA-4F4F-AEA0-EA450F7443BE}" destId="{039A3C46-47BA-41D1-81DE-6BF26BA3A508}" srcOrd="2" destOrd="0" presId="urn:microsoft.com/office/officeart/2005/8/layout/cycle3"/>
    <dgm:cxn modelId="{94558C32-4CAC-4870-AA5D-445703DC8160}" type="presParOf" srcId="{3CF67662-A9FA-4F4F-AEA0-EA450F7443BE}" destId="{35B3E8F3-860A-4D1A-9FAD-255F321DE2AF}" srcOrd="3" destOrd="0" presId="urn:microsoft.com/office/officeart/2005/8/layout/cycle3"/>
    <dgm:cxn modelId="{9CE0A370-F464-4F3D-B3C3-4AF67F5F006D}" type="presParOf" srcId="{3CF67662-A9FA-4F4F-AEA0-EA450F7443BE}" destId="{C49B53C9-6785-4EE1-8858-5080182F86E2}" srcOrd="4" destOrd="0" presId="urn:microsoft.com/office/officeart/2005/8/layout/cycle3"/>
    <dgm:cxn modelId="{DFC4AB1B-F7F4-41C0-AA36-FB10BAF3EDE4}" type="presParOf" srcId="{3CF67662-A9FA-4F4F-AEA0-EA450F7443BE}" destId="{89AD2046-334A-4FA9-BC79-F003446F77F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06391-9C14-4E10-9727-3A460729F0A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2D5A61-DCDC-4A50-BA85-C82B4C18A355}">
      <dgm:prSet phldrT="[Text]"/>
      <dgm:spPr/>
      <dgm:t>
        <a:bodyPr/>
        <a:lstStyle/>
        <a:p>
          <a:r>
            <a:rPr lang="en-GB" dirty="0" smtClean="0"/>
            <a:t>Perform some action or retrieve some property from test object</a:t>
          </a:r>
          <a:endParaRPr lang="en-US" dirty="0"/>
        </a:p>
      </dgm:t>
    </dgm:pt>
    <dgm:pt modelId="{297A76C5-8C61-4AF6-A75C-5A4B2562967C}" type="parTrans" cxnId="{97EB56CE-E8B4-40F2-9A39-311E63673C6A}">
      <dgm:prSet/>
      <dgm:spPr/>
      <dgm:t>
        <a:bodyPr/>
        <a:lstStyle/>
        <a:p>
          <a:endParaRPr lang="en-US"/>
        </a:p>
      </dgm:t>
    </dgm:pt>
    <dgm:pt modelId="{E920A621-4889-4841-8677-8541710BD733}" type="sibTrans" cxnId="{97EB56CE-E8B4-40F2-9A39-311E63673C6A}">
      <dgm:prSet/>
      <dgm:spPr/>
      <dgm:t>
        <a:bodyPr/>
        <a:lstStyle/>
        <a:p>
          <a:endParaRPr lang="en-US"/>
        </a:p>
      </dgm:t>
    </dgm:pt>
    <dgm:pt modelId="{BC8EA989-CF5B-40C3-B1EB-857F0C82B037}">
      <dgm:prSet phldrT="[Text]"/>
      <dgm:spPr/>
      <dgm:t>
        <a:bodyPr/>
        <a:lstStyle/>
        <a:p>
          <a:r>
            <a:rPr lang="en-GB" dirty="0" smtClean="0"/>
            <a:t>Catch Exception or errors</a:t>
          </a:r>
          <a:endParaRPr lang="en-US" dirty="0"/>
        </a:p>
      </dgm:t>
    </dgm:pt>
    <dgm:pt modelId="{B8EBBE8A-6547-4199-86B4-91D25C8D67AC}" type="parTrans" cxnId="{DE40A1D6-D9AF-40E8-A6F0-17EA5D59D6B2}">
      <dgm:prSet/>
      <dgm:spPr/>
      <dgm:t>
        <a:bodyPr/>
        <a:lstStyle/>
        <a:p>
          <a:endParaRPr lang="en-US"/>
        </a:p>
      </dgm:t>
    </dgm:pt>
    <dgm:pt modelId="{B30C312E-D023-4974-A6E8-334F9C40F208}" type="sibTrans" cxnId="{DE40A1D6-D9AF-40E8-A6F0-17EA5D59D6B2}">
      <dgm:prSet/>
      <dgm:spPr/>
      <dgm:t>
        <a:bodyPr/>
        <a:lstStyle/>
        <a:p>
          <a:endParaRPr lang="en-US"/>
        </a:p>
      </dgm:t>
    </dgm:pt>
    <dgm:pt modelId="{A9E2C2B5-4E1A-482C-AAB4-12CB1FECDA2A}">
      <dgm:prSet/>
      <dgm:spPr/>
      <dgm:t>
        <a:bodyPr/>
        <a:lstStyle/>
        <a:p>
          <a:r>
            <a:rPr lang="en-GB" dirty="0" smtClean="0"/>
            <a:t>Log result of action (optional)</a:t>
          </a:r>
        </a:p>
      </dgm:t>
    </dgm:pt>
    <dgm:pt modelId="{7A0E9DAF-08B2-4875-97EE-24CC85DF711E}" type="parTrans" cxnId="{57A10003-474F-445F-A773-A6BAAD09664B}">
      <dgm:prSet/>
      <dgm:spPr/>
      <dgm:t>
        <a:bodyPr/>
        <a:lstStyle/>
        <a:p>
          <a:endParaRPr lang="en-US"/>
        </a:p>
      </dgm:t>
    </dgm:pt>
    <dgm:pt modelId="{D7D3F55E-192F-4932-BEF7-E4F1A48B0167}" type="sibTrans" cxnId="{57A10003-474F-445F-A773-A6BAAD09664B}">
      <dgm:prSet/>
      <dgm:spPr/>
      <dgm:t>
        <a:bodyPr/>
        <a:lstStyle/>
        <a:p>
          <a:endParaRPr lang="en-US"/>
        </a:p>
      </dgm:t>
    </dgm:pt>
    <dgm:pt modelId="{CB8F1643-4CDB-429D-B426-3142F98F8612}" type="pres">
      <dgm:prSet presAssocID="{35C06391-9C14-4E10-9727-3A460729F0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F67662-A9FA-4F4F-AEA0-EA450F7443BE}" type="pres">
      <dgm:prSet presAssocID="{35C06391-9C14-4E10-9727-3A460729F0AD}" presName="cycle" presStyleCnt="0"/>
      <dgm:spPr/>
    </dgm:pt>
    <dgm:pt modelId="{D8AC7C58-5C10-4C37-A67F-FA528824FE3C}" type="pres">
      <dgm:prSet presAssocID="{BD2D5A61-DCDC-4A50-BA85-C82B4C18A35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65EE2-1BE0-494B-9979-7808B27B4AA5}" type="pres">
      <dgm:prSet presAssocID="{E920A621-4889-4841-8677-8541710BD733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35B3E8F3-860A-4D1A-9FAD-255F321DE2AF}" type="pres">
      <dgm:prSet presAssocID="{BC8EA989-CF5B-40C3-B1EB-857F0C82B037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B53C9-6785-4EE1-8858-5080182F86E2}" type="pres">
      <dgm:prSet presAssocID="{A9E2C2B5-4E1A-482C-AAB4-12CB1FECDA2A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772FC0-F53E-40A3-9177-3337CE62367E}" type="presOf" srcId="{BD2D5A61-DCDC-4A50-BA85-C82B4C18A355}" destId="{D8AC7C58-5C10-4C37-A67F-FA528824FE3C}" srcOrd="0" destOrd="0" presId="urn:microsoft.com/office/officeart/2005/8/layout/cycle3"/>
    <dgm:cxn modelId="{E4A59705-8A2B-4AFC-9C0E-CD8244BC59DF}" type="presOf" srcId="{E920A621-4889-4841-8677-8541710BD733}" destId="{6F565EE2-1BE0-494B-9979-7808B27B4AA5}" srcOrd="0" destOrd="0" presId="urn:microsoft.com/office/officeart/2005/8/layout/cycle3"/>
    <dgm:cxn modelId="{57A10003-474F-445F-A773-A6BAAD09664B}" srcId="{35C06391-9C14-4E10-9727-3A460729F0AD}" destId="{A9E2C2B5-4E1A-482C-AAB4-12CB1FECDA2A}" srcOrd="2" destOrd="0" parTransId="{7A0E9DAF-08B2-4875-97EE-24CC85DF711E}" sibTransId="{D7D3F55E-192F-4932-BEF7-E4F1A48B0167}"/>
    <dgm:cxn modelId="{97EB56CE-E8B4-40F2-9A39-311E63673C6A}" srcId="{35C06391-9C14-4E10-9727-3A460729F0AD}" destId="{BD2D5A61-DCDC-4A50-BA85-C82B4C18A355}" srcOrd="0" destOrd="0" parTransId="{297A76C5-8C61-4AF6-A75C-5A4B2562967C}" sibTransId="{E920A621-4889-4841-8677-8541710BD733}"/>
    <dgm:cxn modelId="{85948281-0418-4F44-8DEA-28AB7F11EF7A}" type="presOf" srcId="{BC8EA989-CF5B-40C3-B1EB-857F0C82B037}" destId="{35B3E8F3-860A-4D1A-9FAD-255F321DE2AF}" srcOrd="0" destOrd="0" presId="urn:microsoft.com/office/officeart/2005/8/layout/cycle3"/>
    <dgm:cxn modelId="{F50F9D29-D57B-4944-85DF-E801B6112FF5}" type="presOf" srcId="{A9E2C2B5-4E1A-482C-AAB4-12CB1FECDA2A}" destId="{C49B53C9-6785-4EE1-8858-5080182F86E2}" srcOrd="0" destOrd="0" presId="urn:microsoft.com/office/officeart/2005/8/layout/cycle3"/>
    <dgm:cxn modelId="{EEF086A1-2432-4504-91D4-3F275D2CCF96}" type="presOf" srcId="{35C06391-9C14-4E10-9727-3A460729F0AD}" destId="{CB8F1643-4CDB-429D-B426-3142F98F8612}" srcOrd="0" destOrd="0" presId="urn:microsoft.com/office/officeart/2005/8/layout/cycle3"/>
    <dgm:cxn modelId="{DE40A1D6-D9AF-40E8-A6F0-17EA5D59D6B2}" srcId="{35C06391-9C14-4E10-9727-3A460729F0AD}" destId="{BC8EA989-CF5B-40C3-B1EB-857F0C82B037}" srcOrd="1" destOrd="0" parTransId="{B8EBBE8A-6547-4199-86B4-91D25C8D67AC}" sibTransId="{B30C312E-D023-4974-A6E8-334F9C40F208}"/>
    <dgm:cxn modelId="{8087649B-E12F-4BEB-A7BD-D451F091AA69}" type="presParOf" srcId="{CB8F1643-4CDB-429D-B426-3142F98F8612}" destId="{3CF67662-A9FA-4F4F-AEA0-EA450F7443BE}" srcOrd="0" destOrd="0" presId="urn:microsoft.com/office/officeart/2005/8/layout/cycle3"/>
    <dgm:cxn modelId="{901081DC-F21A-46CD-9DE0-BAB36D4BB28B}" type="presParOf" srcId="{3CF67662-A9FA-4F4F-AEA0-EA450F7443BE}" destId="{D8AC7C58-5C10-4C37-A67F-FA528824FE3C}" srcOrd="0" destOrd="0" presId="urn:microsoft.com/office/officeart/2005/8/layout/cycle3"/>
    <dgm:cxn modelId="{1B638E69-47AE-41AD-9F5A-2B947DBFA6EE}" type="presParOf" srcId="{3CF67662-A9FA-4F4F-AEA0-EA450F7443BE}" destId="{6F565EE2-1BE0-494B-9979-7808B27B4AA5}" srcOrd="1" destOrd="0" presId="urn:microsoft.com/office/officeart/2005/8/layout/cycle3"/>
    <dgm:cxn modelId="{62895196-D427-4869-8632-97F9F3397B84}" type="presParOf" srcId="{3CF67662-A9FA-4F4F-AEA0-EA450F7443BE}" destId="{35B3E8F3-860A-4D1A-9FAD-255F321DE2AF}" srcOrd="2" destOrd="0" presId="urn:microsoft.com/office/officeart/2005/8/layout/cycle3"/>
    <dgm:cxn modelId="{442187B8-2BFC-453B-8E3F-5EFE83AB2260}" type="presParOf" srcId="{3CF67662-A9FA-4F4F-AEA0-EA450F7443BE}" destId="{C49B53C9-6785-4EE1-8858-5080182F86E2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5273A-5FE1-40BE-8B91-4A19D5171BB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8941B-ACDA-45ED-82B0-605C714CC1A6}">
      <dgm:prSet phldrT="[Text]" custT="1"/>
      <dgm:spPr/>
      <dgm:t>
        <a:bodyPr/>
        <a:lstStyle/>
        <a:p>
          <a:r>
            <a:rPr lang="en-US" sz="1600" dirty="0" smtClean="0"/>
            <a:t>Domain</a:t>
          </a:r>
        </a:p>
      </dgm:t>
    </dgm:pt>
    <dgm:pt modelId="{ED5855EC-D651-48D1-B829-2B92B8132B1D}" type="parTrans" cxnId="{EFD0693C-FA00-4961-960E-D76D1B05E147}">
      <dgm:prSet/>
      <dgm:spPr/>
      <dgm:t>
        <a:bodyPr/>
        <a:lstStyle/>
        <a:p>
          <a:endParaRPr lang="en-US"/>
        </a:p>
      </dgm:t>
    </dgm:pt>
    <dgm:pt modelId="{5CD7987E-1330-4713-A9F4-8FE928BE851E}" type="sibTrans" cxnId="{EFD0693C-FA00-4961-960E-D76D1B05E147}">
      <dgm:prSet/>
      <dgm:spPr/>
      <dgm:t>
        <a:bodyPr/>
        <a:lstStyle/>
        <a:p>
          <a:endParaRPr lang="en-US"/>
        </a:p>
      </dgm:t>
    </dgm:pt>
    <dgm:pt modelId="{9C958AA7-122E-4BF2-BD2D-947A764217D5}">
      <dgm:prSet phldrT="[Text]"/>
      <dgm:spPr/>
      <dgm:t>
        <a:bodyPr/>
        <a:lstStyle/>
        <a:p>
          <a:r>
            <a:rPr lang="en-US" dirty="0" smtClean="0"/>
            <a:t>Flex</a:t>
          </a:r>
          <a:endParaRPr lang="en-US" dirty="0"/>
        </a:p>
      </dgm:t>
    </dgm:pt>
    <dgm:pt modelId="{ED5202A2-43F4-498D-9E48-A2F92DB160C1}" type="parTrans" cxnId="{7CCEADD2-CD15-4190-BAB8-94F40DD939A1}">
      <dgm:prSet/>
      <dgm:spPr/>
      <dgm:t>
        <a:bodyPr/>
        <a:lstStyle/>
        <a:p>
          <a:endParaRPr lang="en-US"/>
        </a:p>
      </dgm:t>
    </dgm:pt>
    <dgm:pt modelId="{9EC66DB9-0062-451A-9FD8-FCC5BDB62F9F}" type="sibTrans" cxnId="{7CCEADD2-CD15-4190-BAB8-94F40DD939A1}">
      <dgm:prSet/>
      <dgm:spPr/>
      <dgm:t>
        <a:bodyPr/>
        <a:lstStyle/>
        <a:p>
          <a:endParaRPr lang="en-US"/>
        </a:p>
      </dgm:t>
    </dgm:pt>
    <dgm:pt modelId="{2ECBE6A5-E43E-43A8-9528-8C38DE7D7B7C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73DB2CB4-366D-46A4-ADB2-38A93E20855A}" type="parTrans" cxnId="{E45A0F95-27CB-42AF-9227-C7F196E913A8}">
      <dgm:prSet/>
      <dgm:spPr/>
      <dgm:t>
        <a:bodyPr/>
        <a:lstStyle/>
        <a:p>
          <a:endParaRPr lang="en-US"/>
        </a:p>
      </dgm:t>
    </dgm:pt>
    <dgm:pt modelId="{B0AA52F4-060F-4714-912B-30352DBE0C3D}" type="sibTrans" cxnId="{E45A0F95-27CB-42AF-9227-C7F196E913A8}">
      <dgm:prSet/>
      <dgm:spPr/>
      <dgm:t>
        <a:bodyPr/>
        <a:lstStyle/>
        <a:p>
          <a:endParaRPr lang="en-US"/>
        </a:p>
      </dgm:t>
    </dgm:pt>
    <dgm:pt modelId="{7CD604C7-5A88-4288-A363-783929895548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1BCEE216-0DDD-449A-A4A9-3C00CE44FCD5}" type="parTrans" cxnId="{228D197C-9D8A-474B-8BB4-15F6C70E75DD}">
      <dgm:prSet/>
      <dgm:spPr/>
      <dgm:t>
        <a:bodyPr/>
        <a:lstStyle/>
        <a:p>
          <a:endParaRPr lang="en-US"/>
        </a:p>
      </dgm:t>
    </dgm:pt>
    <dgm:pt modelId="{4EBBB119-A3F5-4C93-BA5E-E16531D9391A}" type="sibTrans" cxnId="{228D197C-9D8A-474B-8BB4-15F6C70E75DD}">
      <dgm:prSet/>
      <dgm:spPr/>
      <dgm:t>
        <a:bodyPr/>
        <a:lstStyle/>
        <a:p>
          <a:endParaRPr lang="en-US"/>
        </a:p>
      </dgm:t>
    </dgm:pt>
    <dgm:pt modelId="{08E8FC96-2D2D-4562-A1FF-76596BF621C5}">
      <dgm:prSet phldrT="[Text]"/>
      <dgm:spPr/>
      <dgm:t>
        <a:bodyPr/>
        <a:lstStyle/>
        <a:p>
          <a:r>
            <a:rPr lang="en-US" dirty="0" err="1" smtClean="0"/>
            <a:t>.Net</a:t>
          </a:r>
          <a:endParaRPr lang="en-US" dirty="0"/>
        </a:p>
      </dgm:t>
    </dgm:pt>
    <dgm:pt modelId="{D8530EB3-01FF-400C-AB71-32A13DB54C2F}" type="parTrans" cxnId="{A5BD7CDE-6C76-43D2-AFF1-D8146AD96C34}">
      <dgm:prSet/>
      <dgm:spPr/>
      <dgm:t>
        <a:bodyPr/>
        <a:lstStyle/>
        <a:p>
          <a:endParaRPr lang="en-US"/>
        </a:p>
      </dgm:t>
    </dgm:pt>
    <dgm:pt modelId="{4BE8C834-E37A-45FA-A728-020D27679CA0}" type="sibTrans" cxnId="{A5BD7CDE-6C76-43D2-AFF1-D8146AD96C34}">
      <dgm:prSet/>
      <dgm:spPr/>
      <dgm:t>
        <a:bodyPr/>
        <a:lstStyle/>
        <a:p>
          <a:endParaRPr lang="en-US"/>
        </a:p>
      </dgm:t>
    </dgm:pt>
    <dgm:pt modelId="{6EFCDDDD-6EFA-4EE2-A836-6B8B827B993F}">
      <dgm:prSet phldrT="[Text]"/>
      <dgm:spPr/>
      <dgm:t>
        <a:bodyPr/>
        <a:lstStyle/>
        <a:p>
          <a:r>
            <a:rPr lang="en-US" dirty="0" smtClean="0"/>
            <a:t>Screen</a:t>
          </a:r>
          <a:endParaRPr lang="en-US" dirty="0"/>
        </a:p>
      </dgm:t>
    </dgm:pt>
    <dgm:pt modelId="{63D21F43-9E38-4A69-AB97-AE9B5118B556}" type="parTrans" cxnId="{8163983B-689E-41EF-A74B-CB45C8838DED}">
      <dgm:prSet/>
      <dgm:spPr/>
      <dgm:t>
        <a:bodyPr/>
        <a:lstStyle/>
        <a:p>
          <a:endParaRPr lang="en-US"/>
        </a:p>
      </dgm:t>
    </dgm:pt>
    <dgm:pt modelId="{166FBB73-280E-4F41-B6BF-A838D4F928ED}" type="sibTrans" cxnId="{8163983B-689E-41EF-A74B-CB45C8838DED}">
      <dgm:prSet/>
      <dgm:spPr/>
      <dgm:t>
        <a:bodyPr/>
        <a:lstStyle/>
        <a:p>
          <a:endParaRPr lang="en-US"/>
        </a:p>
      </dgm:t>
    </dgm:pt>
    <dgm:pt modelId="{8C984481-F622-403F-AF3D-6659421B1324}">
      <dgm:prSet phldrT="[Text]" custT="1"/>
      <dgm:spPr/>
      <dgm:t>
        <a:bodyPr/>
        <a:lstStyle/>
        <a:p>
          <a:r>
            <a:rPr lang="en-US" sz="1600" dirty="0" smtClean="0"/>
            <a:t>Standardized Interface</a:t>
          </a:r>
          <a:endParaRPr lang="en-US" sz="1600" dirty="0"/>
        </a:p>
      </dgm:t>
    </dgm:pt>
    <dgm:pt modelId="{21128BD4-FBC8-4A78-A3F4-F6B04467AF6D}" type="sibTrans" cxnId="{40011AA9-2E2E-4516-98B0-564C8D2FC74A}">
      <dgm:prSet/>
      <dgm:spPr/>
      <dgm:t>
        <a:bodyPr/>
        <a:lstStyle/>
        <a:p>
          <a:endParaRPr lang="en-US"/>
        </a:p>
      </dgm:t>
    </dgm:pt>
    <dgm:pt modelId="{DF07B878-6832-4F92-83A7-398152B28138}" type="parTrans" cxnId="{40011AA9-2E2E-4516-98B0-564C8D2FC74A}">
      <dgm:prSet/>
      <dgm:spPr/>
      <dgm:t>
        <a:bodyPr/>
        <a:lstStyle/>
        <a:p>
          <a:endParaRPr lang="en-US"/>
        </a:p>
      </dgm:t>
    </dgm:pt>
    <dgm:pt modelId="{627308D0-21C7-4456-8791-C34CD673D76E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475105BD-C8CF-4206-A6C9-28A9C17895F7}" type="parTrans" cxnId="{2A999085-D4A1-41F9-9CC6-87E3575DB2C9}">
      <dgm:prSet/>
      <dgm:spPr/>
      <dgm:t>
        <a:bodyPr/>
        <a:lstStyle/>
        <a:p>
          <a:endParaRPr lang="en-US"/>
        </a:p>
      </dgm:t>
    </dgm:pt>
    <dgm:pt modelId="{F7D3649F-C5DF-409D-B008-2140BF4F35B3}" type="sibTrans" cxnId="{2A999085-D4A1-41F9-9CC6-87E3575DB2C9}">
      <dgm:prSet/>
      <dgm:spPr/>
      <dgm:t>
        <a:bodyPr/>
        <a:lstStyle/>
        <a:p>
          <a:endParaRPr lang="en-US"/>
        </a:p>
      </dgm:t>
    </dgm:pt>
    <dgm:pt modelId="{2DEF17C2-A618-4C96-938C-A8582D22BCC1}">
      <dgm:prSet phldrT="[Text]"/>
      <dgm:spPr/>
      <dgm:t>
        <a:bodyPr/>
        <a:lstStyle/>
        <a:p>
          <a:r>
            <a:rPr lang="en-US" dirty="0" smtClean="0"/>
            <a:t>SAP</a:t>
          </a:r>
          <a:endParaRPr lang="en-US" dirty="0"/>
        </a:p>
      </dgm:t>
    </dgm:pt>
    <dgm:pt modelId="{18894D67-39EA-406E-84F0-70FF63A37B70}" type="parTrans" cxnId="{83415BC5-8032-4416-8B0F-697F17283E07}">
      <dgm:prSet/>
      <dgm:spPr/>
      <dgm:t>
        <a:bodyPr/>
        <a:lstStyle/>
        <a:p>
          <a:endParaRPr lang="en-US"/>
        </a:p>
      </dgm:t>
    </dgm:pt>
    <dgm:pt modelId="{9B695898-5012-4D68-B3F7-556B49DA49A6}" type="sibTrans" cxnId="{83415BC5-8032-4416-8B0F-697F17283E07}">
      <dgm:prSet/>
      <dgm:spPr/>
      <dgm:t>
        <a:bodyPr/>
        <a:lstStyle/>
        <a:p>
          <a:endParaRPr lang="en-US"/>
        </a:p>
      </dgm:t>
    </dgm:pt>
    <dgm:pt modelId="{0BA04ABE-66C0-4C98-9E35-7E1325D4B890}">
      <dgm:prSet phldrT="[Text]"/>
      <dgm:spPr/>
      <dgm:t>
        <a:bodyPr/>
        <a:lstStyle/>
        <a:p>
          <a:r>
            <a:rPr lang="en-US" dirty="0" smtClean="0"/>
            <a:t>Win32</a:t>
          </a:r>
          <a:endParaRPr lang="en-US" dirty="0"/>
        </a:p>
      </dgm:t>
    </dgm:pt>
    <dgm:pt modelId="{7D96D8B5-DA5D-4506-AF40-03783064A994}" type="parTrans" cxnId="{74096FDF-F617-433C-A7EF-BA91790FF501}">
      <dgm:prSet/>
      <dgm:spPr/>
      <dgm:t>
        <a:bodyPr/>
        <a:lstStyle/>
        <a:p>
          <a:endParaRPr lang="en-US"/>
        </a:p>
      </dgm:t>
    </dgm:pt>
    <dgm:pt modelId="{808AA7C3-54CD-4750-B08E-DF33A27A55FE}" type="sibTrans" cxnId="{74096FDF-F617-433C-A7EF-BA91790FF501}">
      <dgm:prSet/>
      <dgm:spPr/>
      <dgm:t>
        <a:bodyPr/>
        <a:lstStyle/>
        <a:p>
          <a:endParaRPr lang="en-US"/>
        </a:p>
      </dgm:t>
    </dgm:pt>
    <dgm:pt modelId="{B2D9DDD6-61BD-489D-B4C5-9F857498414D}" type="pres">
      <dgm:prSet presAssocID="{4975273A-5FE1-40BE-8B91-4A19D5171B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8D4634-7FD2-43F6-B772-134BCC0FEBD4}" type="pres">
      <dgm:prSet presAssocID="{6EFCDDDD-6EFA-4EE2-A836-6B8B827B993F}" presName="boxAndChildren" presStyleCnt="0"/>
      <dgm:spPr/>
    </dgm:pt>
    <dgm:pt modelId="{5FACC8C6-D250-41E0-897A-FF6272447BAF}" type="pres">
      <dgm:prSet presAssocID="{6EFCDDDD-6EFA-4EE2-A836-6B8B827B993F}" presName="parentTextBox" presStyleLbl="node1" presStyleIdx="0" presStyleCnt="4"/>
      <dgm:spPr/>
      <dgm:t>
        <a:bodyPr/>
        <a:lstStyle/>
        <a:p>
          <a:endParaRPr lang="en-US"/>
        </a:p>
      </dgm:t>
    </dgm:pt>
    <dgm:pt modelId="{E1C23E08-B5E2-430D-B41F-9E13F0D3A490}" type="pres">
      <dgm:prSet presAssocID="{4EBBB119-A3F5-4C93-BA5E-E16531D9391A}" presName="sp" presStyleCnt="0"/>
      <dgm:spPr/>
    </dgm:pt>
    <dgm:pt modelId="{4D2C0B01-6AA7-430D-9B10-162A046F71DE}" type="pres">
      <dgm:prSet presAssocID="{7CD604C7-5A88-4288-A363-783929895548}" presName="arrowAndChildren" presStyleCnt="0"/>
      <dgm:spPr/>
    </dgm:pt>
    <dgm:pt modelId="{757A1D2F-4D51-4F9C-B11F-6283A0DE80F4}" type="pres">
      <dgm:prSet presAssocID="{7CD604C7-5A88-4288-A363-78392989554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0F2B3D8-0365-4F91-9C45-038B4E0FCCD4}" type="pres">
      <dgm:prSet presAssocID="{5CD7987E-1330-4713-A9F4-8FE928BE851E}" presName="sp" presStyleCnt="0"/>
      <dgm:spPr/>
    </dgm:pt>
    <dgm:pt modelId="{669DA136-D7F0-4B04-A778-B0C8874D0E60}" type="pres">
      <dgm:prSet presAssocID="{5708941B-ACDA-45ED-82B0-605C714CC1A6}" presName="arrowAndChildren" presStyleCnt="0"/>
      <dgm:spPr/>
    </dgm:pt>
    <dgm:pt modelId="{B9738781-22E6-4F21-A656-AF02ABA50781}" type="pres">
      <dgm:prSet presAssocID="{5708941B-ACDA-45ED-82B0-605C714CC1A6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DCB4ABDD-FA75-440D-88A3-DE3F31C2200C}" type="pres">
      <dgm:prSet presAssocID="{5708941B-ACDA-45ED-82B0-605C714CC1A6}" presName="arrow" presStyleLbl="node1" presStyleIdx="2" presStyleCnt="4"/>
      <dgm:spPr/>
      <dgm:t>
        <a:bodyPr/>
        <a:lstStyle/>
        <a:p>
          <a:endParaRPr lang="en-US"/>
        </a:p>
      </dgm:t>
    </dgm:pt>
    <dgm:pt modelId="{8769FC49-C536-4685-A3E8-FEE306DC0C94}" type="pres">
      <dgm:prSet presAssocID="{5708941B-ACDA-45ED-82B0-605C714CC1A6}" presName="descendantArrow" presStyleCnt="0"/>
      <dgm:spPr/>
    </dgm:pt>
    <dgm:pt modelId="{EDA3F1F3-9403-42B2-ADC7-D88B8FDAF545}" type="pres">
      <dgm:prSet presAssocID="{9C958AA7-122E-4BF2-BD2D-947A764217D5}" presName="childTextArrow" presStyleLbl="fgAccFollowNode1" presStyleIdx="0" presStyleCnt="6" custScaleX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32565-F916-4314-9AA3-6531CC8B835B}" type="pres">
      <dgm:prSet presAssocID="{2ECBE6A5-E43E-43A8-9528-8C38DE7D7B7C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60EFA-7E6F-43B2-B982-9790D3BBBA83}" type="pres">
      <dgm:prSet presAssocID="{08E8FC96-2D2D-4562-A1FF-76596BF621C5}" presName="childTextArrow" presStyleLbl="fgAccFollowNode1" presStyleIdx="2" presStyleCnt="6" custLinFactNeighborX="-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00A35-77B5-4BA3-8886-C33E98738420}" type="pres">
      <dgm:prSet presAssocID="{627308D0-21C7-4456-8791-C34CD673D76E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8D8BC-51A2-4728-92F0-DBA2268962E7}" type="pres">
      <dgm:prSet presAssocID="{2DEF17C2-A618-4C96-938C-A8582D22BCC1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C626C-7BE7-4847-8743-C03BC90BA878}" type="pres">
      <dgm:prSet presAssocID="{0BA04ABE-66C0-4C98-9E35-7E1325D4B890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8E7E6-843F-4753-93F8-2FDFEC8E6854}" type="pres">
      <dgm:prSet presAssocID="{21128BD4-FBC8-4A78-A3F4-F6B04467AF6D}" presName="sp" presStyleCnt="0"/>
      <dgm:spPr/>
    </dgm:pt>
    <dgm:pt modelId="{3DBC09D2-0E8B-4E4B-9C0E-4E7F57957E47}" type="pres">
      <dgm:prSet presAssocID="{8C984481-F622-403F-AF3D-6659421B1324}" presName="arrowAndChildren" presStyleCnt="0"/>
      <dgm:spPr/>
    </dgm:pt>
    <dgm:pt modelId="{21C68AD3-AB03-4175-868B-9F7CBD030C4E}" type="pres">
      <dgm:prSet presAssocID="{8C984481-F622-403F-AF3D-6659421B1324}" presName="parentTextArrow" presStyleLbl="node1" presStyleIdx="3" presStyleCnt="4" custLinFactNeighborY="-31181"/>
      <dgm:spPr/>
      <dgm:t>
        <a:bodyPr/>
        <a:lstStyle/>
        <a:p>
          <a:endParaRPr lang="en-US"/>
        </a:p>
      </dgm:t>
    </dgm:pt>
  </dgm:ptLst>
  <dgm:cxnLst>
    <dgm:cxn modelId="{A5BD7CDE-6C76-43D2-AFF1-D8146AD96C34}" srcId="{5708941B-ACDA-45ED-82B0-605C714CC1A6}" destId="{08E8FC96-2D2D-4562-A1FF-76596BF621C5}" srcOrd="2" destOrd="0" parTransId="{D8530EB3-01FF-400C-AB71-32A13DB54C2F}" sibTransId="{4BE8C834-E37A-45FA-A728-020D27679CA0}"/>
    <dgm:cxn modelId="{7CCEADD2-CD15-4190-BAB8-94F40DD939A1}" srcId="{5708941B-ACDA-45ED-82B0-605C714CC1A6}" destId="{9C958AA7-122E-4BF2-BD2D-947A764217D5}" srcOrd="0" destOrd="0" parTransId="{ED5202A2-43F4-498D-9E48-A2F92DB160C1}" sibTransId="{9EC66DB9-0062-451A-9FD8-FCC5BDB62F9F}"/>
    <dgm:cxn modelId="{D7B44CEC-DE75-43A8-BEA6-29B81CCDD8BA}" type="presOf" srcId="{2DEF17C2-A618-4C96-938C-A8582D22BCC1}" destId="{5288D8BC-51A2-4728-92F0-DBA2268962E7}" srcOrd="0" destOrd="0" presId="urn:microsoft.com/office/officeart/2005/8/layout/process4"/>
    <dgm:cxn modelId="{C8583F83-AC74-4091-B71E-82652A3A0CB1}" type="presOf" srcId="{0BA04ABE-66C0-4C98-9E35-7E1325D4B890}" destId="{713C626C-7BE7-4847-8743-C03BC90BA878}" srcOrd="0" destOrd="0" presId="urn:microsoft.com/office/officeart/2005/8/layout/process4"/>
    <dgm:cxn modelId="{228D197C-9D8A-474B-8BB4-15F6C70E75DD}" srcId="{4975273A-5FE1-40BE-8B91-4A19D5171BBD}" destId="{7CD604C7-5A88-4288-A363-783929895548}" srcOrd="2" destOrd="0" parTransId="{1BCEE216-0DDD-449A-A4A9-3C00CE44FCD5}" sibTransId="{4EBBB119-A3F5-4C93-BA5E-E16531D9391A}"/>
    <dgm:cxn modelId="{8163983B-689E-41EF-A74B-CB45C8838DED}" srcId="{4975273A-5FE1-40BE-8B91-4A19D5171BBD}" destId="{6EFCDDDD-6EFA-4EE2-A836-6B8B827B993F}" srcOrd="3" destOrd="0" parTransId="{63D21F43-9E38-4A69-AB97-AE9B5118B556}" sibTransId="{166FBB73-280E-4F41-B6BF-A838D4F928ED}"/>
    <dgm:cxn modelId="{2D38C6F3-A8E6-4956-9BE4-CD922140EF25}" type="presOf" srcId="{5708941B-ACDA-45ED-82B0-605C714CC1A6}" destId="{DCB4ABDD-FA75-440D-88A3-DE3F31C2200C}" srcOrd="1" destOrd="0" presId="urn:microsoft.com/office/officeart/2005/8/layout/process4"/>
    <dgm:cxn modelId="{D0A4D3EC-DC6F-42D7-A882-1979240B4AFA}" type="presOf" srcId="{2ECBE6A5-E43E-43A8-9528-8C38DE7D7B7C}" destId="{44232565-F916-4314-9AA3-6531CC8B835B}" srcOrd="0" destOrd="0" presId="urn:microsoft.com/office/officeart/2005/8/layout/process4"/>
    <dgm:cxn modelId="{0E1FC6FA-E3D4-4420-9664-74509E9199FD}" type="presOf" srcId="{8C984481-F622-403F-AF3D-6659421B1324}" destId="{21C68AD3-AB03-4175-868B-9F7CBD030C4E}" srcOrd="0" destOrd="0" presId="urn:microsoft.com/office/officeart/2005/8/layout/process4"/>
    <dgm:cxn modelId="{EFD0693C-FA00-4961-960E-D76D1B05E147}" srcId="{4975273A-5FE1-40BE-8B91-4A19D5171BBD}" destId="{5708941B-ACDA-45ED-82B0-605C714CC1A6}" srcOrd="1" destOrd="0" parTransId="{ED5855EC-D651-48D1-B829-2B92B8132B1D}" sibTransId="{5CD7987E-1330-4713-A9F4-8FE928BE851E}"/>
    <dgm:cxn modelId="{83415BC5-8032-4416-8B0F-697F17283E07}" srcId="{5708941B-ACDA-45ED-82B0-605C714CC1A6}" destId="{2DEF17C2-A618-4C96-938C-A8582D22BCC1}" srcOrd="4" destOrd="0" parTransId="{18894D67-39EA-406E-84F0-70FF63A37B70}" sibTransId="{9B695898-5012-4D68-B3F7-556B49DA49A6}"/>
    <dgm:cxn modelId="{DF5A620A-5056-4257-8AF4-D00CA37492B5}" type="presOf" srcId="{9C958AA7-122E-4BF2-BD2D-947A764217D5}" destId="{EDA3F1F3-9403-42B2-ADC7-D88B8FDAF545}" srcOrd="0" destOrd="0" presId="urn:microsoft.com/office/officeart/2005/8/layout/process4"/>
    <dgm:cxn modelId="{4C245D16-7F9B-4897-BB69-55245FF2C50B}" type="presOf" srcId="{627308D0-21C7-4456-8791-C34CD673D76E}" destId="{B3100A35-77B5-4BA3-8886-C33E98738420}" srcOrd="0" destOrd="0" presId="urn:microsoft.com/office/officeart/2005/8/layout/process4"/>
    <dgm:cxn modelId="{74096FDF-F617-433C-A7EF-BA91790FF501}" srcId="{5708941B-ACDA-45ED-82B0-605C714CC1A6}" destId="{0BA04ABE-66C0-4C98-9E35-7E1325D4B890}" srcOrd="5" destOrd="0" parTransId="{7D96D8B5-DA5D-4506-AF40-03783064A994}" sibTransId="{808AA7C3-54CD-4750-B08E-DF33A27A55FE}"/>
    <dgm:cxn modelId="{3C7FA961-3A61-44AE-8F7F-AB8904089891}" type="presOf" srcId="{5708941B-ACDA-45ED-82B0-605C714CC1A6}" destId="{B9738781-22E6-4F21-A656-AF02ABA50781}" srcOrd="0" destOrd="0" presId="urn:microsoft.com/office/officeart/2005/8/layout/process4"/>
    <dgm:cxn modelId="{F262B5D4-44CF-4A1A-A6F4-CE074316707A}" type="presOf" srcId="{4975273A-5FE1-40BE-8B91-4A19D5171BBD}" destId="{B2D9DDD6-61BD-489D-B4C5-9F857498414D}" srcOrd="0" destOrd="0" presId="urn:microsoft.com/office/officeart/2005/8/layout/process4"/>
    <dgm:cxn modelId="{251C1311-44EC-42BD-9A63-88764F52ED66}" type="presOf" srcId="{6EFCDDDD-6EFA-4EE2-A836-6B8B827B993F}" destId="{5FACC8C6-D250-41E0-897A-FF6272447BAF}" srcOrd="0" destOrd="0" presId="urn:microsoft.com/office/officeart/2005/8/layout/process4"/>
    <dgm:cxn modelId="{E45A0F95-27CB-42AF-9227-C7F196E913A8}" srcId="{5708941B-ACDA-45ED-82B0-605C714CC1A6}" destId="{2ECBE6A5-E43E-43A8-9528-8C38DE7D7B7C}" srcOrd="1" destOrd="0" parTransId="{73DB2CB4-366D-46A4-ADB2-38A93E20855A}" sibTransId="{B0AA52F4-060F-4714-912B-30352DBE0C3D}"/>
    <dgm:cxn modelId="{482F2503-5994-4AE3-9332-A416AB71E60A}" type="presOf" srcId="{08E8FC96-2D2D-4562-A1FF-76596BF621C5}" destId="{B6560EFA-7E6F-43B2-B982-9790D3BBBA83}" srcOrd="0" destOrd="0" presId="urn:microsoft.com/office/officeart/2005/8/layout/process4"/>
    <dgm:cxn modelId="{40011AA9-2E2E-4516-98B0-564C8D2FC74A}" srcId="{4975273A-5FE1-40BE-8B91-4A19D5171BBD}" destId="{8C984481-F622-403F-AF3D-6659421B1324}" srcOrd="0" destOrd="0" parTransId="{DF07B878-6832-4F92-83A7-398152B28138}" sibTransId="{21128BD4-FBC8-4A78-A3F4-F6B04467AF6D}"/>
    <dgm:cxn modelId="{052A6806-16E3-4FD8-8D47-8801A2147D0F}" type="presOf" srcId="{7CD604C7-5A88-4288-A363-783929895548}" destId="{757A1D2F-4D51-4F9C-B11F-6283A0DE80F4}" srcOrd="0" destOrd="0" presId="urn:microsoft.com/office/officeart/2005/8/layout/process4"/>
    <dgm:cxn modelId="{2A999085-D4A1-41F9-9CC6-87E3575DB2C9}" srcId="{5708941B-ACDA-45ED-82B0-605C714CC1A6}" destId="{627308D0-21C7-4456-8791-C34CD673D76E}" srcOrd="3" destOrd="0" parTransId="{475105BD-C8CF-4206-A6C9-28A9C17895F7}" sibTransId="{F7D3649F-C5DF-409D-B008-2140BF4F35B3}"/>
    <dgm:cxn modelId="{B240B250-FBF8-4D3C-A5D6-89D4BB93C00C}" type="presParOf" srcId="{B2D9DDD6-61BD-489D-B4C5-9F857498414D}" destId="{E28D4634-7FD2-43F6-B772-134BCC0FEBD4}" srcOrd="0" destOrd="0" presId="urn:microsoft.com/office/officeart/2005/8/layout/process4"/>
    <dgm:cxn modelId="{5878615C-6EE5-42C9-B871-791B53C8278D}" type="presParOf" srcId="{E28D4634-7FD2-43F6-B772-134BCC0FEBD4}" destId="{5FACC8C6-D250-41E0-897A-FF6272447BAF}" srcOrd="0" destOrd="0" presId="urn:microsoft.com/office/officeart/2005/8/layout/process4"/>
    <dgm:cxn modelId="{E85EB936-0E7D-41A3-B881-775EA19C68E5}" type="presParOf" srcId="{B2D9DDD6-61BD-489D-B4C5-9F857498414D}" destId="{E1C23E08-B5E2-430D-B41F-9E13F0D3A490}" srcOrd="1" destOrd="0" presId="urn:microsoft.com/office/officeart/2005/8/layout/process4"/>
    <dgm:cxn modelId="{E18CDED1-618D-44E0-B779-6F070B5F8005}" type="presParOf" srcId="{B2D9DDD6-61BD-489D-B4C5-9F857498414D}" destId="{4D2C0B01-6AA7-430D-9B10-162A046F71DE}" srcOrd="2" destOrd="0" presId="urn:microsoft.com/office/officeart/2005/8/layout/process4"/>
    <dgm:cxn modelId="{4D95FEDF-EA6F-42A3-B74C-C597C9E6DC5A}" type="presParOf" srcId="{4D2C0B01-6AA7-430D-9B10-162A046F71DE}" destId="{757A1D2F-4D51-4F9C-B11F-6283A0DE80F4}" srcOrd="0" destOrd="0" presId="urn:microsoft.com/office/officeart/2005/8/layout/process4"/>
    <dgm:cxn modelId="{344AB737-F1D5-45FE-AC72-D587A1088FD8}" type="presParOf" srcId="{B2D9DDD6-61BD-489D-B4C5-9F857498414D}" destId="{70F2B3D8-0365-4F91-9C45-038B4E0FCCD4}" srcOrd="3" destOrd="0" presId="urn:microsoft.com/office/officeart/2005/8/layout/process4"/>
    <dgm:cxn modelId="{0BFFE4FA-EEEE-4160-8A66-97792CFDA159}" type="presParOf" srcId="{B2D9DDD6-61BD-489D-B4C5-9F857498414D}" destId="{669DA136-D7F0-4B04-A778-B0C8874D0E60}" srcOrd="4" destOrd="0" presId="urn:microsoft.com/office/officeart/2005/8/layout/process4"/>
    <dgm:cxn modelId="{134CE7C3-596B-4FC1-8B7E-AA1D68D596E8}" type="presParOf" srcId="{669DA136-D7F0-4B04-A778-B0C8874D0E60}" destId="{B9738781-22E6-4F21-A656-AF02ABA50781}" srcOrd="0" destOrd="0" presId="urn:microsoft.com/office/officeart/2005/8/layout/process4"/>
    <dgm:cxn modelId="{529308A5-7D0D-49A5-A33E-0A29FAD115E2}" type="presParOf" srcId="{669DA136-D7F0-4B04-A778-B0C8874D0E60}" destId="{DCB4ABDD-FA75-440D-88A3-DE3F31C2200C}" srcOrd="1" destOrd="0" presId="urn:microsoft.com/office/officeart/2005/8/layout/process4"/>
    <dgm:cxn modelId="{A9B5BEDF-4E5E-4243-B07A-AEE059BE9B05}" type="presParOf" srcId="{669DA136-D7F0-4B04-A778-B0C8874D0E60}" destId="{8769FC49-C536-4685-A3E8-FEE306DC0C94}" srcOrd="2" destOrd="0" presId="urn:microsoft.com/office/officeart/2005/8/layout/process4"/>
    <dgm:cxn modelId="{3EF8DFCF-F7AF-49FD-8361-DD2569068C3B}" type="presParOf" srcId="{8769FC49-C536-4685-A3E8-FEE306DC0C94}" destId="{EDA3F1F3-9403-42B2-ADC7-D88B8FDAF545}" srcOrd="0" destOrd="0" presId="urn:microsoft.com/office/officeart/2005/8/layout/process4"/>
    <dgm:cxn modelId="{169B8F1D-CA10-4CDE-B3ED-B39FBEA82B0E}" type="presParOf" srcId="{8769FC49-C536-4685-A3E8-FEE306DC0C94}" destId="{44232565-F916-4314-9AA3-6531CC8B835B}" srcOrd="1" destOrd="0" presId="urn:microsoft.com/office/officeart/2005/8/layout/process4"/>
    <dgm:cxn modelId="{E0C3ED20-52A2-48F1-813D-DFD12E4A52E3}" type="presParOf" srcId="{8769FC49-C536-4685-A3E8-FEE306DC0C94}" destId="{B6560EFA-7E6F-43B2-B982-9790D3BBBA83}" srcOrd="2" destOrd="0" presId="urn:microsoft.com/office/officeart/2005/8/layout/process4"/>
    <dgm:cxn modelId="{58EE3E9A-4DA2-431F-A73E-FB908B51EA03}" type="presParOf" srcId="{8769FC49-C536-4685-A3E8-FEE306DC0C94}" destId="{B3100A35-77B5-4BA3-8886-C33E98738420}" srcOrd="3" destOrd="0" presId="urn:microsoft.com/office/officeart/2005/8/layout/process4"/>
    <dgm:cxn modelId="{7BEF1C94-C04B-4124-839A-75A486224A3F}" type="presParOf" srcId="{8769FC49-C536-4685-A3E8-FEE306DC0C94}" destId="{5288D8BC-51A2-4728-92F0-DBA2268962E7}" srcOrd="4" destOrd="0" presId="urn:microsoft.com/office/officeart/2005/8/layout/process4"/>
    <dgm:cxn modelId="{E1D6920A-CD2D-4481-911A-637A79F68B0F}" type="presParOf" srcId="{8769FC49-C536-4685-A3E8-FEE306DC0C94}" destId="{713C626C-7BE7-4847-8743-C03BC90BA878}" srcOrd="5" destOrd="0" presId="urn:microsoft.com/office/officeart/2005/8/layout/process4"/>
    <dgm:cxn modelId="{6CC2C012-99C3-434B-B67A-86578AF6B686}" type="presParOf" srcId="{B2D9DDD6-61BD-489D-B4C5-9F857498414D}" destId="{D348E7E6-843F-4753-93F8-2FDFEC8E6854}" srcOrd="5" destOrd="0" presId="urn:microsoft.com/office/officeart/2005/8/layout/process4"/>
    <dgm:cxn modelId="{141485CA-33D2-4A82-8B2A-DAF504BA163A}" type="presParOf" srcId="{B2D9DDD6-61BD-489D-B4C5-9F857498414D}" destId="{3DBC09D2-0E8B-4E4B-9C0E-4E7F57957E47}" srcOrd="6" destOrd="0" presId="urn:microsoft.com/office/officeart/2005/8/layout/process4"/>
    <dgm:cxn modelId="{4C6972B2-3C20-456B-9884-87233F6B8F09}" type="presParOf" srcId="{3DBC09D2-0E8B-4E4B-9C0E-4E7F57957E47}" destId="{21C68AD3-AB03-4175-868B-9F7CBD030C4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30A58F-B56B-49BD-9E1A-9635FEF2375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F31ECA9-5614-4C97-B802-12FC88395930}">
      <dgm:prSet phldrT="[Text]"/>
      <dgm:spPr/>
      <dgm:t>
        <a:bodyPr/>
        <a:lstStyle/>
        <a:p>
          <a:r>
            <a:rPr lang="en-US" dirty="0" smtClean="0"/>
            <a:t>AUT WORKFLOW</a:t>
          </a:r>
          <a:endParaRPr lang="en-US" dirty="0"/>
        </a:p>
      </dgm:t>
    </dgm:pt>
    <dgm:pt modelId="{341BE9E9-ECE5-42AF-98A4-65FBA77718AE}" type="parTrans" cxnId="{83CF65D5-54AF-44CA-9E52-153B71DD9540}">
      <dgm:prSet/>
      <dgm:spPr/>
      <dgm:t>
        <a:bodyPr/>
        <a:lstStyle/>
        <a:p>
          <a:endParaRPr lang="en-US"/>
        </a:p>
      </dgm:t>
    </dgm:pt>
    <dgm:pt modelId="{9B762131-F4DD-4287-9F8D-E72B955F351C}" type="sibTrans" cxnId="{83CF65D5-54AF-44CA-9E52-153B71DD9540}">
      <dgm:prSet/>
      <dgm:spPr/>
      <dgm:t>
        <a:bodyPr/>
        <a:lstStyle/>
        <a:p>
          <a:endParaRPr lang="en-US"/>
        </a:p>
      </dgm:t>
    </dgm:pt>
    <dgm:pt modelId="{A996A63C-9F1B-4858-80A1-8913B256C12E}">
      <dgm:prSet phldrT="[Text]"/>
      <dgm:spPr/>
      <dgm:t>
        <a:bodyPr/>
        <a:lstStyle/>
        <a:p>
          <a:r>
            <a:rPr lang="en-US" dirty="0" smtClean="0"/>
            <a:t>AUT LIB</a:t>
          </a:r>
          <a:endParaRPr lang="en-US" dirty="0"/>
        </a:p>
      </dgm:t>
    </dgm:pt>
    <dgm:pt modelId="{3FD9F689-8B06-49D5-B5C3-B5C9F92B2FDA}" type="parTrans" cxnId="{DFAFA2EE-347D-4117-AA18-A58F42419789}">
      <dgm:prSet/>
      <dgm:spPr/>
      <dgm:t>
        <a:bodyPr/>
        <a:lstStyle/>
        <a:p>
          <a:endParaRPr lang="en-US"/>
        </a:p>
      </dgm:t>
    </dgm:pt>
    <dgm:pt modelId="{95388976-2BDD-455C-AE90-FB649C06BF0D}" type="sibTrans" cxnId="{DFAFA2EE-347D-4117-AA18-A58F42419789}">
      <dgm:prSet/>
      <dgm:spPr/>
      <dgm:t>
        <a:bodyPr/>
        <a:lstStyle/>
        <a:p>
          <a:endParaRPr lang="en-US"/>
        </a:p>
      </dgm:t>
    </dgm:pt>
    <dgm:pt modelId="{6E38F04C-04CE-403E-A6B6-396F2CDE8B2A}">
      <dgm:prSet phldrT="[Text]"/>
      <dgm:spPr/>
      <dgm:t>
        <a:bodyPr/>
        <a:lstStyle/>
        <a:p>
          <a:r>
            <a:rPr lang="en-US" dirty="0" smtClean="0"/>
            <a:t>Common</a:t>
          </a:r>
          <a:endParaRPr lang="en-US" dirty="0"/>
        </a:p>
      </dgm:t>
    </dgm:pt>
    <dgm:pt modelId="{C2E5565E-D4A3-473E-844A-5EA8F51B403D}" type="parTrans" cxnId="{1DDE1D06-5918-4D68-8723-F1EDEE2EF33D}">
      <dgm:prSet/>
      <dgm:spPr/>
      <dgm:t>
        <a:bodyPr/>
        <a:lstStyle/>
        <a:p>
          <a:endParaRPr lang="en-US"/>
        </a:p>
      </dgm:t>
    </dgm:pt>
    <dgm:pt modelId="{953C9B21-1BD6-4ED3-89D8-DC0201132051}" type="sibTrans" cxnId="{1DDE1D06-5918-4D68-8723-F1EDEE2EF33D}">
      <dgm:prSet/>
      <dgm:spPr/>
      <dgm:t>
        <a:bodyPr/>
        <a:lstStyle/>
        <a:p>
          <a:endParaRPr lang="en-US"/>
        </a:p>
      </dgm:t>
    </dgm:pt>
    <dgm:pt modelId="{0D08429A-892F-4499-A560-DE001BB2A45D}" type="pres">
      <dgm:prSet presAssocID="{C330A58F-B56B-49BD-9E1A-9635FEF23751}" presName="Name0" presStyleCnt="0">
        <dgm:presLayoutVars>
          <dgm:dir/>
          <dgm:animLvl val="lvl"/>
          <dgm:resizeHandles val="exact"/>
        </dgm:presLayoutVars>
      </dgm:prSet>
      <dgm:spPr/>
    </dgm:pt>
    <dgm:pt modelId="{CA15E6D0-E41C-4275-ADBF-BA6AE93CF58E}" type="pres">
      <dgm:prSet presAssocID="{1F31ECA9-5614-4C97-B802-12FC88395930}" presName="Name8" presStyleCnt="0"/>
      <dgm:spPr/>
    </dgm:pt>
    <dgm:pt modelId="{649B6FDA-2544-44A2-A4E7-03AB2BA78B88}" type="pres">
      <dgm:prSet presAssocID="{1F31ECA9-5614-4C97-B802-12FC8839593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588FC-7A7F-46B3-9C01-7E4825E6653F}" type="pres">
      <dgm:prSet presAssocID="{1F31ECA9-5614-4C97-B802-12FC8839593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DEE2E-8B94-4848-A9E0-0379FAC85BFD}" type="pres">
      <dgm:prSet presAssocID="{A996A63C-9F1B-4858-80A1-8913B256C12E}" presName="Name8" presStyleCnt="0"/>
      <dgm:spPr/>
    </dgm:pt>
    <dgm:pt modelId="{131BF6F6-6AD1-460F-BE8D-4169EC299E8F}" type="pres">
      <dgm:prSet presAssocID="{A996A63C-9F1B-4858-80A1-8913B256C12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4DA6B-6DA7-4E0D-A003-29892A395CDE}" type="pres">
      <dgm:prSet presAssocID="{A996A63C-9F1B-4858-80A1-8913B256C1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ED4A7-7AFD-4786-AE7F-F9A31AFD2630}" type="pres">
      <dgm:prSet presAssocID="{6E38F04C-04CE-403E-A6B6-396F2CDE8B2A}" presName="Name8" presStyleCnt="0"/>
      <dgm:spPr/>
    </dgm:pt>
    <dgm:pt modelId="{8E92FE2F-3F86-40E6-A147-0C8562805F4C}" type="pres">
      <dgm:prSet presAssocID="{6E38F04C-04CE-403E-A6B6-396F2CDE8B2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46480-8AF4-409D-9F87-E4A3B182053C}" type="pres">
      <dgm:prSet presAssocID="{6E38F04C-04CE-403E-A6B6-396F2CDE8B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D32632-1FAC-4A25-8A5C-A9DC3619C602}" type="presOf" srcId="{A996A63C-9F1B-4858-80A1-8913B256C12E}" destId="{131BF6F6-6AD1-460F-BE8D-4169EC299E8F}" srcOrd="0" destOrd="0" presId="urn:microsoft.com/office/officeart/2005/8/layout/pyramid1"/>
    <dgm:cxn modelId="{7BE18D61-0962-4D7D-98A0-554FD913C708}" type="presOf" srcId="{6E38F04C-04CE-403E-A6B6-396F2CDE8B2A}" destId="{8E92FE2F-3F86-40E6-A147-0C8562805F4C}" srcOrd="0" destOrd="0" presId="urn:microsoft.com/office/officeart/2005/8/layout/pyramid1"/>
    <dgm:cxn modelId="{F9A1EBA6-7855-4BAA-ACED-087CC517FCA9}" type="presOf" srcId="{1F31ECA9-5614-4C97-B802-12FC88395930}" destId="{D57588FC-7A7F-46B3-9C01-7E4825E6653F}" srcOrd="1" destOrd="0" presId="urn:microsoft.com/office/officeart/2005/8/layout/pyramid1"/>
    <dgm:cxn modelId="{83CF65D5-54AF-44CA-9E52-153B71DD9540}" srcId="{C330A58F-B56B-49BD-9E1A-9635FEF23751}" destId="{1F31ECA9-5614-4C97-B802-12FC88395930}" srcOrd="0" destOrd="0" parTransId="{341BE9E9-ECE5-42AF-98A4-65FBA77718AE}" sibTransId="{9B762131-F4DD-4287-9F8D-E72B955F351C}"/>
    <dgm:cxn modelId="{D2C21688-D70E-45AE-BD6F-A018C76D6AFF}" type="presOf" srcId="{C330A58F-B56B-49BD-9E1A-9635FEF23751}" destId="{0D08429A-892F-4499-A560-DE001BB2A45D}" srcOrd="0" destOrd="0" presId="urn:microsoft.com/office/officeart/2005/8/layout/pyramid1"/>
    <dgm:cxn modelId="{83D49110-9EA4-402B-A152-0671EC331568}" type="presOf" srcId="{1F31ECA9-5614-4C97-B802-12FC88395930}" destId="{649B6FDA-2544-44A2-A4E7-03AB2BA78B88}" srcOrd="0" destOrd="0" presId="urn:microsoft.com/office/officeart/2005/8/layout/pyramid1"/>
    <dgm:cxn modelId="{DC17D3CD-9C75-4E2B-9959-0241691137C1}" type="presOf" srcId="{6E38F04C-04CE-403E-A6B6-396F2CDE8B2A}" destId="{E8646480-8AF4-409D-9F87-E4A3B182053C}" srcOrd="1" destOrd="0" presId="urn:microsoft.com/office/officeart/2005/8/layout/pyramid1"/>
    <dgm:cxn modelId="{DFAFA2EE-347D-4117-AA18-A58F42419789}" srcId="{C330A58F-B56B-49BD-9E1A-9635FEF23751}" destId="{A996A63C-9F1B-4858-80A1-8913B256C12E}" srcOrd="1" destOrd="0" parTransId="{3FD9F689-8B06-49D5-B5C3-B5C9F92B2FDA}" sibTransId="{95388976-2BDD-455C-AE90-FB649C06BF0D}"/>
    <dgm:cxn modelId="{5AB96E95-AEEC-428D-A6FC-83252A7B31CE}" type="presOf" srcId="{A996A63C-9F1B-4858-80A1-8913B256C12E}" destId="{59A4DA6B-6DA7-4E0D-A003-29892A395CDE}" srcOrd="1" destOrd="0" presId="urn:microsoft.com/office/officeart/2005/8/layout/pyramid1"/>
    <dgm:cxn modelId="{1DDE1D06-5918-4D68-8723-F1EDEE2EF33D}" srcId="{C330A58F-B56B-49BD-9E1A-9635FEF23751}" destId="{6E38F04C-04CE-403E-A6B6-396F2CDE8B2A}" srcOrd="2" destOrd="0" parTransId="{C2E5565E-D4A3-473E-844A-5EA8F51B403D}" sibTransId="{953C9B21-1BD6-4ED3-89D8-DC0201132051}"/>
    <dgm:cxn modelId="{23B62E02-8C54-4282-BA1F-5536FAD4B5C8}" type="presParOf" srcId="{0D08429A-892F-4499-A560-DE001BB2A45D}" destId="{CA15E6D0-E41C-4275-ADBF-BA6AE93CF58E}" srcOrd="0" destOrd="0" presId="urn:microsoft.com/office/officeart/2005/8/layout/pyramid1"/>
    <dgm:cxn modelId="{2D2F9D4C-D465-4D8F-862D-84EACE487FFC}" type="presParOf" srcId="{CA15E6D0-E41C-4275-ADBF-BA6AE93CF58E}" destId="{649B6FDA-2544-44A2-A4E7-03AB2BA78B88}" srcOrd="0" destOrd="0" presId="urn:microsoft.com/office/officeart/2005/8/layout/pyramid1"/>
    <dgm:cxn modelId="{9B8787FB-0339-48AF-B752-A8A3DEDBB357}" type="presParOf" srcId="{CA15E6D0-E41C-4275-ADBF-BA6AE93CF58E}" destId="{D57588FC-7A7F-46B3-9C01-7E4825E6653F}" srcOrd="1" destOrd="0" presId="urn:microsoft.com/office/officeart/2005/8/layout/pyramid1"/>
    <dgm:cxn modelId="{EAABB5C1-E64D-45DB-AE41-50034041CE7B}" type="presParOf" srcId="{0D08429A-892F-4499-A560-DE001BB2A45D}" destId="{8AFDEE2E-8B94-4848-A9E0-0379FAC85BFD}" srcOrd="1" destOrd="0" presId="urn:microsoft.com/office/officeart/2005/8/layout/pyramid1"/>
    <dgm:cxn modelId="{2EF8303F-D4C8-4161-A2F5-672CFA19B85A}" type="presParOf" srcId="{8AFDEE2E-8B94-4848-A9E0-0379FAC85BFD}" destId="{131BF6F6-6AD1-460F-BE8D-4169EC299E8F}" srcOrd="0" destOrd="0" presId="urn:microsoft.com/office/officeart/2005/8/layout/pyramid1"/>
    <dgm:cxn modelId="{1A4538F1-FC5B-4547-8DDB-ACBF745E4CD8}" type="presParOf" srcId="{8AFDEE2E-8B94-4848-A9E0-0379FAC85BFD}" destId="{59A4DA6B-6DA7-4E0D-A003-29892A395CDE}" srcOrd="1" destOrd="0" presId="urn:microsoft.com/office/officeart/2005/8/layout/pyramid1"/>
    <dgm:cxn modelId="{213B76AF-7563-4DB5-9BEE-2A7EB619D8AF}" type="presParOf" srcId="{0D08429A-892F-4499-A560-DE001BB2A45D}" destId="{974ED4A7-7AFD-4786-AE7F-F9A31AFD2630}" srcOrd="2" destOrd="0" presId="urn:microsoft.com/office/officeart/2005/8/layout/pyramid1"/>
    <dgm:cxn modelId="{AB761CCD-CA1F-4CD5-8188-A7511C71719F}" type="presParOf" srcId="{974ED4A7-7AFD-4786-AE7F-F9A31AFD2630}" destId="{8E92FE2F-3F86-40E6-A147-0C8562805F4C}" srcOrd="0" destOrd="0" presId="urn:microsoft.com/office/officeart/2005/8/layout/pyramid1"/>
    <dgm:cxn modelId="{39987E6C-6DD1-49EC-9659-DE8E8F218975}" type="presParOf" srcId="{974ED4A7-7AFD-4786-AE7F-F9A31AFD2630}" destId="{E8646480-8AF4-409D-9F87-E4A3B182053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BAE32-8077-468C-9060-7F1B8ECE26D1}">
      <dsp:nvSpPr>
        <dsp:cNvPr id="0" name=""/>
        <dsp:cNvSpPr/>
      </dsp:nvSpPr>
      <dsp:spPr>
        <a:xfrm>
          <a:off x="15148" y="0"/>
          <a:ext cx="1448264" cy="45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common.io.file</a:t>
          </a:r>
          <a:r>
            <a:rPr lang="en-US" sz="1200" kern="1200" dirty="0" smtClean="0"/>
            <a:t>.*</a:t>
          </a:r>
          <a:endParaRPr lang="en-US" sz="1200" kern="1200" dirty="0"/>
        </a:p>
      </dsp:txBody>
      <dsp:txXfrm>
        <a:off x="15148" y="0"/>
        <a:ext cx="1448264" cy="455841"/>
      </dsp:txXfrm>
    </dsp:sp>
    <dsp:sp modelId="{8271C472-B15D-4EB4-B096-081DF3753AB6}">
      <dsp:nvSpPr>
        <dsp:cNvPr id="0" name=""/>
        <dsp:cNvSpPr/>
      </dsp:nvSpPr>
      <dsp:spPr>
        <a:xfrm>
          <a:off x="159974" y="455841"/>
          <a:ext cx="144826" cy="30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80"/>
              </a:lnTo>
              <a:lnTo>
                <a:pt x="144826" y="3054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033C2-ED88-4E1C-ADD2-DA172A9CB5A9}">
      <dsp:nvSpPr>
        <dsp:cNvPr id="0" name=""/>
        <dsp:cNvSpPr/>
      </dsp:nvSpPr>
      <dsp:spPr>
        <a:xfrm>
          <a:off x="304801" y="53340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CSV</a:t>
          </a:r>
          <a:endParaRPr lang="en-US" sz="1200" kern="1200" dirty="0"/>
        </a:p>
      </dsp:txBody>
      <dsp:txXfrm>
        <a:off x="304801" y="533401"/>
        <a:ext cx="1158611" cy="455841"/>
      </dsp:txXfrm>
    </dsp:sp>
    <dsp:sp modelId="{659C1CA9-069C-452C-B35D-8C7A89D72837}">
      <dsp:nvSpPr>
        <dsp:cNvPr id="0" name=""/>
        <dsp:cNvSpPr/>
      </dsp:nvSpPr>
      <dsp:spPr>
        <a:xfrm>
          <a:off x="159974" y="455841"/>
          <a:ext cx="144826" cy="87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282"/>
              </a:lnTo>
              <a:lnTo>
                <a:pt x="144826" y="87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966AF-510C-4CED-B57D-4CE15FBD0B14}">
      <dsp:nvSpPr>
        <dsp:cNvPr id="0" name=""/>
        <dsp:cNvSpPr/>
      </dsp:nvSpPr>
      <dsp:spPr>
        <a:xfrm>
          <a:off x="304801" y="1103203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Excel</a:t>
          </a:r>
          <a:endParaRPr lang="en-US" sz="1200" kern="1200" dirty="0"/>
        </a:p>
      </dsp:txBody>
      <dsp:txXfrm>
        <a:off x="304801" y="1103203"/>
        <a:ext cx="1158611" cy="455841"/>
      </dsp:txXfrm>
    </dsp:sp>
    <dsp:sp modelId="{E7C8C1F7-5D5E-47BE-8124-24661A4FB607}">
      <dsp:nvSpPr>
        <dsp:cNvPr id="0" name=""/>
        <dsp:cNvSpPr/>
      </dsp:nvSpPr>
      <dsp:spPr>
        <a:xfrm>
          <a:off x="159974" y="455841"/>
          <a:ext cx="144826" cy="1445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085"/>
              </a:lnTo>
              <a:lnTo>
                <a:pt x="144826" y="14450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68ED1-BCF2-4230-8364-64256BD4D59C}">
      <dsp:nvSpPr>
        <dsp:cNvPr id="0" name=""/>
        <dsp:cNvSpPr/>
      </dsp:nvSpPr>
      <dsp:spPr>
        <a:xfrm>
          <a:off x="304801" y="1673006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Html</a:t>
          </a:r>
          <a:endParaRPr lang="en-US" sz="1200" kern="1200" dirty="0"/>
        </a:p>
      </dsp:txBody>
      <dsp:txXfrm>
        <a:off x="304801" y="1673006"/>
        <a:ext cx="1158611" cy="455841"/>
      </dsp:txXfrm>
    </dsp:sp>
    <dsp:sp modelId="{B60E3E42-821A-4DEE-AD51-71F28574DCBE}">
      <dsp:nvSpPr>
        <dsp:cNvPr id="0" name=""/>
        <dsp:cNvSpPr/>
      </dsp:nvSpPr>
      <dsp:spPr>
        <a:xfrm>
          <a:off x="159974" y="455841"/>
          <a:ext cx="144826" cy="2014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887"/>
              </a:lnTo>
              <a:lnTo>
                <a:pt x="144826" y="2014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84E93-5D4B-4260-97C3-63859654BB5B}">
      <dsp:nvSpPr>
        <dsp:cNvPr id="0" name=""/>
        <dsp:cNvSpPr/>
      </dsp:nvSpPr>
      <dsp:spPr>
        <a:xfrm>
          <a:off x="304801" y="2242808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PDF</a:t>
          </a:r>
          <a:endParaRPr lang="en-US" sz="1200" kern="1200" dirty="0"/>
        </a:p>
      </dsp:txBody>
      <dsp:txXfrm>
        <a:off x="304801" y="2242808"/>
        <a:ext cx="1158611" cy="455841"/>
      </dsp:txXfrm>
    </dsp:sp>
    <dsp:sp modelId="{38BFE0AD-033F-40AA-9726-938456F57FA8}">
      <dsp:nvSpPr>
        <dsp:cNvPr id="0" name=""/>
        <dsp:cNvSpPr/>
      </dsp:nvSpPr>
      <dsp:spPr>
        <a:xfrm>
          <a:off x="159974" y="455841"/>
          <a:ext cx="144826" cy="2584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690"/>
              </a:lnTo>
              <a:lnTo>
                <a:pt x="144826" y="25846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DAB2F-E633-4BD3-81AE-257765DD606E}">
      <dsp:nvSpPr>
        <dsp:cNvPr id="0" name=""/>
        <dsp:cNvSpPr/>
      </dsp:nvSpPr>
      <dsp:spPr>
        <a:xfrm>
          <a:off x="304801" y="281261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Word</a:t>
          </a:r>
          <a:endParaRPr lang="en-US" sz="1200" kern="1200" dirty="0"/>
        </a:p>
      </dsp:txBody>
      <dsp:txXfrm>
        <a:off x="304801" y="2812611"/>
        <a:ext cx="1158611" cy="455841"/>
      </dsp:txXfrm>
    </dsp:sp>
    <dsp:sp modelId="{8A3B83FC-52EB-46AE-9CC5-D4AACDBDA5F6}">
      <dsp:nvSpPr>
        <dsp:cNvPr id="0" name=""/>
        <dsp:cNvSpPr/>
      </dsp:nvSpPr>
      <dsp:spPr>
        <a:xfrm>
          <a:off x="159974" y="455841"/>
          <a:ext cx="144826" cy="31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492"/>
              </a:lnTo>
              <a:lnTo>
                <a:pt x="144826" y="3154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43E40-B9BD-407B-98FD-F8ADFF4B3E84}">
      <dsp:nvSpPr>
        <dsp:cNvPr id="0" name=""/>
        <dsp:cNvSpPr/>
      </dsp:nvSpPr>
      <dsp:spPr>
        <a:xfrm>
          <a:off x="304801" y="3382413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XML</a:t>
          </a:r>
          <a:endParaRPr lang="en-US" sz="1200" kern="1200" dirty="0"/>
        </a:p>
      </dsp:txBody>
      <dsp:txXfrm>
        <a:off x="304801" y="3382413"/>
        <a:ext cx="1158611" cy="455841"/>
      </dsp:txXfrm>
    </dsp:sp>
    <dsp:sp modelId="{4B6D5750-13BD-4FF5-BB3D-611914BA75E0}">
      <dsp:nvSpPr>
        <dsp:cNvPr id="0" name=""/>
        <dsp:cNvSpPr/>
      </dsp:nvSpPr>
      <dsp:spPr>
        <a:xfrm>
          <a:off x="1691333" y="0"/>
          <a:ext cx="1448264" cy="45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common.io.network</a:t>
          </a:r>
          <a:r>
            <a:rPr lang="en-US" sz="1100" kern="1200" dirty="0" smtClean="0"/>
            <a:t>.*</a:t>
          </a:r>
          <a:endParaRPr lang="en-US" sz="1100" kern="1200" dirty="0"/>
        </a:p>
      </dsp:txBody>
      <dsp:txXfrm>
        <a:off x="1691333" y="0"/>
        <a:ext cx="1448264" cy="455841"/>
      </dsp:txXfrm>
    </dsp:sp>
    <dsp:sp modelId="{FE1153E6-5791-41B5-84D3-7933EC70FF0B}">
      <dsp:nvSpPr>
        <dsp:cNvPr id="0" name=""/>
        <dsp:cNvSpPr/>
      </dsp:nvSpPr>
      <dsp:spPr>
        <a:xfrm>
          <a:off x="1836160" y="455841"/>
          <a:ext cx="144826" cy="30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80"/>
              </a:lnTo>
              <a:lnTo>
                <a:pt x="144826" y="3054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DBFC0-C267-42F2-8E21-61879906CFEC}">
      <dsp:nvSpPr>
        <dsp:cNvPr id="0" name=""/>
        <dsp:cNvSpPr/>
      </dsp:nvSpPr>
      <dsp:spPr>
        <a:xfrm>
          <a:off x="1980986" y="53340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SMTP</a:t>
          </a:r>
          <a:endParaRPr lang="en-US" sz="1200" kern="1200" dirty="0"/>
        </a:p>
      </dsp:txBody>
      <dsp:txXfrm>
        <a:off x="1980986" y="533401"/>
        <a:ext cx="1158611" cy="455841"/>
      </dsp:txXfrm>
    </dsp:sp>
    <dsp:sp modelId="{3164D2EE-A548-46F3-93EC-2C03600DBCC8}">
      <dsp:nvSpPr>
        <dsp:cNvPr id="0" name=""/>
        <dsp:cNvSpPr/>
      </dsp:nvSpPr>
      <dsp:spPr>
        <a:xfrm>
          <a:off x="1836160" y="455841"/>
          <a:ext cx="144826" cy="87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282"/>
              </a:lnTo>
              <a:lnTo>
                <a:pt x="144826" y="87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1EA9C-23DC-4B62-B606-926DAE81A055}">
      <dsp:nvSpPr>
        <dsp:cNvPr id="0" name=""/>
        <dsp:cNvSpPr/>
      </dsp:nvSpPr>
      <dsp:spPr>
        <a:xfrm>
          <a:off x="1980986" y="1103203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JDBC</a:t>
          </a:r>
          <a:endParaRPr lang="en-US" sz="1200" kern="1200" dirty="0"/>
        </a:p>
      </dsp:txBody>
      <dsp:txXfrm>
        <a:off x="1980986" y="1103203"/>
        <a:ext cx="1158611" cy="455841"/>
      </dsp:txXfrm>
    </dsp:sp>
    <dsp:sp modelId="{97D3527A-0836-4F36-BB08-70C8E6180691}">
      <dsp:nvSpPr>
        <dsp:cNvPr id="0" name=""/>
        <dsp:cNvSpPr/>
      </dsp:nvSpPr>
      <dsp:spPr>
        <a:xfrm>
          <a:off x="1836160" y="455841"/>
          <a:ext cx="144826" cy="1445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085"/>
              </a:lnTo>
              <a:lnTo>
                <a:pt x="144826" y="14450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F776F-2B97-4ED3-8CA4-1E1FDBF78355}">
      <dsp:nvSpPr>
        <dsp:cNvPr id="0" name=""/>
        <dsp:cNvSpPr/>
      </dsp:nvSpPr>
      <dsp:spPr>
        <a:xfrm>
          <a:off x="1980986" y="1673006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HTTP</a:t>
          </a:r>
          <a:endParaRPr lang="en-US" sz="1200" kern="1200" dirty="0"/>
        </a:p>
      </dsp:txBody>
      <dsp:txXfrm>
        <a:off x="1980986" y="1673006"/>
        <a:ext cx="1158611" cy="455841"/>
      </dsp:txXfrm>
    </dsp:sp>
    <dsp:sp modelId="{E75A5CE6-B540-410F-9EF4-E3DF3673199D}">
      <dsp:nvSpPr>
        <dsp:cNvPr id="0" name=""/>
        <dsp:cNvSpPr/>
      </dsp:nvSpPr>
      <dsp:spPr>
        <a:xfrm>
          <a:off x="1836160" y="455841"/>
          <a:ext cx="144826" cy="2014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887"/>
              </a:lnTo>
              <a:lnTo>
                <a:pt x="144826" y="2014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AD8F2-7986-4C5F-B32A-C0B38887FE94}">
      <dsp:nvSpPr>
        <dsp:cNvPr id="0" name=""/>
        <dsp:cNvSpPr/>
      </dsp:nvSpPr>
      <dsp:spPr>
        <a:xfrm>
          <a:off x="1980986" y="2242808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FTP</a:t>
          </a:r>
          <a:endParaRPr lang="en-US" sz="1200" kern="1200" dirty="0"/>
        </a:p>
      </dsp:txBody>
      <dsp:txXfrm>
        <a:off x="1980986" y="2242808"/>
        <a:ext cx="1158611" cy="455841"/>
      </dsp:txXfrm>
    </dsp:sp>
    <dsp:sp modelId="{33EC7A40-0649-4BA2-A5FD-7C72399826EB}">
      <dsp:nvSpPr>
        <dsp:cNvPr id="0" name=""/>
        <dsp:cNvSpPr/>
      </dsp:nvSpPr>
      <dsp:spPr>
        <a:xfrm>
          <a:off x="1836160" y="455841"/>
          <a:ext cx="144826" cy="2584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690"/>
              </a:lnTo>
              <a:lnTo>
                <a:pt x="144826" y="25846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F84B3-83F5-4C15-81DE-4B579C2DF4D9}">
      <dsp:nvSpPr>
        <dsp:cNvPr id="0" name=""/>
        <dsp:cNvSpPr/>
      </dsp:nvSpPr>
      <dsp:spPr>
        <a:xfrm>
          <a:off x="1980986" y="281261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OutlookMailbox</a:t>
          </a:r>
          <a:endParaRPr lang="en-US" sz="1200" kern="1200" dirty="0"/>
        </a:p>
      </dsp:txBody>
      <dsp:txXfrm>
        <a:off x="1980986" y="2812611"/>
        <a:ext cx="1158611" cy="455841"/>
      </dsp:txXfrm>
    </dsp:sp>
    <dsp:sp modelId="{59AB368B-41B3-4BE7-B270-EA1D4E8233E8}">
      <dsp:nvSpPr>
        <dsp:cNvPr id="0" name=""/>
        <dsp:cNvSpPr/>
      </dsp:nvSpPr>
      <dsp:spPr>
        <a:xfrm>
          <a:off x="3367519" y="0"/>
          <a:ext cx="1448264" cy="45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common.rft.*</a:t>
          </a:r>
          <a:endParaRPr lang="en-US" sz="1200" kern="1200" dirty="0"/>
        </a:p>
      </dsp:txBody>
      <dsp:txXfrm>
        <a:off x="3367519" y="0"/>
        <a:ext cx="1448264" cy="455841"/>
      </dsp:txXfrm>
    </dsp:sp>
    <dsp:sp modelId="{3DFBF9F1-FEB8-4A68-8C39-D9D4A8CA8708}">
      <dsp:nvSpPr>
        <dsp:cNvPr id="0" name=""/>
        <dsp:cNvSpPr/>
      </dsp:nvSpPr>
      <dsp:spPr>
        <a:xfrm>
          <a:off x="3512345" y="455841"/>
          <a:ext cx="144826" cy="30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80"/>
              </a:lnTo>
              <a:lnTo>
                <a:pt x="144826" y="3054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711D0-AB91-42A8-9FC8-A2F08DF8922D}">
      <dsp:nvSpPr>
        <dsp:cNvPr id="0" name=""/>
        <dsp:cNvSpPr/>
      </dsp:nvSpPr>
      <dsp:spPr>
        <a:xfrm>
          <a:off x="3657172" y="53340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Web</a:t>
          </a:r>
          <a:endParaRPr lang="en-US" sz="1200" kern="1200" dirty="0"/>
        </a:p>
      </dsp:txBody>
      <dsp:txXfrm>
        <a:off x="3657172" y="533401"/>
        <a:ext cx="1158611" cy="455841"/>
      </dsp:txXfrm>
    </dsp:sp>
    <dsp:sp modelId="{C68DDD10-A5A2-401C-AEBE-4E5BBD160EAB}">
      <dsp:nvSpPr>
        <dsp:cNvPr id="0" name=""/>
        <dsp:cNvSpPr/>
      </dsp:nvSpPr>
      <dsp:spPr>
        <a:xfrm>
          <a:off x="3512345" y="455841"/>
          <a:ext cx="144826" cy="87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282"/>
              </a:lnTo>
              <a:lnTo>
                <a:pt x="144826" y="87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EEF93-15CD-4B77-A599-C1FFEC4893BA}">
      <dsp:nvSpPr>
        <dsp:cNvPr id="0" name=""/>
        <dsp:cNvSpPr/>
      </dsp:nvSpPr>
      <dsp:spPr>
        <a:xfrm>
          <a:off x="3657172" y="1103203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Flex</a:t>
          </a:r>
          <a:endParaRPr lang="en-US" sz="1200" kern="1200" dirty="0"/>
        </a:p>
      </dsp:txBody>
      <dsp:txXfrm>
        <a:off x="3657172" y="1103203"/>
        <a:ext cx="1158611" cy="455841"/>
      </dsp:txXfrm>
    </dsp:sp>
    <dsp:sp modelId="{831A4F6F-7F70-4D90-99CD-AB86FCBBA75C}">
      <dsp:nvSpPr>
        <dsp:cNvPr id="0" name=""/>
        <dsp:cNvSpPr/>
      </dsp:nvSpPr>
      <dsp:spPr>
        <a:xfrm>
          <a:off x="3512345" y="455841"/>
          <a:ext cx="144826" cy="1445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085"/>
              </a:lnTo>
              <a:lnTo>
                <a:pt x="144826" y="14450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09571-C1E6-4E0D-98D1-12F0819BD86D}">
      <dsp:nvSpPr>
        <dsp:cNvPr id="0" name=""/>
        <dsp:cNvSpPr/>
      </dsp:nvSpPr>
      <dsp:spPr>
        <a:xfrm>
          <a:off x="3657172" y="1673006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.Net</a:t>
          </a:r>
          <a:endParaRPr lang="en-US" sz="1200" kern="1200" dirty="0"/>
        </a:p>
      </dsp:txBody>
      <dsp:txXfrm>
        <a:off x="3657172" y="1673006"/>
        <a:ext cx="1158611" cy="455841"/>
      </dsp:txXfrm>
    </dsp:sp>
    <dsp:sp modelId="{1B17CD21-7C31-4C50-AEB3-9948AE046838}">
      <dsp:nvSpPr>
        <dsp:cNvPr id="0" name=""/>
        <dsp:cNvSpPr/>
      </dsp:nvSpPr>
      <dsp:spPr>
        <a:xfrm>
          <a:off x="3512345" y="455841"/>
          <a:ext cx="144826" cy="2014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887"/>
              </a:lnTo>
              <a:lnTo>
                <a:pt x="144826" y="2014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0E469-8B1D-43DB-986D-692843CD18D5}">
      <dsp:nvSpPr>
        <dsp:cNvPr id="0" name=""/>
        <dsp:cNvSpPr/>
      </dsp:nvSpPr>
      <dsp:spPr>
        <a:xfrm>
          <a:off x="3657172" y="2242808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Win32</a:t>
          </a:r>
          <a:endParaRPr lang="en-US" sz="1200" kern="1200" dirty="0"/>
        </a:p>
      </dsp:txBody>
      <dsp:txXfrm>
        <a:off x="3657172" y="2242808"/>
        <a:ext cx="1158611" cy="455841"/>
      </dsp:txXfrm>
    </dsp:sp>
    <dsp:sp modelId="{FB12CABC-23C5-4E6B-9F39-8B608BAA2DA4}">
      <dsp:nvSpPr>
        <dsp:cNvPr id="0" name=""/>
        <dsp:cNvSpPr/>
      </dsp:nvSpPr>
      <dsp:spPr>
        <a:xfrm>
          <a:off x="3512345" y="455841"/>
          <a:ext cx="144826" cy="2584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690"/>
              </a:lnTo>
              <a:lnTo>
                <a:pt x="144826" y="25846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7A09F-40C4-4108-8512-A35DB4F4D804}">
      <dsp:nvSpPr>
        <dsp:cNvPr id="0" name=""/>
        <dsp:cNvSpPr/>
      </dsp:nvSpPr>
      <dsp:spPr>
        <a:xfrm>
          <a:off x="3657172" y="281261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152 actions (click, type, select, </a:t>
          </a:r>
          <a:r>
            <a:rPr lang="en-US" sz="1000" kern="1200" dirty="0" err="1" smtClean="0"/>
            <a:t>isEnabled</a:t>
          </a:r>
          <a:r>
            <a:rPr lang="en-US" sz="1000" kern="1200" dirty="0" smtClean="0"/>
            <a:t>, etc)</a:t>
          </a:r>
          <a:endParaRPr lang="en-US" sz="1000" kern="1200" dirty="0"/>
        </a:p>
      </dsp:txBody>
      <dsp:txXfrm>
        <a:off x="3657172" y="2812611"/>
        <a:ext cx="1158611" cy="455841"/>
      </dsp:txXfrm>
    </dsp:sp>
    <dsp:sp modelId="{AAF87591-98D9-4D8F-99E4-67E1DD245C49}">
      <dsp:nvSpPr>
        <dsp:cNvPr id="0" name=""/>
        <dsp:cNvSpPr/>
      </dsp:nvSpPr>
      <dsp:spPr>
        <a:xfrm>
          <a:off x="5043704" y="0"/>
          <a:ext cx="1448264" cy="45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common.lang</a:t>
          </a:r>
          <a:r>
            <a:rPr lang="en-US" sz="1200" kern="1200" dirty="0" smtClean="0"/>
            <a:t>.*</a:t>
          </a:r>
          <a:endParaRPr lang="en-US" sz="1200" kern="1200" dirty="0"/>
        </a:p>
      </dsp:txBody>
      <dsp:txXfrm>
        <a:off x="5043704" y="0"/>
        <a:ext cx="1448264" cy="455841"/>
      </dsp:txXfrm>
    </dsp:sp>
    <dsp:sp modelId="{9EDC522E-111C-4ADD-9AC7-C124928F3FF6}">
      <dsp:nvSpPr>
        <dsp:cNvPr id="0" name=""/>
        <dsp:cNvSpPr/>
      </dsp:nvSpPr>
      <dsp:spPr>
        <a:xfrm>
          <a:off x="5188531" y="455841"/>
          <a:ext cx="144826" cy="30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80"/>
              </a:lnTo>
              <a:lnTo>
                <a:pt x="144826" y="3054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36FD0-59D7-493B-8916-F30F732DAB58}">
      <dsp:nvSpPr>
        <dsp:cNvPr id="0" name=""/>
        <dsp:cNvSpPr/>
      </dsp:nvSpPr>
      <dsp:spPr>
        <a:xfrm>
          <a:off x="5333357" y="53340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DateTime</a:t>
          </a:r>
          <a:endParaRPr lang="en-US" sz="1200" kern="1200" dirty="0"/>
        </a:p>
      </dsp:txBody>
      <dsp:txXfrm>
        <a:off x="5333357" y="533401"/>
        <a:ext cx="1158611" cy="455841"/>
      </dsp:txXfrm>
    </dsp:sp>
    <dsp:sp modelId="{0E810A62-D3FB-477C-8E7E-DBCC749234D7}">
      <dsp:nvSpPr>
        <dsp:cNvPr id="0" name=""/>
        <dsp:cNvSpPr/>
      </dsp:nvSpPr>
      <dsp:spPr>
        <a:xfrm>
          <a:off x="5188531" y="455841"/>
          <a:ext cx="144826" cy="87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282"/>
              </a:lnTo>
              <a:lnTo>
                <a:pt x="144826" y="87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4E268-0657-4E63-B3D5-4664AB063DEE}">
      <dsp:nvSpPr>
        <dsp:cNvPr id="0" name=""/>
        <dsp:cNvSpPr/>
      </dsp:nvSpPr>
      <dsp:spPr>
        <a:xfrm>
          <a:off x="5333357" y="1103203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Math</a:t>
          </a:r>
          <a:endParaRPr lang="en-US" sz="1200" kern="1200" dirty="0"/>
        </a:p>
      </dsp:txBody>
      <dsp:txXfrm>
        <a:off x="5333357" y="1103203"/>
        <a:ext cx="1158611" cy="455841"/>
      </dsp:txXfrm>
    </dsp:sp>
    <dsp:sp modelId="{CCC05EC9-2DC0-4256-BC43-63390C65DDCC}">
      <dsp:nvSpPr>
        <dsp:cNvPr id="0" name=""/>
        <dsp:cNvSpPr/>
      </dsp:nvSpPr>
      <dsp:spPr>
        <a:xfrm>
          <a:off x="5188531" y="455841"/>
          <a:ext cx="144826" cy="1445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085"/>
              </a:lnTo>
              <a:lnTo>
                <a:pt x="144826" y="14450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99E30-E383-4F6F-8973-E64891F4E24C}">
      <dsp:nvSpPr>
        <dsp:cNvPr id="0" name=""/>
        <dsp:cNvSpPr/>
      </dsp:nvSpPr>
      <dsp:spPr>
        <a:xfrm>
          <a:off x="5333357" y="1673006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Reflection</a:t>
          </a:r>
          <a:endParaRPr lang="en-US" sz="1200" kern="1200" dirty="0"/>
        </a:p>
      </dsp:txBody>
      <dsp:txXfrm>
        <a:off x="5333357" y="1673006"/>
        <a:ext cx="1158611" cy="455841"/>
      </dsp:txXfrm>
    </dsp:sp>
    <dsp:sp modelId="{08E965F5-EC8A-4821-B355-35BB21C8E0BA}">
      <dsp:nvSpPr>
        <dsp:cNvPr id="0" name=""/>
        <dsp:cNvSpPr/>
      </dsp:nvSpPr>
      <dsp:spPr>
        <a:xfrm>
          <a:off x="5188531" y="455841"/>
          <a:ext cx="144826" cy="2014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887"/>
              </a:lnTo>
              <a:lnTo>
                <a:pt x="144826" y="2014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F2856-42E1-44D3-A8F3-1EBD6FAB065B}">
      <dsp:nvSpPr>
        <dsp:cNvPr id="0" name=""/>
        <dsp:cNvSpPr/>
      </dsp:nvSpPr>
      <dsp:spPr>
        <a:xfrm>
          <a:off x="5333357" y="2242808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Regex</a:t>
          </a:r>
          <a:endParaRPr lang="en-US" sz="1200" kern="1200" dirty="0"/>
        </a:p>
      </dsp:txBody>
      <dsp:txXfrm>
        <a:off x="5333357" y="2242808"/>
        <a:ext cx="1158611" cy="455841"/>
      </dsp:txXfrm>
    </dsp:sp>
    <dsp:sp modelId="{767592CE-F620-409F-9CBF-39B81410E7EF}">
      <dsp:nvSpPr>
        <dsp:cNvPr id="0" name=""/>
        <dsp:cNvSpPr/>
      </dsp:nvSpPr>
      <dsp:spPr>
        <a:xfrm>
          <a:off x="5188531" y="455841"/>
          <a:ext cx="144826" cy="2584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690"/>
              </a:lnTo>
              <a:lnTo>
                <a:pt x="144826" y="25846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609FB-50F1-4AA5-8F0C-2E83F3AAE06C}">
      <dsp:nvSpPr>
        <dsp:cNvPr id="0" name=""/>
        <dsp:cNvSpPr/>
      </dsp:nvSpPr>
      <dsp:spPr>
        <a:xfrm>
          <a:off x="5333357" y="281261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StringFunctions</a:t>
          </a:r>
          <a:endParaRPr lang="en-US" sz="1200" kern="1200" dirty="0"/>
        </a:p>
      </dsp:txBody>
      <dsp:txXfrm>
        <a:off x="5333357" y="2812611"/>
        <a:ext cx="1158611" cy="455841"/>
      </dsp:txXfrm>
    </dsp:sp>
    <dsp:sp modelId="{807A5EF4-668C-46D9-82A1-4E328EEE8B10}">
      <dsp:nvSpPr>
        <dsp:cNvPr id="0" name=""/>
        <dsp:cNvSpPr/>
      </dsp:nvSpPr>
      <dsp:spPr>
        <a:xfrm>
          <a:off x="5188531" y="455841"/>
          <a:ext cx="144826" cy="3154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4492"/>
              </a:lnTo>
              <a:lnTo>
                <a:pt x="144826" y="31544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BBA17-0FE8-441E-B733-4CB8F149C63C}">
      <dsp:nvSpPr>
        <dsp:cNvPr id="0" name=""/>
        <dsp:cNvSpPr/>
      </dsp:nvSpPr>
      <dsp:spPr>
        <a:xfrm>
          <a:off x="5333357" y="3382413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ListFunctions</a:t>
          </a:r>
          <a:endParaRPr lang="en-US" sz="1200" kern="1200" dirty="0"/>
        </a:p>
      </dsp:txBody>
      <dsp:txXfrm>
        <a:off x="5333357" y="3382413"/>
        <a:ext cx="1158611" cy="455841"/>
      </dsp:txXfrm>
    </dsp:sp>
    <dsp:sp modelId="{407041DC-8F89-409F-A12B-08775FDF2B9D}">
      <dsp:nvSpPr>
        <dsp:cNvPr id="0" name=""/>
        <dsp:cNvSpPr/>
      </dsp:nvSpPr>
      <dsp:spPr>
        <a:xfrm>
          <a:off x="5188531" y="455841"/>
          <a:ext cx="144826" cy="3724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4295"/>
              </a:lnTo>
              <a:lnTo>
                <a:pt x="144826" y="3724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25F8F-460E-49CC-8762-3DA0F096875A}">
      <dsp:nvSpPr>
        <dsp:cNvPr id="0" name=""/>
        <dsp:cNvSpPr/>
      </dsp:nvSpPr>
      <dsp:spPr>
        <a:xfrm>
          <a:off x="5333357" y="3952216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MapFunctions</a:t>
          </a:r>
          <a:endParaRPr lang="en-US" sz="1200" kern="1200" dirty="0"/>
        </a:p>
      </dsp:txBody>
      <dsp:txXfrm>
        <a:off x="5333357" y="3952216"/>
        <a:ext cx="1158611" cy="455841"/>
      </dsp:txXfrm>
    </dsp:sp>
    <dsp:sp modelId="{283616A1-B024-4552-A6BC-5CED0295BA0A}">
      <dsp:nvSpPr>
        <dsp:cNvPr id="0" name=""/>
        <dsp:cNvSpPr/>
      </dsp:nvSpPr>
      <dsp:spPr>
        <a:xfrm>
          <a:off x="5188531" y="455841"/>
          <a:ext cx="144826" cy="429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4097"/>
              </a:lnTo>
              <a:lnTo>
                <a:pt x="144826" y="4294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7AF01-1D73-4620-A07F-1D5082659C6D}">
      <dsp:nvSpPr>
        <dsp:cNvPr id="0" name=""/>
        <dsp:cNvSpPr/>
      </dsp:nvSpPr>
      <dsp:spPr>
        <a:xfrm>
          <a:off x="5333357" y="4522018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ArrayFunctions</a:t>
          </a:r>
          <a:endParaRPr lang="en-US" sz="1200" kern="1200" dirty="0"/>
        </a:p>
      </dsp:txBody>
      <dsp:txXfrm>
        <a:off x="5333357" y="4522018"/>
        <a:ext cx="1158611" cy="455841"/>
      </dsp:txXfrm>
    </dsp:sp>
    <dsp:sp modelId="{98A8CBCA-284A-4B3C-B959-A4EE31FDA6CC}">
      <dsp:nvSpPr>
        <dsp:cNvPr id="0" name=""/>
        <dsp:cNvSpPr/>
      </dsp:nvSpPr>
      <dsp:spPr>
        <a:xfrm>
          <a:off x="6705135" y="0"/>
          <a:ext cx="1448264" cy="45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common.system</a:t>
          </a:r>
          <a:r>
            <a:rPr lang="en-US" sz="1200" kern="1200" dirty="0" smtClean="0"/>
            <a:t>.*</a:t>
          </a:r>
          <a:endParaRPr lang="en-US" sz="1200" kern="1200" dirty="0"/>
        </a:p>
      </dsp:txBody>
      <dsp:txXfrm>
        <a:off x="6705135" y="0"/>
        <a:ext cx="1448264" cy="455841"/>
      </dsp:txXfrm>
    </dsp:sp>
    <dsp:sp modelId="{0D184BA2-04C6-4E6F-9C90-EC4AD747318C}">
      <dsp:nvSpPr>
        <dsp:cNvPr id="0" name=""/>
        <dsp:cNvSpPr/>
      </dsp:nvSpPr>
      <dsp:spPr>
        <a:xfrm>
          <a:off x="6849961" y="455841"/>
          <a:ext cx="144826" cy="30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480"/>
              </a:lnTo>
              <a:lnTo>
                <a:pt x="144826" y="3054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344ED-9C19-441A-8B04-BA915C7224F1}">
      <dsp:nvSpPr>
        <dsp:cNvPr id="0" name=""/>
        <dsp:cNvSpPr/>
      </dsp:nvSpPr>
      <dsp:spPr>
        <a:xfrm>
          <a:off x="6994788" y="533401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Printer</a:t>
          </a:r>
          <a:endParaRPr lang="en-US" sz="1200" kern="1200" dirty="0"/>
        </a:p>
      </dsp:txBody>
      <dsp:txXfrm>
        <a:off x="6994788" y="533401"/>
        <a:ext cx="1158611" cy="455841"/>
      </dsp:txXfrm>
    </dsp:sp>
    <dsp:sp modelId="{966332D1-4A2A-4B0A-8D32-2218472DF0C1}">
      <dsp:nvSpPr>
        <dsp:cNvPr id="0" name=""/>
        <dsp:cNvSpPr/>
      </dsp:nvSpPr>
      <dsp:spPr>
        <a:xfrm>
          <a:off x="6849961" y="455841"/>
          <a:ext cx="144826" cy="87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282"/>
              </a:lnTo>
              <a:lnTo>
                <a:pt x="144826" y="87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60BF6-B918-4BC0-A390-4CA4817310D0}">
      <dsp:nvSpPr>
        <dsp:cNvPr id="0" name=""/>
        <dsp:cNvSpPr/>
      </dsp:nvSpPr>
      <dsp:spPr>
        <a:xfrm>
          <a:off x="6994788" y="1103203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CommandExecutor</a:t>
          </a:r>
          <a:endParaRPr lang="en-US" sz="1000" kern="1200" dirty="0"/>
        </a:p>
      </dsp:txBody>
      <dsp:txXfrm>
        <a:off x="6994788" y="1103203"/>
        <a:ext cx="1158611" cy="455841"/>
      </dsp:txXfrm>
    </dsp:sp>
    <dsp:sp modelId="{4770605B-E9C4-4857-9905-307C64FA62C1}">
      <dsp:nvSpPr>
        <dsp:cNvPr id="0" name=""/>
        <dsp:cNvSpPr/>
      </dsp:nvSpPr>
      <dsp:spPr>
        <a:xfrm>
          <a:off x="6849961" y="455841"/>
          <a:ext cx="144826" cy="1445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085"/>
              </a:lnTo>
              <a:lnTo>
                <a:pt x="144826" y="14450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F0161-546C-4EE7-B94B-7F9A08E4616C}">
      <dsp:nvSpPr>
        <dsp:cNvPr id="0" name=""/>
        <dsp:cNvSpPr/>
      </dsp:nvSpPr>
      <dsp:spPr>
        <a:xfrm>
          <a:off x="6994788" y="1673006"/>
          <a:ext cx="1158611" cy="455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</a:t>
          </a:r>
          <a:endParaRPr lang="en-US" sz="1200" kern="1200" dirty="0"/>
        </a:p>
      </dsp:txBody>
      <dsp:txXfrm>
        <a:off x="6994788" y="1673006"/>
        <a:ext cx="1158611" cy="4558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B3CD22-BD1B-4DC7-AF46-20162AD34DC0}">
      <dsp:nvSpPr>
        <dsp:cNvPr id="0" name=""/>
        <dsp:cNvSpPr/>
      </dsp:nvSpPr>
      <dsp:spPr>
        <a:xfrm>
          <a:off x="445662" y="-12722"/>
          <a:ext cx="2844057" cy="2844057"/>
        </a:xfrm>
        <a:prstGeom prst="circularArrow">
          <a:avLst>
            <a:gd name="adj1" fmla="val 5544"/>
            <a:gd name="adj2" fmla="val 330680"/>
            <a:gd name="adj3" fmla="val 13922855"/>
            <a:gd name="adj4" fmla="val 1729717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FDF96-D756-4520-B0E7-A160F87182A1}">
      <dsp:nvSpPr>
        <dsp:cNvPr id="0" name=""/>
        <dsp:cNvSpPr/>
      </dsp:nvSpPr>
      <dsp:spPr>
        <a:xfrm>
          <a:off x="1244473" y="1087"/>
          <a:ext cx="1246435" cy="623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Find Test Object</a:t>
          </a:r>
          <a:endParaRPr lang="en-US" sz="1300" kern="1200" dirty="0"/>
        </a:p>
      </dsp:txBody>
      <dsp:txXfrm>
        <a:off x="1244473" y="1087"/>
        <a:ext cx="1246435" cy="623217"/>
      </dsp:txXfrm>
    </dsp:sp>
    <dsp:sp modelId="{039A3C46-47BA-41D1-81DE-6BF26BA3A508}">
      <dsp:nvSpPr>
        <dsp:cNvPr id="0" name=""/>
        <dsp:cNvSpPr/>
      </dsp:nvSpPr>
      <dsp:spPr>
        <a:xfrm>
          <a:off x="2362201" y="761997"/>
          <a:ext cx="1395671" cy="1051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Perform some action or retrieve some property from test object</a:t>
          </a:r>
          <a:endParaRPr lang="en-US" sz="1400" kern="1200" dirty="0"/>
        </a:p>
      </dsp:txBody>
      <dsp:txXfrm>
        <a:off x="2362201" y="761997"/>
        <a:ext cx="1395671" cy="1051337"/>
      </dsp:txXfrm>
    </dsp:sp>
    <dsp:sp modelId="{35B3E8F3-860A-4D1A-9FAD-255F321DE2AF}">
      <dsp:nvSpPr>
        <dsp:cNvPr id="0" name=""/>
        <dsp:cNvSpPr/>
      </dsp:nvSpPr>
      <dsp:spPr>
        <a:xfrm>
          <a:off x="1957349" y="2195095"/>
          <a:ext cx="1246435" cy="623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Catch Exception or errors</a:t>
          </a:r>
          <a:endParaRPr lang="en-US" sz="1200" kern="1200" dirty="0"/>
        </a:p>
      </dsp:txBody>
      <dsp:txXfrm>
        <a:off x="1957349" y="2195095"/>
        <a:ext cx="1246435" cy="623217"/>
      </dsp:txXfrm>
    </dsp:sp>
    <dsp:sp modelId="{C49B53C9-6785-4EE1-8858-5080182F86E2}">
      <dsp:nvSpPr>
        <dsp:cNvPr id="0" name=""/>
        <dsp:cNvSpPr/>
      </dsp:nvSpPr>
      <dsp:spPr>
        <a:xfrm>
          <a:off x="531596" y="2195095"/>
          <a:ext cx="1246435" cy="623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Log result of action (optional)</a:t>
          </a:r>
        </a:p>
      </dsp:txBody>
      <dsp:txXfrm>
        <a:off x="531596" y="2195095"/>
        <a:ext cx="1246435" cy="623217"/>
      </dsp:txXfrm>
    </dsp:sp>
    <dsp:sp modelId="{89AD2046-334A-4FA9-BC79-F003446F77F5}">
      <dsp:nvSpPr>
        <dsp:cNvPr id="0" name=""/>
        <dsp:cNvSpPr/>
      </dsp:nvSpPr>
      <dsp:spPr>
        <a:xfrm>
          <a:off x="76200" y="990601"/>
          <a:ext cx="1246435" cy="623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Release test object</a:t>
          </a:r>
        </a:p>
      </dsp:txBody>
      <dsp:txXfrm>
        <a:off x="76200" y="990601"/>
        <a:ext cx="1246435" cy="6232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565EE2-1BE0-494B-9979-7808B27B4AA5}">
      <dsp:nvSpPr>
        <dsp:cNvPr id="0" name=""/>
        <dsp:cNvSpPr/>
      </dsp:nvSpPr>
      <dsp:spPr>
        <a:xfrm>
          <a:off x="551365" y="-35371"/>
          <a:ext cx="2631069" cy="2631069"/>
        </a:xfrm>
        <a:prstGeom prst="circularArrow">
          <a:avLst>
            <a:gd name="adj1" fmla="val 5689"/>
            <a:gd name="adj2" fmla="val 340510"/>
            <a:gd name="adj3" fmla="val 12698533"/>
            <a:gd name="adj4" fmla="val 18075623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C7C58-5C10-4C37-A67F-FA528824FE3C}">
      <dsp:nvSpPr>
        <dsp:cNvPr id="0" name=""/>
        <dsp:cNvSpPr/>
      </dsp:nvSpPr>
      <dsp:spPr>
        <a:xfrm>
          <a:off x="997260" y="73190"/>
          <a:ext cx="1739279" cy="869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Perform some action or retrieve some property from test object</a:t>
          </a:r>
          <a:endParaRPr lang="en-US" sz="1300" kern="1200" dirty="0"/>
        </a:p>
      </dsp:txBody>
      <dsp:txXfrm>
        <a:off x="997260" y="73190"/>
        <a:ext cx="1739279" cy="869639"/>
      </dsp:txXfrm>
    </dsp:sp>
    <dsp:sp modelId="{35B3E8F3-860A-4D1A-9FAD-255F321DE2AF}">
      <dsp:nvSpPr>
        <dsp:cNvPr id="0" name=""/>
        <dsp:cNvSpPr/>
      </dsp:nvSpPr>
      <dsp:spPr>
        <a:xfrm>
          <a:off x="1994447" y="1800369"/>
          <a:ext cx="1739279" cy="869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Catch Exception or errors</a:t>
          </a:r>
          <a:endParaRPr lang="en-US" sz="1300" kern="1200" dirty="0"/>
        </a:p>
      </dsp:txBody>
      <dsp:txXfrm>
        <a:off x="1994447" y="1800369"/>
        <a:ext cx="1739279" cy="869639"/>
      </dsp:txXfrm>
    </dsp:sp>
    <dsp:sp modelId="{C49B53C9-6785-4EE1-8858-5080182F86E2}">
      <dsp:nvSpPr>
        <dsp:cNvPr id="0" name=""/>
        <dsp:cNvSpPr/>
      </dsp:nvSpPr>
      <dsp:spPr>
        <a:xfrm>
          <a:off x="72" y="1800369"/>
          <a:ext cx="1739279" cy="869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Log result of action (optional)</a:t>
          </a:r>
        </a:p>
      </dsp:txBody>
      <dsp:txXfrm>
        <a:off x="72" y="1800369"/>
        <a:ext cx="1739279" cy="86963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ACC8C6-D250-41E0-897A-FF6272447BAF}">
      <dsp:nvSpPr>
        <dsp:cNvPr id="0" name=""/>
        <dsp:cNvSpPr/>
      </dsp:nvSpPr>
      <dsp:spPr>
        <a:xfrm>
          <a:off x="0" y="2437519"/>
          <a:ext cx="4876800" cy="533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Screen</a:t>
          </a:r>
          <a:endParaRPr lang="en-US" sz="1900" kern="1200" dirty="0"/>
        </a:p>
      </dsp:txBody>
      <dsp:txXfrm>
        <a:off x="0" y="2437519"/>
        <a:ext cx="4876800" cy="533269"/>
      </dsp:txXfrm>
    </dsp:sp>
    <dsp:sp modelId="{757A1D2F-4D51-4F9C-B11F-6283A0DE80F4}">
      <dsp:nvSpPr>
        <dsp:cNvPr id="0" name=""/>
        <dsp:cNvSpPr/>
      </dsp:nvSpPr>
      <dsp:spPr>
        <a:xfrm rot="10800000">
          <a:off x="0" y="1625350"/>
          <a:ext cx="4876800" cy="8201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</a:t>
          </a:r>
          <a:endParaRPr lang="en-US" sz="1900" kern="1200" dirty="0"/>
        </a:p>
      </dsp:txBody>
      <dsp:txXfrm rot="10800000">
        <a:off x="0" y="1625350"/>
        <a:ext cx="4876800" cy="820168"/>
      </dsp:txXfrm>
    </dsp:sp>
    <dsp:sp modelId="{DCB4ABDD-FA75-440D-88A3-DE3F31C2200C}">
      <dsp:nvSpPr>
        <dsp:cNvPr id="0" name=""/>
        <dsp:cNvSpPr/>
      </dsp:nvSpPr>
      <dsp:spPr>
        <a:xfrm rot="10800000">
          <a:off x="0" y="813180"/>
          <a:ext cx="4876800" cy="8201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Domain</a:t>
          </a:r>
        </a:p>
      </dsp:txBody>
      <dsp:txXfrm>
        <a:off x="0" y="813180"/>
        <a:ext cx="4876800" cy="287879"/>
      </dsp:txXfrm>
    </dsp:sp>
    <dsp:sp modelId="{EDA3F1F3-9403-42B2-ADC7-D88B8FDAF545}">
      <dsp:nvSpPr>
        <dsp:cNvPr id="0" name=""/>
        <dsp:cNvSpPr/>
      </dsp:nvSpPr>
      <dsp:spPr>
        <a:xfrm>
          <a:off x="1726" y="1101059"/>
          <a:ext cx="878800" cy="245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Flex</a:t>
          </a:r>
          <a:endParaRPr lang="en-US" sz="1500" kern="1200" dirty="0"/>
        </a:p>
      </dsp:txBody>
      <dsp:txXfrm>
        <a:off x="1726" y="1101059"/>
        <a:ext cx="878800" cy="245230"/>
      </dsp:txXfrm>
    </dsp:sp>
    <dsp:sp modelId="{44232565-F916-4314-9AA3-6531CC8B835B}">
      <dsp:nvSpPr>
        <dsp:cNvPr id="0" name=""/>
        <dsp:cNvSpPr/>
      </dsp:nvSpPr>
      <dsp:spPr>
        <a:xfrm>
          <a:off x="880526" y="1101059"/>
          <a:ext cx="798909" cy="245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Web</a:t>
          </a:r>
          <a:endParaRPr lang="en-US" sz="1500" kern="1200" dirty="0"/>
        </a:p>
      </dsp:txBody>
      <dsp:txXfrm>
        <a:off x="880526" y="1101059"/>
        <a:ext cx="798909" cy="245230"/>
      </dsp:txXfrm>
    </dsp:sp>
    <dsp:sp modelId="{B6560EFA-7E6F-43B2-B982-9790D3BBBA83}">
      <dsp:nvSpPr>
        <dsp:cNvPr id="0" name=""/>
        <dsp:cNvSpPr/>
      </dsp:nvSpPr>
      <dsp:spPr>
        <a:xfrm>
          <a:off x="1673867" y="1101059"/>
          <a:ext cx="798909" cy="245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.Net</a:t>
          </a:r>
          <a:endParaRPr lang="en-US" sz="1500" kern="1200" dirty="0"/>
        </a:p>
      </dsp:txBody>
      <dsp:txXfrm>
        <a:off x="1673867" y="1101059"/>
        <a:ext cx="798909" cy="245230"/>
      </dsp:txXfrm>
    </dsp:sp>
    <dsp:sp modelId="{B3100A35-77B5-4BA3-8886-C33E98738420}">
      <dsp:nvSpPr>
        <dsp:cNvPr id="0" name=""/>
        <dsp:cNvSpPr/>
      </dsp:nvSpPr>
      <dsp:spPr>
        <a:xfrm>
          <a:off x="2478345" y="1101059"/>
          <a:ext cx="798909" cy="245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Java</a:t>
          </a:r>
          <a:endParaRPr lang="en-US" sz="1500" kern="1200" dirty="0"/>
        </a:p>
      </dsp:txBody>
      <dsp:txXfrm>
        <a:off x="2478345" y="1101059"/>
        <a:ext cx="798909" cy="245230"/>
      </dsp:txXfrm>
    </dsp:sp>
    <dsp:sp modelId="{5288D8BC-51A2-4728-92F0-DBA2268962E7}">
      <dsp:nvSpPr>
        <dsp:cNvPr id="0" name=""/>
        <dsp:cNvSpPr/>
      </dsp:nvSpPr>
      <dsp:spPr>
        <a:xfrm>
          <a:off x="3277254" y="1101059"/>
          <a:ext cx="798909" cy="245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SAP</a:t>
          </a:r>
          <a:endParaRPr lang="en-US" sz="1500" kern="1200" dirty="0"/>
        </a:p>
      </dsp:txBody>
      <dsp:txXfrm>
        <a:off x="3277254" y="1101059"/>
        <a:ext cx="798909" cy="245230"/>
      </dsp:txXfrm>
    </dsp:sp>
    <dsp:sp modelId="{713C626C-7BE7-4847-8743-C03BC90BA878}">
      <dsp:nvSpPr>
        <dsp:cNvPr id="0" name=""/>
        <dsp:cNvSpPr/>
      </dsp:nvSpPr>
      <dsp:spPr>
        <a:xfrm>
          <a:off x="4076164" y="1101059"/>
          <a:ext cx="798909" cy="245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Win32</a:t>
          </a:r>
          <a:endParaRPr lang="en-US" sz="1500" kern="1200" dirty="0"/>
        </a:p>
      </dsp:txBody>
      <dsp:txXfrm>
        <a:off x="4076164" y="1101059"/>
        <a:ext cx="798909" cy="245230"/>
      </dsp:txXfrm>
    </dsp:sp>
    <dsp:sp modelId="{21C68AD3-AB03-4175-868B-9F7CBD030C4E}">
      <dsp:nvSpPr>
        <dsp:cNvPr id="0" name=""/>
        <dsp:cNvSpPr/>
      </dsp:nvSpPr>
      <dsp:spPr>
        <a:xfrm rot="10800000">
          <a:off x="0" y="0"/>
          <a:ext cx="4876800" cy="8201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Standardized Interface</a:t>
          </a:r>
          <a:endParaRPr lang="en-US" sz="1600" kern="1200" dirty="0"/>
        </a:p>
      </dsp:txBody>
      <dsp:txXfrm rot="10800000">
        <a:off x="0" y="0"/>
        <a:ext cx="4876800" cy="82016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9B6FDA-2544-44A2-A4E7-03AB2BA78B88}">
      <dsp:nvSpPr>
        <dsp:cNvPr id="0" name=""/>
        <dsp:cNvSpPr/>
      </dsp:nvSpPr>
      <dsp:spPr>
        <a:xfrm>
          <a:off x="1016000" y="0"/>
          <a:ext cx="1015999" cy="601133"/>
        </a:xfrm>
        <a:prstGeom prst="trapezoid">
          <a:avLst>
            <a:gd name="adj" fmla="val 8450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AUT WORKFLOW</a:t>
          </a:r>
          <a:endParaRPr lang="en-US" sz="1200" kern="1200" dirty="0"/>
        </a:p>
      </dsp:txBody>
      <dsp:txXfrm>
        <a:off x="1016000" y="0"/>
        <a:ext cx="1015999" cy="601133"/>
      </dsp:txXfrm>
    </dsp:sp>
    <dsp:sp modelId="{131BF6F6-6AD1-460F-BE8D-4169EC299E8F}">
      <dsp:nvSpPr>
        <dsp:cNvPr id="0" name=""/>
        <dsp:cNvSpPr/>
      </dsp:nvSpPr>
      <dsp:spPr>
        <a:xfrm>
          <a:off x="508000" y="601133"/>
          <a:ext cx="2031999" cy="601133"/>
        </a:xfrm>
        <a:prstGeom prst="trapezoid">
          <a:avLst>
            <a:gd name="adj" fmla="val 8450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AUT LIB</a:t>
          </a:r>
          <a:endParaRPr lang="en-US" sz="1200" kern="1200" dirty="0"/>
        </a:p>
      </dsp:txBody>
      <dsp:txXfrm>
        <a:off x="863599" y="601133"/>
        <a:ext cx="1320800" cy="601133"/>
      </dsp:txXfrm>
    </dsp:sp>
    <dsp:sp modelId="{8E92FE2F-3F86-40E6-A147-0C8562805F4C}">
      <dsp:nvSpPr>
        <dsp:cNvPr id="0" name=""/>
        <dsp:cNvSpPr/>
      </dsp:nvSpPr>
      <dsp:spPr>
        <a:xfrm>
          <a:off x="0" y="1202266"/>
          <a:ext cx="3048000" cy="601133"/>
        </a:xfrm>
        <a:prstGeom prst="trapezoid">
          <a:avLst>
            <a:gd name="adj" fmla="val 8450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Common</a:t>
          </a:r>
          <a:endParaRPr lang="en-US" sz="1200" kern="1200" dirty="0"/>
        </a:p>
      </dsp:txBody>
      <dsp:txXfrm>
        <a:off x="533399" y="1202266"/>
        <a:ext cx="1981200" cy="601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1594" cy="25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0000"/>
              </a:lnSpc>
              <a:tabLst>
                <a:tab pos="0" algn="l"/>
                <a:tab pos="926562" algn="l"/>
                <a:tab pos="1853123" algn="l"/>
                <a:tab pos="2779685" algn="l"/>
                <a:tab pos="3706246" algn="l"/>
                <a:tab pos="4632808" algn="l"/>
                <a:tab pos="5559369" algn="l"/>
                <a:tab pos="6485931" algn="l"/>
                <a:tab pos="7412492" algn="l"/>
                <a:tab pos="8339054" algn="l"/>
                <a:tab pos="9265615" algn="l"/>
                <a:tab pos="10192177" algn="l"/>
              </a:tabLst>
              <a:defRPr sz="1200"/>
            </a:lvl1pPr>
          </a:lstStyle>
          <a:p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94" cy="25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tabLst>
                <a:tab pos="0" algn="l"/>
                <a:tab pos="926562" algn="l"/>
                <a:tab pos="1853123" algn="l"/>
                <a:tab pos="2779685" algn="l"/>
                <a:tab pos="3706246" algn="l"/>
                <a:tab pos="4632808" algn="l"/>
                <a:tab pos="5559369" algn="l"/>
                <a:tab pos="6485931" algn="l"/>
                <a:tab pos="7412492" algn="l"/>
                <a:tab pos="8339054" algn="l"/>
                <a:tab pos="9265615" algn="l"/>
                <a:tab pos="10192177" algn="l"/>
              </a:tabLst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-258139"/>
            <a:ext cx="1594" cy="25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0000"/>
              </a:lnSpc>
              <a:tabLst>
                <a:tab pos="0" algn="l"/>
                <a:tab pos="926562" algn="l"/>
                <a:tab pos="1853123" algn="l"/>
                <a:tab pos="2779685" algn="l"/>
                <a:tab pos="3706246" algn="l"/>
                <a:tab pos="4632808" algn="l"/>
                <a:tab pos="5559369" algn="l"/>
                <a:tab pos="6485931" algn="l"/>
                <a:tab pos="7412492" algn="l"/>
                <a:tab pos="8339054" algn="l"/>
                <a:tab pos="9265615" algn="l"/>
                <a:tab pos="10192177" algn="l"/>
              </a:tabLst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idx="3"/>
          </p:nvPr>
        </p:nvSpPr>
        <p:spPr bwMode="auto">
          <a:xfrm>
            <a:off x="0" y="-553605"/>
            <a:ext cx="1594" cy="55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b" anchorCtr="0" compatLnSpc="1">
            <a:prstTxWarp prst="textNoShape">
              <a:avLst/>
            </a:prstTxWarp>
            <a:spAutoFit/>
          </a:bodyPr>
          <a:lstStyle>
            <a:lvl1pPr algn="r">
              <a:tabLst>
                <a:tab pos="0" algn="l"/>
                <a:tab pos="926562" algn="l"/>
                <a:tab pos="1853123" algn="l"/>
                <a:tab pos="2779685" algn="l"/>
                <a:tab pos="3706246" algn="l"/>
                <a:tab pos="4632808" algn="l"/>
                <a:tab pos="5559369" algn="l"/>
                <a:tab pos="6485931" algn="l"/>
                <a:tab pos="7412492" algn="l"/>
                <a:tab pos="8339054" algn="l"/>
                <a:tab pos="9265615" algn="l"/>
                <a:tab pos="10192177" algn="l"/>
              </a:tabLst>
              <a:defRPr sz="1000"/>
            </a:lvl1pPr>
          </a:lstStyle>
          <a:p>
            <a:fld id="{E2FFCA51-CE4F-4DF3-A2B7-0505CBE3203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1594" cy="24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0" algn="l"/>
                <a:tab pos="926562" algn="l"/>
                <a:tab pos="1853123" algn="l"/>
                <a:tab pos="2779685" algn="l"/>
                <a:tab pos="3706246" algn="l"/>
                <a:tab pos="4632808" algn="l"/>
                <a:tab pos="5559369" algn="l"/>
                <a:tab pos="6485931" algn="l"/>
                <a:tab pos="7412492" algn="l"/>
                <a:tab pos="8339054" algn="l"/>
                <a:tab pos="9265615" algn="l"/>
                <a:tab pos="10192177" algn="l"/>
              </a:tabLst>
              <a:defRPr sz="1000"/>
            </a:lvl1pPr>
          </a:lstStyle>
          <a:p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1"/>
            <a:ext cx="1594" cy="24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t" anchorCtr="0" compatLnSpc="1">
            <a:prstTxWarp prst="textNoShape">
              <a:avLst/>
            </a:prstTxWarp>
            <a:spAutoFit/>
          </a:bodyPr>
          <a:lstStyle>
            <a:lvl1pPr algn="r">
              <a:tabLst>
                <a:tab pos="0" algn="l"/>
                <a:tab pos="926562" algn="l"/>
                <a:tab pos="1853123" algn="l"/>
                <a:tab pos="2779685" algn="l"/>
                <a:tab pos="3706246" algn="l"/>
                <a:tab pos="4632808" algn="l"/>
                <a:tab pos="5559369" algn="l"/>
                <a:tab pos="6485931" algn="l"/>
                <a:tab pos="7412492" algn="l"/>
                <a:tab pos="8339054" algn="l"/>
                <a:tab pos="9265615" algn="l"/>
                <a:tab pos="10192177" algn="l"/>
              </a:tabLst>
              <a:defRPr sz="10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6" name="Text Box 4"/>
          <p:cNvSpPr txBox="1">
            <a:spLocks noGrp="1" noChangeArrowheads="1"/>
          </p:cNvSpPr>
          <p:nvPr>
            <p:ph type="body" idx="3"/>
          </p:nvPr>
        </p:nvSpPr>
        <p:spPr bwMode="auto">
          <a:xfrm>
            <a:off x="273999" y="4362195"/>
            <a:ext cx="6333817" cy="418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notes format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idx="4"/>
          </p:nvPr>
        </p:nvSpPr>
        <p:spPr bwMode="auto">
          <a:xfrm>
            <a:off x="0" y="-245827"/>
            <a:ext cx="1594" cy="24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b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0" algn="l"/>
                <a:tab pos="926562" algn="l"/>
                <a:tab pos="1853123" algn="l"/>
                <a:tab pos="2779685" algn="l"/>
                <a:tab pos="3706246" algn="l"/>
                <a:tab pos="4632808" algn="l"/>
                <a:tab pos="5559369" algn="l"/>
                <a:tab pos="6485931" algn="l"/>
                <a:tab pos="7412492" algn="l"/>
                <a:tab pos="8339054" algn="l"/>
                <a:tab pos="9265615" algn="l"/>
                <a:tab pos="10192177" algn="l"/>
              </a:tabLst>
              <a:defRPr sz="1000"/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idx="5"/>
          </p:nvPr>
        </p:nvSpPr>
        <p:spPr bwMode="auto">
          <a:xfrm>
            <a:off x="0" y="-553605"/>
            <a:ext cx="1594" cy="55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1" tIns="46328" rIns="92291" bIns="46328" numCol="1" anchor="b" anchorCtr="0" compatLnSpc="1">
            <a:prstTxWarp prst="textNoShape">
              <a:avLst/>
            </a:prstTxWarp>
            <a:spAutoFit/>
          </a:bodyPr>
          <a:lstStyle>
            <a:lvl1pPr algn="r">
              <a:tabLst>
                <a:tab pos="0" algn="l"/>
                <a:tab pos="926562" algn="l"/>
                <a:tab pos="1853123" algn="l"/>
                <a:tab pos="2779685" algn="l"/>
                <a:tab pos="3706246" algn="l"/>
                <a:tab pos="4632808" algn="l"/>
                <a:tab pos="5559369" algn="l"/>
                <a:tab pos="6485931" algn="l"/>
                <a:tab pos="7412492" algn="l"/>
                <a:tab pos="8339054" algn="l"/>
                <a:tab pos="9265615" algn="l"/>
                <a:tab pos="10192177" algn="l"/>
              </a:tabLst>
              <a:defRPr sz="1000" b="1"/>
            </a:lvl1pPr>
          </a:lstStyle>
          <a:p>
            <a:fld id="{1F0C8590-58E4-4CC9-9CD3-32B2DC0D49D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Arial" charset="0"/>
      <a:defRPr sz="1200"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Arial" charset="0"/>
      <a:defRPr sz="1200"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Arial" charset="0"/>
      <a:defRPr sz="1200"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Arial" charset="0"/>
      <a:defRPr sz="1200"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Arial" charset="0"/>
      <a:defRPr sz="12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28C0CC8A-FD97-4BDC-9432-C1948B33B735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5"/>
            <a:ext cx="6333817" cy="232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5472" indent="-125472" eaLnBrk="1" hangingPunct="1">
              <a:lnSpc>
                <a:spcPct val="90000"/>
              </a:lnSpc>
              <a:spcBef>
                <a:spcPts val="317"/>
              </a:spcBef>
              <a:buClr>
                <a:srgbClr val="BBE0E3"/>
              </a:buClr>
              <a:tabLst>
                <a:tab pos="923344" algn="l"/>
                <a:tab pos="1849906" algn="l"/>
                <a:tab pos="2776467" algn="l"/>
                <a:tab pos="3703029" algn="l"/>
                <a:tab pos="4629590" algn="l"/>
                <a:tab pos="5556152" algn="l"/>
                <a:tab pos="6482713" algn="l"/>
                <a:tab pos="7409275" algn="l"/>
                <a:tab pos="8335836" algn="l"/>
                <a:tab pos="9262398" algn="l"/>
                <a:tab pos="10188959" algn="l"/>
              </a:tabLst>
            </a:pPr>
            <a:endParaRPr lang="en-GB" sz="10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10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739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lvl="1" indent="-123864" defTabSz="455238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dirty="0" smtClean="0">
                <a:cs typeface="Arial" charset="0"/>
              </a:rPr>
              <a:t>RFT exposes</a:t>
            </a:r>
            <a:r>
              <a:rPr lang="en-GB" sz="700" baseline="0" dirty="0" smtClean="0">
                <a:cs typeface="Arial" charset="0"/>
              </a:rPr>
              <a:t> more properties to use as search criteria than QTP.</a:t>
            </a:r>
          </a:p>
          <a:p>
            <a:pPr marL="123864" lvl="1" indent="-123864" defTabSz="455238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baseline="0" dirty="0" smtClean="0">
                <a:cs typeface="Arial" charset="0"/>
              </a:rPr>
              <a:t>QTP’s list is fixed. RFT will let you search for </a:t>
            </a:r>
            <a:r>
              <a:rPr lang="en-GB" sz="700" baseline="0" smtClean="0">
                <a:cs typeface="Arial" charset="0"/>
              </a:rPr>
              <a:t>anything it can pick up at runtime.</a:t>
            </a:r>
            <a:r>
              <a:rPr lang="en-GB" sz="700" smtClean="0">
                <a:cs typeface="Arial" charset="0"/>
              </a:rPr>
              <a:t> </a:t>
            </a: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11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739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lvl="1" indent="-123864" defTabSz="455238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dirty="0" smtClean="0"/>
              <a:t>Suppose we want to find the “Register Now” link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What information is needed to find the link?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How much information does each tool capture to find link? </a:t>
            </a: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12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5"/>
            <a:ext cx="6333817" cy="9799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HtmlHyperlink</a:t>
            </a:r>
            <a:r>
              <a:rPr lang="en-US" sz="800" dirty="0" smtClean="0"/>
              <a:t> </a:t>
            </a:r>
            <a:r>
              <a:rPr lang="en-US" sz="800" dirty="0" err="1" smtClean="0"/>
              <a:t>uIRegisternowHyperlink</a:t>
            </a:r>
            <a:r>
              <a:rPr lang="en-US" sz="800" dirty="0" smtClean="0"/>
              <a:t> = this.UIIGoogleWindowsInternWindow.UIIBMInnovate2010RatioDocument.UIIbmcontentmainPane.UIRegisternowHyperlink;</a:t>
            </a:r>
          </a:p>
          <a:p>
            <a:pPr>
              <a:buFont typeface="Arial" pitchFamily="34" charset="0"/>
              <a:buChar char="•"/>
            </a:pPr>
            <a:r>
              <a:rPr lang="en-US" sz="800" dirty="0" smtClean="0"/>
              <a:t>Uses XML to capture recording</a:t>
            </a:r>
          </a:p>
          <a:p>
            <a:pPr lvl="1">
              <a:buFont typeface="Arial" pitchFamily="34" charset="0"/>
              <a:buChar char="•"/>
            </a:pPr>
            <a:r>
              <a:rPr lang="en-US" sz="800" dirty="0" smtClean="0"/>
              <a:t>Configuration node</a:t>
            </a:r>
          </a:p>
          <a:p>
            <a:pPr lvl="1">
              <a:buFont typeface="Arial" pitchFamily="34" charset="0"/>
              <a:buChar char="•"/>
            </a:pPr>
            <a:r>
              <a:rPr lang="en-US" sz="800" dirty="0" smtClean="0"/>
              <a:t>Execution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" dirty="0" smtClean="0"/>
              <a:t>Map</a:t>
            </a:r>
            <a:r>
              <a:rPr lang="en-US" sz="800" baseline="0" dirty="0" smtClean="0"/>
              <a:t> Objects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13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3015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So 3 objects are needed to find link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	browser -&gt; page -&gt; link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For web applications, typically 2 objects definitions are needed to find an item – browser window and desired object</a:t>
            </a:r>
            <a:r>
              <a:rPr lang="en-GB" sz="700" baseline="0" dirty="0" smtClean="0">
                <a:cs typeface="Arial" charset="0"/>
              </a:rPr>
              <a:t> but for some reason QTP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Requires the page to be specified.  If the page was removed from the hierarchy, the Register Now link would not be found.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baseline="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Miscellaneous thoughts on QTP Test Objects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Uses Smart</a:t>
            </a:r>
            <a:r>
              <a:rPr lang="en-GB" sz="700" baseline="0" dirty="0" smtClean="0">
                <a:cs typeface="Arial" charset="0"/>
              </a:rPr>
              <a:t> Identification, http://qtpfaq.wordpress.com/2007/08/28/what-is-smart-identification/ </a:t>
            </a: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Offered</a:t>
            </a:r>
            <a:r>
              <a:rPr lang="en-GB" sz="700" baseline="0" dirty="0" smtClean="0">
                <a:cs typeface="Arial" charset="0"/>
              </a:rPr>
              <a:t> </a:t>
            </a:r>
            <a:r>
              <a:rPr lang="en-GB" sz="700" dirty="0" smtClean="0">
                <a:cs typeface="Arial" charset="0"/>
              </a:rPr>
              <a:t>out of the box browser sync functionality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14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7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15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7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7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17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7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lvl="0"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Libraries used Sun JRE 6, Apache Projects, RFT </a:t>
            </a:r>
            <a:r>
              <a:rPr lang="en-GB" dirty="0" smtClean="0"/>
              <a:t>API</a:t>
            </a:r>
          </a:p>
          <a:p>
            <a:pPr lvl="0" algn="l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Apache (Commons, </a:t>
            </a:r>
            <a:r>
              <a:rPr lang="en-GB" sz="700" baseline="0" dirty="0" err="1" smtClean="0">
                <a:cs typeface="Arial" charset="0"/>
              </a:rPr>
              <a:t>HTTPClient</a:t>
            </a:r>
            <a:r>
              <a:rPr lang="en-GB" sz="700" baseline="0" dirty="0" smtClean="0">
                <a:cs typeface="Arial" charset="0"/>
              </a:rPr>
              <a:t>, POI, </a:t>
            </a:r>
            <a:r>
              <a:rPr lang="en-GB" sz="700" baseline="0" dirty="0" err="1" smtClean="0">
                <a:cs typeface="Arial" charset="0"/>
              </a:rPr>
              <a:t>PDFBox</a:t>
            </a:r>
            <a:r>
              <a:rPr lang="en-GB" sz="700" baseline="0" dirty="0" smtClean="0">
                <a:cs typeface="Arial" charset="0"/>
              </a:rPr>
              <a:t>, Log4J)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Java.net (</a:t>
            </a:r>
            <a:r>
              <a:rPr lang="en-GB" sz="700" baseline="0" dirty="0" err="1" smtClean="0">
                <a:cs typeface="Arial" charset="0"/>
              </a:rPr>
              <a:t>TrueZip</a:t>
            </a:r>
            <a:r>
              <a:rPr lang="en-GB" sz="700" baseline="0" dirty="0" smtClean="0">
                <a:cs typeface="Arial" charset="0"/>
              </a:rPr>
              <a:t>)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JTDS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Oracle Sun (</a:t>
            </a:r>
            <a:r>
              <a:rPr lang="en-GB" sz="700" baseline="0" dirty="0" err="1" smtClean="0">
                <a:cs typeface="Arial" charset="0"/>
              </a:rPr>
              <a:t>JavaMail</a:t>
            </a:r>
            <a:r>
              <a:rPr lang="en-GB" sz="700" baseline="0" dirty="0" smtClean="0">
                <a:cs typeface="Arial" charset="0"/>
              </a:rPr>
              <a:t>)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18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0015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800" b="1" dirty="0" smtClean="0"/>
              <a:t>AUT </a:t>
            </a:r>
            <a:r>
              <a:rPr lang="en-GB" sz="800" b="1" dirty="0" smtClean="0"/>
              <a:t>Library Recommendations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800" dirty="0" smtClean="0"/>
              <a:t>Declare </a:t>
            </a:r>
            <a:r>
              <a:rPr lang="en-GB" sz="800" dirty="0" smtClean="0"/>
              <a:t>script </a:t>
            </a:r>
            <a:r>
              <a:rPr lang="en-GB" sz="800" dirty="0" smtClean="0"/>
              <a:t>independence from AUT architecture changes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800" dirty="0" smtClean="0"/>
              <a:t>Define </a:t>
            </a:r>
            <a:r>
              <a:rPr lang="en-GB" sz="800" dirty="0" smtClean="0"/>
              <a:t>db information, app server information, URLs, once and refer to entries by friendly environment </a:t>
            </a:r>
            <a:r>
              <a:rPr lang="en-GB" sz="800" dirty="0" smtClean="0"/>
              <a:t>names such as Production,</a:t>
            </a:r>
            <a:r>
              <a:rPr lang="en-GB" sz="800" baseline="0" dirty="0" smtClean="0"/>
              <a:t> QA, Dev, etc.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800" baseline="0" dirty="0" smtClean="0"/>
              <a:t>Take the time to comment each keyword (method) - this is critical in determining what is available for reuse and how to use it.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800" baseline="0" dirty="0" smtClean="0"/>
              <a:t>Especially in applications that are configurable leverage the database to supply data based on the test case  </a:t>
            </a:r>
            <a:r>
              <a:rPr lang="en-GB" sz="800" baseline="0" dirty="0" err="1" smtClean="0"/>
              <a:t>prerequistes</a:t>
            </a:r>
            <a:r>
              <a:rPr lang="en-GB" sz="800" baseline="0" dirty="0" smtClean="0"/>
              <a:t> instead of using predefined data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800" dirty="0" smtClean="0"/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800" dirty="0" smtClean="0"/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800" dirty="0" smtClean="0"/>
              <a:t>See </a:t>
            </a:r>
            <a:r>
              <a:rPr lang="en-GB" sz="800" dirty="0" smtClean="0"/>
              <a:t>&lt;TODO Add class name&gt; for </a:t>
            </a:r>
            <a:r>
              <a:rPr lang="en-GB" sz="800" dirty="0" smtClean="0"/>
              <a:t>example usage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800" b="1" dirty="0" smtClean="0">
              <a:cs typeface="+mn-cs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b="1" dirty="0" smtClean="0"/>
              <a:t>AUT </a:t>
            </a:r>
            <a:r>
              <a:rPr lang="en-GB" sz="700" b="1" dirty="0" smtClean="0"/>
              <a:t>Workflow Recommendations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/>
              <a:t>Before you begin scripting, know your script requirements!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/>
              <a:t>What</a:t>
            </a:r>
            <a:r>
              <a:rPr lang="en-GB" sz="700" baseline="0" dirty="0" smtClean="0"/>
              <a:t> environment(s) will the script need to run against?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/>
              <a:t>Does it need to run with different data sets?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baseline="0" dirty="0" smtClean="0"/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/>
              <a:t>All of the above might affect the workflow of the script.   As not all environments may have the same functionality.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baseline="0" dirty="0" smtClean="0"/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baseline="0" dirty="0" smtClean="0"/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19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7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2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7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About LPS: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dirty="0" smtClean="0">
                <a:cs typeface="Arial" charset="0"/>
              </a:rPr>
              <a:t>Lender Processing Services (LPS) is the nation's leading provider of mortgage processing services, settlement services, mortgage performance analytics</a:t>
            </a:r>
            <a:r>
              <a:rPr lang="en-US" sz="700" baseline="0" dirty="0" smtClean="0">
                <a:cs typeface="Arial" charset="0"/>
              </a:rPr>
              <a:t> </a:t>
            </a:r>
            <a:r>
              <a:rPr lang="en-US" sz="700" dirty="0" smtClean="0">
                <a:cs typeface="Arial" charset="0"/>
              </a:rPr>
              <a:t>and default solutions. The company's high-performance technology, data and services empower lenders and servicers by providing them with the solutions they need to achieve their business goals and succeed in today's competitive marketplace.  A majority of the 50 largest U.S. banks rely on LPS' comprehensive offerings and award-winning services and support to power their businesses and sharpen their competitive edge.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US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dirty="0" smtClean="0">
                <a:cs typeface="Arial" charset="0"/>
              </a:rPr>
              <a:t>About</a:t>
            </a:r>
            <a:r>
              <a:rPr lang="en-US" sz="700" baseline="0" dirty="0" smtClean="0">
                <a:cs typeface="Arial" charset="0"/>
              </a:rPr>
              <a:t> LPS Desktop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baseline="0" dirty="0" smtClean="0">
                <a:cs typeface="Arial" charset="0"/>
              </a:rPr>
              <a:t>LPS </a:t>
            </a:r>
            <a:r>
              <a:rPr lang="en-US" sz="700" baseline="0" dirty="0" smtClean="0">
                <a:cs typeface="Arial" charset="0"/>
              </a:rPr>
              <a:t>Desktop is a </a:t>
            </a:r>
            <a:r>
              <a:rPr lang="en-US" sz="700" baseline="0" dirty="0" smtClean="0">
                <a:cs typeface="Arial" charset="0"/>
              </a:rPr>
              <a:t>scalable enterprise workflow management </a:t>
            </a:r>
            <a:r>
              <a:rPr lang="en-US" sz="700" baseline="0" dirty="0" smtClean="0">
                <a:cs typeface="Arial" charset="0"/>
              </a:rPr>
              <a:t>application used by banks, attorneys, servicers.  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baseline="0" dirty="0" smtClean="0">
                <a:cs typeface="Arial" charset="0"/>
              </a:rPr>
              <a:t>Consists of 5 asp.net web applications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baseline="0" dirty="0" smtClean="0">
                <a:cs typeface="Arial" charset="0"/>
              </a:rPr>
              <a:t>Process Management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baseline="0" dirty="0" smtClean="0">
                <a:cs typeface="Arial" charset="0"/>
              </a:rPr>
              <a:t>Invoice Management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baseline="0" dirty="0" smtClean="0">
                <a:cs typeface="Arial" charset="0"/>
              </a:rPr>
              <a:t>Document Content Management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baseline="0" dirty="0" smtClean="0">
                <a:cs typeface="Arial" charset="0"/>
              </a:rPr>
              <a:t>Loss Mitigation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baseline="0" dirty="0" smtClean="0">
                <a:cs typeface="Arial" charset="0"/>
              </a:rPr>
              <a:t>Tax Management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US" sz="700" baseline="0" dirty="0" smtClean="0">
              <a:cs typeface="Arial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US" sz="700" baseline="0" dirty="0" smtClean="0">
              <a:cs typeface="Arial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US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dirty="0" smtClean="0">
                <a:cs typeface="Arial" charset="0"/>
              </a:rPr>
              <a:t> 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dirty="0" smtClean="0">
                <a:cs typeface="Arial" charset="0"/>
              </a:rPr>
              <a:t> 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dirty="0" smtClean="0">
                <a:cs typeface="Arial" charset="0"/>
              </a:rPr>
              <a:t> 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20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3015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Automation is brittle and must evolve with the following: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Operating system versions, updates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Automation tool updates, library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AUT technology versions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AUT enhancements, re-configuration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Impacts of OO language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	- inheritance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	- polymorphism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21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5"/>
            <a:ext cx="6333817" cy="5536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How well</a:t>
            </a:r>
            <a:r>
              <a:rPr lang="en-GB" sz="700" baseline="0" dirty="0" smtClean="0">
                <a:cs typeface="Arial" charset="0"/>
              </a:rPr>
              <a:t> will your model </a:t>
            </a:r>
            <a:r>
              <a:rPr lang="en-GB" sz="700" baseline="0" dirty="0" smtClean="0">
                <a:cs typeface="Arial" charset="0"/>
              </a:rPr>
              <a:t>survive?</a:t>
            </a: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Software life cycle</a:t>
            </a: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 </a:t>
            </a:r>
            <a:r>
              <a:rPr lang="en-GB" sz="700" dirty="0" smtClean="0">
                <a:cs typeface="Arial" charset="0"/>
              </a:rPr>
              <a:t>-</a:t>
            </a:r>
            <a:r>
              <a:rPr lang="en-GB" sz="700" baseline="0" dirty="0" smtClean="0">
                <a:cs typeface="Arial" charset="0"/>
              </a:rPr>
              <a:t> consider after </a:t>
            </a:r>
            <a:r>
              <a:rPr lang="en-GB" sz="700" baseline="0" dirty="0" smtClean="0">
                <a:cs typeface="Arial" charset="0"/>
              </a:rPr>
              <a:t>a project goes </a:t>
            </a:r>
            <a:r>
              <a:rPr lang="en-GB" sz="700" baseline="0" dirty="0" smtClean="0">
                <a:cs typeface="Arial" charset="0"/>
              </a:rPr>
              <a:t>into </a:t>
            </a:r>
            <a:r>
              <a:rPr lang="en-GB" sz="700" baseline="0" dirty="0" smtClean="0">
                <a:cs typeface="Arial" charset="0"/>
              </a:rPr>
              <a:t>maintenance </a:t>
            </a:r>
            <a:r>
              <a:rPr lang="en-GB" sz="700" baseline="0" dirty="0" smtClean="0">
                <a:cs typeface="Arial" charset="0"/>
              </a:rPr>
              <a:t>mode and resources are trimmed</a:t>
            </a: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49EDDCC2-DA79-423F-B075-878D3664A121}" type="slidenum">
              <a:rPr lang="en-GB"/>
              <a:pPr/>
              <a:t>22</a:t>
            </a:fld>
            <a:endParaRPr lang="en-GB"/>
          </a:p>
        </p:txBody>
      </p:sp>
      <p:sp>
        <p:nvSpPr>
          <p:cNvPr id="143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670"/>
            <a:ext cx="5505450" cy="6857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93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900" b="1" dirty="0">
                <a:cs typeface="Arial" charset="0"/>
              </a:rPr>
              <a:t>Author Notes:</a:t>
            </a:r>
            <a:br>
              <a:rPr lang="en-GB" sz="900" b="1" dirty="0">
                <a:cs typeface="Arial" charset="0"/>
              </a:rPr>
            </a:br>
            <a:endParaRPr lang="en-GB" sz="900" b="1" dirty="0">
              <a:cs typeface="Arial" charset="0"/>
            </a:endParaRPr>
          </a:p>
          <a:p>
            <a:pPr marL="123864" indent="-123864" eaLnBrk="1" hangingPunct="1">
              <a:lnSpc>
                <a:spcPct val="93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Char char="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900" dirty="0">
                <a:cs typeface="Arial" charset="0"/>
              </a:rPr>
              <a:t>Optional IBM Rational “Questions” Breaker Slide</a:t>
            </a:r>
          </a:p>
          <a:p>
            <a:pPr marL="123864" indent="-123864" eaLnBrk="1" hangingPunct="1">
              <a:lnSpc>
                <a:spcPct val="93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Char char="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9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399715"/>
            <a:ext cx="1594" cy="401337"/>
          </a:xfrm>
          <a:ln/>
        </p:spPr>
        <p:txBody>
          <a:bodyPr/>
          <a:lstStyle/>
          <a:p>
            <a:fld id="{32D972E2-3902-4820-AA9C-13E5CEE0DE2B}" type="slidenum">
              <a:rPr lang="en-GB"/>
              <a:pPr/>
              <a:t>23</a:t>
            </a:fld>
            <a:endParaRPr lang="en-GB"/>
          </a:p>
        </p:txBody>
      </p:sp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6"/>
            <a:ext cx="6333817" cy="17709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5472" indent="-125472" eaLnBrk="1" hangingPunct="1">
              <a:lnSpc>
                <a:spcPct val="90000"/>
              </a:lnSpc>
              <a:spcBef>
                <a:spcPts val="317"/>
              </a:spcBef>
              <a:buClr>
                <a:srgbClr val="7889FB"/>
              </a:buClr>
              <a:tabLst>
                <a:tab pos="923344" algn="l"/>
                <a:tab pos="1849906" algn="l"/>
                <a:tab pos="2776467" algn="l"/>
                <a:tab pos="3703029" algn="l"/>
                <a:tab pos="4629590" algn="l"/>
                <a:tab pos="5556152" algn="l"/>
                <a:tab pos="6482713" algn="l"/>
                <a:tab pos="7409275" algn="l"/>
                <a:tab pos="8335836" algn="l"/>
                <a:tab pos="9262398" algn="l"/>
                <a:tab pos="10188959" algn="l"/>
              </a:tabLst>
            </a:pPr>
            <a:r>
              <a:rPr lang="en-GB" sz="1000" dirty="0">
                <a:cs typeface="Arial" charset="0"/>
              </a:rPr>
              <a:t>Daily iPod Touch giveaway sponsored by Alliance Tech</a:t>
            </a:r>
          </a:p>
          <a:p>
            <a:pPr marL="125472" indent="-125472" eaLnBrk="1" hangingPunct="1">
              <a:lnSpc>
                <a:spcPct val="90000"/>
              </a:lnSpc>
              <a:spcBef>
                <a:spcPts val="317"/>
              </a:spcBef>
              <a:buClr>
                <a:srgbClr val="7889FB"/>
              </a:buClr>
              <a:tabLst>
                <a:tab pos="923344" algn="l"/>
                <a:tab pos="1849906" algn="l"/>
                <a:tab pos="2776467" algn="l"/>
                <a:tab pos="3703029" algn="l"/>
                <a:tab pos="4629590" algn="l"/>
                <a:tab pos="5556152" algn="l"/>
                <a:tab pos="6482713" algn="l"/>
                <a:tab pos="7409275" algn="l"/>
                <a:tab pos="8335836" algn="l"/>
                <a:tab pos="9262398" algn="l"/>
                <a:tab pos="10188959" algn="l"/>
              </a:tabLst>
            </a:pPr>
            <a:endParaRPr lang="en-GB" sz="1000" dirty="0">
              <a:cs typeface="Arial" charset="0"/>
            </a:endParaRPr>
          </a:p>
          <a:p>
            <a:pPr marL="125472" indent="-125472" eaLnBrk="1" hangingPunct="1">
              <a:lnSpc>
                <a:spcPct val="9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Char char=""/>
              <a:tabLst>
                <a:tab pos="923344" algn="l"/>
                <a:tab pos="1849906" algn="l"/>
                <a:tab pos="2776467" algn="l"/>
                <a:tab pos="3703029" algn="l"/>
                <a:tab pos="4629590" algn="l"/>
                <a:tab pos="5556152" algn="l"/>
                <a:tab pos="6482713" algn="l"/>
                <a:tab pos="7409275" algn="l"/>
                <a:tab pos="8335836" algn="l"/>
                <a:tab pos="9262398" algn="l"/>
                <a:tab pos="10188959" algn="l"/>
              </a:tabLst>
            </a:pPr>
            <a:r>
              <a:rPr lang="en-GB" sz="1000" dirty="0">
                <a:cs typeface="Arial" charset="0"/>
              </a:rPr>
              <a:t>Each time you complete a session survey, your name </a:t>
            </a:r>
            <a:br>
              <a:rPr lang="en-GB" sz="1000" dirty="0">
                <a:cs typeface="Arial" charset="0"/>
              </a:rPr>
            </a:br>
            <a:r>
              <a:rPr lang="en-GB" sz="1000" dirty="0">
                <a:cs typeface="Arial" charset="0"/>
              </a:rPr>
              <a:t>will be entered to win the daily IPOD touch!</a:t>
            </a:r>
            <a:br>
              <a:rPr lang="en-GB" sz="1000" dirty="0">
                <a:cs typeface="Arial" charset="0"/>
              </a:rPr>
            </a:br>
            <a:endParaRPr lang="en-GB" sz="1000" dirty="0">
              <a:cs typeface="Arial" charset="0"/>
            </a:endParaRPr>
          </a:p>
          <a:p>
            <a:pPr marL="125472" indent="-125472" eaLnBrk="1" hangingPunct="1">
              <a:lnSpc>
                <a:spcPct val="9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Char char=""/>
              <a:tabLst>
                <a:tab pos="923344" algn="l"/>
                <a:tab pos="1849906" algn="l"/>
                <a:tab pos="2776467" algn="l"/>
                <a:tab pos="3703029" algn="l"/>
                <a:tab pos="4629590" algn="l"/>
                <a:tab pos="5556152" algn="l"/>
                <a:tab pos="6482713" algn="l"/>
                <a:tab pos="7409275" algn="l"/>
                <a:tab pos="8335836" algn="l"/>
                <a:tab pos="9262398" algn="l"/>
                <a:tab pos="10188959" algn="l"/>
              </a:tabLst>
            </a:pPr>
            <a:r>
              <a:rPr lang="en-GB" sz="1000" dirty="0">
                <a:cs typeface="Arial" charset="0"/>
              </a:rPr>
              <a:t>Complete your session surveys online each day </a:t>
            </a:r>
            <a:br>
              <a:rPr lang="en-GB" sz="1000" dirty="0">
                <a:cs typeface="Arial" charset="0"/>
              </a:rPr>
            </a:br>
            <a:r>
              <a:rPr lang="en-GB" sz="1000" dirty="0">
                <a:cs typeface="Arial" charset="0"/>
              </a:rPr>
              <a:t>at a conference kiosk or on your Innovate 2010 Portal!</a:t>
            </a:r>
            <a:br>
              <a:rPr lang="en-GB" sz="1000" dirty="0">
                <a:cs typeface="Arial" charset="0"/>
              </a:rPr>
            </a:br>
            <a:endParaRPr lang="en-GB" sz="1000" dirty="0">
              <a:cs typeface="Arial" charset="0"/>
            </a:endParaRPr>
          </a:p>
          <a:p>
            <a:pPr marL="125472" indent="-125472" eaLnBrk="1" hangingPunct="1">
              <a:lnSpc>
                <a:spcPct val="9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Char char=""/>
              <a:tabLst>
                <a:tab pos="923344" algn="l"/>
                <a:tab pos="1849906" algn="l"/>
                <a:tab pos="2776467" algn="l"/>
                <a:tab pos="3703029" algn="l"/>
                <a:tab pos="4629590" algn="l"/>
                <a:tab pos="5556152" algn="l"/>
                <a:tab pos="6482713" algn="l"/>
                <a:tab pos="7409275" algn="l"/>
                <a:tab pos="8335836" algn="l"/>
                <a:tab pos="9262398" algn="l"/>
                <a:tab pos="10188959" algn="l"/>
              </a:tabLst>
            </a:pPr>
            <a:r>
              <a:rPr lang="en-GB" sz="1000" dirty="0">
                <a:cs typeface="Arial" charset="0"/>
              </a:rPr>
              <a:t>On Wednesday be sure to complete </a:t>
            </a:r>
            <a:br>
              <a:rPr lang="en-GB" sz="1000" dirty="0">
                <a:cs typeface="Arial" charset="0"/>
              </a:rPr>
            </a:br>
            <a:r>
              <a:rPr lang="en-GB" sz="1000" dirty="0">
                <a:cs typeface="Arial" charset="0"/>
              </a:rPr>
              <a:t>your full conference evaluation to receive </a:t>
            </a:r>
            <a:br>
              <a:rPr lang="en-GB" sz="1000" dirty="0">
                <a:cs typeface="Arial" charset="0"/>
              </a:rPr>
            </a:br>
            <a:r>
              <a:rPr lang="en-GB" sz="1000" dirty="0">
                <a:cs typeface="Arial" charset="0"/>
              </a:rPr>
              <a:t>your free conference t-shirt!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3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7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457200" indent="-457200">
              <a:buNone/>
            </a:pPr>
            <a:r>
              <a:rPr lang="en-US" sz="800" dirty="0" smtClean="0"/>
              <a:t>Project Details</a:t>
            </a:r>
          </a:p>
          <a:p>
            <a:pPr marL="457200" indent="-457200"/>
            <a:r>
              <a:rPr lang="en-US" sz="800" dirty="0" smtClean="0"/>
              <a:t>Large test bed ~ 16,000 test cases</a:t>
            </a:r>
            <a:r>
              <a:rPr lang="en-US" sz="800" baseline="0" dirty="0" smtClean="0"/>
              <a:t> in LPS Desktop</a:t>
            </a:r>
            <a:endParaRPr lang="en-US" sz="800" dirty="0" smtClean="0"/>
          </a:p>
          <a:p>
            <a:pPr marL="457200" indent="-457200"/>
            <a:r>
              <a:rPr lang="en-US" sz="800" dirty="0" smtClean="0"/>
              <a:t>Complexity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baseline="0" dirty="0" smtClean="0"/>
              <a:t>integrates with many other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baseline="0" dirty="0" smtClean="0"/>
              <a:t>lots of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baseline="0" dirty="0" smtClean="0"/>
              <a:t>extremely configurable</a:t>
            </a:r>
            <a:endParaRPr lang="en-US" sz="800" dirty="0" smtClean="0"/>
          </a:p>
          <a:p>
            <a:pPr marL="457200" indent="-457200"/>
            <a:r>
              <a:rPr lang="en-US" sz="800" dirty="0" smtClean="0"/>
              <a:t>Maturity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dirty="0" smtClean="0"/>
              <a:t>Already</a:t>
            </a:r>
            <a:r>
              <a:rPr lang="en-US" sz="800" baseline="0" dirty="0" smtClean="0"/>
              <a:t> in production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baseline="0" dirty="0" smtClean="0"/>
              <a:t>6 wk release cycles with regular hot fixes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4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17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457200" indent="-457200">
              <a:buFont typeface="+mj-lt"/>
              <a:buNone/>
            </a:pPr>
            <a:r>
              <a:rPr lang="en-US" sz="800" dirty="0" smtClean="0"/>
              <a:t>Most</a:t>
            </a:r>
            <a:r>
              <a:rPr lang="en-US" sz="800" baseline="0" dirty="0" smtClean="0"/>
              <a:t> important features/requirements</a:t>
            </a: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800" dirty="0" smtClean="0"/>
              <a:t>Language of tool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dirty="0" smtClean="0"/>
              <a:t>Technologies and platforms supported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dirty="0" smtClean="0"/>
              <a:t>Longevity and Market Share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dirty="0" smtClean="0"/>
              <a:t>Test Object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dirty="0" smtClean="0"/>
              <a:t>Audience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" dirty="0" smtClean="0"/>
              <a:t>Source Control</a:t>
            </a:r>
          </a:p>
          <a:p>
            <a:pPr marL="457200" indent="-457200">
              <a:buFont typeface="+mj-lt"/>
              <a:buAutoNum type="arabicPeriod"/>
            </a:pP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endParaRPr lang="en-US" sz="8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5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5"/>
            <a:ext cx="6333817" cy="3692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algn="ctr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/>
              <a:t>What application technologies</a:t>
            </a:r>
            <a:r>
              <a:rPr lang="en-GB" b="1" baseline="0" dirty="0" smtClean="0"/>
              <a:t> are s</a:t>
            </a:r>
            <a:r>
              <a:rPr lang="en-GB" b="1" dirty="0" smtClean="0"/>
              <a:t>upported? </a:t>
            </a:r>
          </a:p>
          <a:p>
            <a:pPr algn="ctr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/>
              <a:t>Are custom UI controls supported?</a:t>
            </a:r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QTP 10</a:t>
            </a:r>
          </a:p>
          <a:p>
            <a:pPr lvl="1"/>
            <a:r>
              <a:rPr lang="en-GB" dirty="0" smtClean="0"/>
              <a:t>Domains Included: </a:t>
            </a:r>
            <a:r>
              <a:rPr lang="en-US" dirty="0" smtClean="0"/>
              <a:t>Standard Windows applications, Web objects / Applications, ActiveX controls, Visual Basic applications </a:t>
            </a:r>
          </a:p>
          <a:p>
            <a:pPr lvl="1"/>
            <a:r>
              <a:rPr lang="en-GB" dirty="0" smtClean="0"/>
              <a:t>Domains supported through add-ins:</a:t>
            </a:r>
            <a:r>
              <a:rPr lang="en-US" dirty="0" smtClean="0"/>
              <a:t> Java, NET, Oracle, PeopleSoft, SAP, Siebel, Stingray, Terminal Emulator, </a:t>
            </a:r>
            <a:r>
              <a:rPr lang="en-US" dirty="0" err="1" smtClean="0"/>
              <a:t>VisualAge</a:t>
            </a:r>
            <a:r>
              <a:rPr lang="en-US" dirty="0" smtClean="0"/>
              <a:t> Smalltalk, Web Services</a:t>
            </a:r>
            <a:endParaRPr lang="en-GB" dirty="0" smtClean="0"/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VS 2010</a:t>
            </a:r>
          </a:p>
          <a:p>
            <a:pPr lvl="1" fontAlgn="t"/>
            <a:r>
              <a:rPr lang="en-US" b="1" dirty="0" smtClean="0"/>
              <a:t>Fully Supported: </a:t>
            </a:r>
            <a:r>
              <a:rPr lang="en-US" dirty="0" smtClean="0"/>
              <a:t>IE7/8 – HTML/AJAX</a:t>
            </a:r>
            <a:r>
              <a:rPr lang="en-US" b="1" dirty="0" smtClean="0"/>
              <a:t>, </a:t>
            </a:r>
            <a:r>
              <a:rPr lang="en-US" dirty="0" smtClean="0"/>
              <a:t>Windows Forms 2.0+, WPF 3.5+</a:t>
            </a:r>
            <a:r>
              <a:rPr lang="en-US" b="1" dirty="0" smtClean="0"/>
              <a:t>, </a:t>
            </a:r>
            <a:r>
              <a:rPr lang="en-US" dirty="0" smtClean="0"/>
              <a:t>Windows Win32 </a:t>
            </a:r>
            <a:r>
              <a:rPr lang="en-US" b="1" dirty="0" smtClean="0"/>
              <a:t>, </a:t>
            </a:r>
            <a:r>
              <a:rPr lang="en-US" dirty="0" smtClean="0"/>
              <a:t>MFC</a:t>
            </a:r>
            <a:endParaRPr lang="en-US" b="1" dirty="0" smtClean="0"/>
          </a:p>
          <a:p>
            <a:pPr lvl="1" fontAlgn="t"/>
            <a:r>
              <a:rPr lang="en-GB" b="1" dirty="0" smtClean="0"/>
              <a:t>Partial Solution</a:t>
            </a:r>
            <a:r>
              <a:rPr lang="en-GB" dirty="0" smtClean="0"/>
              <a:t>: </a:t>
            </a:r>
            <a:r>
              <a:rPr lang="en-US" dirty="0" smtClean="0"/>
              <a:t>FF3 – HTML/AJAX, Dynamics (Ax)</a:t>
            </a:r>
            <a:r>
              <a:rPr lang="en-US" b="1" dirty="0" smtClean="0"/>
              <a:t>, </a:t>
            </a:r>
            <a:r>
              <a:rPr lang="en-US" dirty="0" smtClean="0"/>
              <a:t>SharePoint</a:t>
            </a:r>
            <a:r>
              <a:rPr lang="en-US" b="1" dirty="0" smtClean="0"/>
              <a:t>, </a:t>
            </a:r>
            <a:r>
              <a:rPr lang="en-US" dirty="0" smtClean="0"/>
              <a:t>Silverlight, Citrix/Terminal Services</a:t>
            </a:r>
            <a:r>
              <a:rPr lang="en-US" b="1" dirty="0" smtClean="0"/>
              <a:t>, </a:t>
            </a:r>
            <a:r>
              <a:rPr lang="en-US" dirty="0" smtClean="0"/>
              <a:t>Office Client Apps</a:t>
            </a:r>
            <a:endParaRPr lang="en-US" b="1" dirty="0" smtClean="0"/>
          </a:p>
          <a:p>
            <a:pPr lvl="1" fontAlgn="t"/>
            <a:r>
              <a:rPr lang="en-US" b="1" dirty="0" smtClean="0"/>
              <a:t>Currently no support and none planned for now. Opportunity for partners: </a:t>
            </a:r>
            <a:r>
              <a:rPr lang="en-US" dirty="0" smtClean="0"/>
              <a:t>IE 6, Chrome/Opera/Safari, Flash/Java, SAP</a:t>
            </a:r>
            <a:endParaRPr lang="en-GB" dirty="0" smtClean="0"/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RFT 8.1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Included domains support </a:t>
            </a:r>
            <a:r>
              <a:rPr lang="en-US" dirty="0" smtClean="0"/>
              <a:t>Java, HTML, .NET, Windows, SAP, Siebel, AJAX, Sybase PowerBuilder, Visual Basic, Terminal-based, and Flex applications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SDK Proxy support, extend automated functional testing support for your application's user interface controls.</a:t>
            </a:r>
            <a:endParaRPr lang="en-GB" dirty="0" smtClean="0"/>
          </a:p>
          <a:p>
            <a:pPr marL="228600" indent="-228600" algn="l">
              <a:lnSpc>
                <a:spcPct val="97000"/>
              </a:lnSpc>
              <a:buFont typeface="+mj-lt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8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6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28666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algn="ctr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="1" dirty="0" smtClean="0">
                <a:cs typeface="Arial" charset="0"/>
              </a:rPr>
              <a:t>Test Case Categories </a:t>
            </a:r>
          </a:p>
          <a:p>
            <a:pPr marL="123864" indent="-123864" algn="ctr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(for all</a:t>
            </a:r>
            <a:r>
              <a:rPr lang="en-GB" sz="700" baseline="0" dirty="0" smtClean="0">
                <a:cs typeface="Arial" charset="0"/>
              </a:rPr>
              <a:t> examples, assume the AUT is http://www.google.com/finance )</a:t>
            </a:r>
            <a:endParaRPr lang="en-GB" sz="700" dirty="0" smtClean="0">
              <a:cs typeface="Arial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Test Cases that any tool or approach</a:t>
            </a:r>
            <a:r>
              <a:rPr lang="en-GB" sz="700" baseline="0" dirty="0" smtClean="0">
                <a:cs typeface="Arial" charset="0"/>
              </a:rPr>
              <a:t> will work</a:t>
            </a: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Example: Quote Search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Launch application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Enter company code in quote search input textbox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Click Get Quotes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Wait for browser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Validate company data appeared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Test Cases that require addition of logic</a:t>
            </a: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Reasons logic is needed</a:t>
            </a:r>
          </a:p>
          <a:p>
            <a:r>
              <a:rPr lang="en-GB" sz="700" baseline="0" dirty="0" smtClean="0">
                <a:cs typeface="Arial" charset="0"/>
              </a:rPr>
              <a:t>			1.  Conditional Statements, </a:t>
            </a:r>
            <a:r>
              <a:rPr lang="en-US" sz="800" dirty="0" smtClean="0"/>
              <a:t>iteration,</a:t>
            </a:r>
            <a:r>
              <a:rPr lang="en-US" sz="800" baseline="0" dirty="0" smtClean="0"/>
              <a:t> </a:t>
            </a:r>
            <a:r>
              <a:rPr lang="en-US" sz="800" dirty="0" smtClean="0"/>
              <a:t>logging and reporting of test results,</a:t>
            </a:r>
            <a:r>
              <a:rPr lang="en-US" sz="800" baseline="0" dirty="0" smtClean="0"/>
              <a:t>  </a:t>
            </a:r>
            <a:r>
              <a:rPr lang="en-US" sz="800" dirty="0" smtClean="0"/>
              <a:t>error handling, </a:t>
            </a:r>
          </a:p>
          <a:p>
            <a:r>
              <a:rPr lang="en-US" sz="800" dirty="0" smtClean="0"/>
              <a:t>			particularly unexpected errors,</a:t>
            </a:r>
            <a:r>
              <a:rPr lang="en-US" sz="800" baseline="0" dirty="0" smtClean="0"/>
              <a:t> </a:t>
            </a:r>
            <a:r>
              <a:rPr lang="en-US" sz="800" dirty="0" smtClean="0"/>
              <a:t>database communication,</a:t>
            </a:r>
            <a:r>
              <a:rPr lang="en-US" sz="800" baseline="0" dirty="0" smtClean="0"/>
              <a:t> </a:t>
            </a:r>
            <a:r>
              <a:rPr lang="en-US" sz="800" dirty="0" smtClean="0"/>
              <a:t>re-execution of failed tests,</a:t>
            </a:r>
            <a:r>
              <a:rPr lang="en-US" sz="800" baseline="0" dirty="0" smtClean="0"/>
              <a:t> </a:t>
            </a:r>
            <a:r>
              <a:rPr lang="en-US" sz="800" dirty="0" smtClean="0"/>
              <a:t>screenshot </a:t>
            </a:r>
          </a:p>
          <a:p>
            <a:r>
              <a:rPr lang="en-US" sz="800" dirty="0" smtClean="0"/>
              <a:t>			capture of test failures </a:t>
            </a:r>
            <a:endParaRPr lang="en-GB" sz="700" baseline="0" dirty="0" smtClean="0">
              <a:cs typeface="Arial" charset="0"/>
            </a:endParaRP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Example: Validate market summary</a:t>
            </a: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		   1.  Launch application</a:t>
            </a:r>
          </a:p>
          <a:p>
            <a:pPr marL="971550" marR="0" lvl="1" indent="-228600" algn="l" defTabSz="449263" rtl="0" eaLnBrk="1" fontAlgn="base" latinLnBrk="0" hangingPunct="1">
              <a:lnSpc>
                <a:spcPct val="80000"/>
              </a:lnSpc>
              <a:spcBef>
                <a:spcPts val="317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Arial" charset="0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baseline="0" dirty="0" smtClean="0">
                <a:cs typeface="Arial" charset="0"/>
              </a:rPr>
              <a:t>        2.  Validate Market Summary table appears at the top with the following properties: </a:t>
            </a:r>
          </a:p>
          <a:p>
            <a:pPr marL="971550" marR="0" lvl="1" indent="-228600" algn="l" defTabSz="449263" rtl="0" eaLnBrk="1" fontAlgn="base" latinLnBrk="0" hangingPunct="1">
              <a:lnSpc>
                <a:spcPct val="80000"/>
              </a:lnSpc>
              <a:spcBef>
                <a:spcPts val="317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Arial" charset="0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baseline="0" dirty="0" smtClean="0">
                <a:cs typeface="Arial" charset="0"/>
              </a:rPr>
              <a:t>		         Column 1: Dow, S&amp;P 500, </a:t>
            </a:r>
            <a:r>
              <a:rPr lang="en-GB" sz="700" baseline="0" dirty="0" err="1" smtClean="0">
                <a:cs typeface="Arial" charset="0"/>
              </a:rPr>
              <a:t>Nasdaq</a:t>
            </a:r>
            <a:r>
              <a:rPr lang="en-GB" sz="700" baseline="0" dirty="0" smtClean="0">
                <a:cs typeface="Arial" charset="0"/>
              </a:rPr>
              <a:t> in that order</a:t>
            </a:r>
          </a:p>
          <a:p>
            <a:pPr marL="971550" marR="0" lvl="1" indent="-228600" algn="l" defTabSz="449263" rtl="0" eaLnBrk="1" fontAlgn="base" latinLnBrk="0" hangingPunct="1">
              <a:lnSpc>
                <a:spcPct val="80000"/>
              </a:lnSpc>
              <a:spcBef>
                <a:spcPts val="317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Arial" charset="0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baseline="0" dirty="0" smtClean="0">
                <a:cs typeface="Arial" charset="0"/>
              </a:rPr>
              <a:t>	          Column 2: Current Value</a:t>
            </a:r>
          </a:p>
          <a:p>
            <a:pPr marL="971550" marR="0" lvl="1" indent="-228600" algn="l" defTabSz="449263" rtl="0" eaLnBrk="1" fontAlgn="base" latinLnBrk="0" hangingPunct="1">
              <a:lnSpc>
                <a:spcPct val="80000"/>
              </a:lnSpc>
              <a:spcBef>
                <a:spcPts val="317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Arial" charset="0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baseline="0" dirty="0" smtClean="0">
                <a:cs typeface="Arial" charset="0"/>
              </a:rPr>
              <a:t>		         Column 3: point change relative to opening</a:t>
            </a:r>
          </a:p>
          <a:p>
            <a:pPr marL="971550" marR="0" lvl="1" indent="-228600" algn="l" defTabSz="449263" rtl="0" eaLnBrk="1" fontAlgn="base" latinLnBrk="0" hangingPunct="1">
              <a:lnSpc>
                <a:spcPct val="80000"/>
              </a:lnSpc>
              <a:spcBef>
                <a:spcPts val="317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Arial" charset="0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baseline="0" dirty="0" smtClean="0">
                <a:cs typeface="Arial" charset="0"/>
              </a:rPr>
              <a:t>		         Column 4: % change relative to opening</a:t>
            </a:r>
          </a:p>
          <a:p>
            <a:pPr marL="228600" lvl="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Test Cases that require usage of 3</a:t>
            </a:r>
            <a:r>
              <a:rPr lang="en-GB" sz="700" baseline="30000" dirty="0" smtClean="0">
                <a:cs typeface="Arial" charset="0"/>
              </a:rPr>
              <a:t>rd</a:t>
            </a:r>
            <a:r>
              <a:rPr lang="en-GB" sz="700" baseline="0" dirty="0" smtClean="0">
                <a:cs typeface="Arial" charset="0"/>
              </a:rPr>
              <a:t> party APIs</a:t>
            </a: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Example: My Portfolio exports to CSV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Launch application</a:t>
            </a:r>
          </a:p>
          <a:p>
            <a:pPr marL="1371600" marR="0" lvl="2" indent="-228600" algn="l" defTabSz="449263" rtl="0" eaLnBrk="1" fontAlgn="base" latinLnBrk="0" hangingPunct="1">
              <a:lnSpc>
                <a:spcPct val="80000"/>
              </a:lnSpc>
              <a:spcBef>
                <a:spcPts val="317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Arial" charset="0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baseline="0" dirty="0" smtClean="0">
                <a:cs typeface="Arial" charset="0"/>
              </a:rPr>
              <a:t>Sign in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Click My Portfolio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Click download to spreadsheet link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Save file to disk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Validate contents</a:t>
            </a:r>
          </a:p>
          <a:p>
            <a:pPr marL="228600" lvl="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Test Cases whose ROI is not worth the effort</a:t>
            </a: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Example: CD burning, some image </a:t>
            </a:r>
            <a:r>
              <a:rPr lang="en-GB" sz="700" baseline="0" dirty="0" smtClean="0">
                <a:cs typeface="Arial" charset="0"/>
              </a:rPr>
              <a:t>validation, some PDFs. </a:t>
            </a:r>
            <a:endParaRPr lang="en-GB" sz="700" baseline="0" dirty="0" smtClean="0">
              <a:cs typeface="Arial" charset="0"/>
            </a:endParaRPr>
          </a:p>
          <a:p>
            <a:pPr marL="228600" lvl="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Test Cases that are not possible to automate</a:t>
            </a: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2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Scan, Fax, some printing</a:t>
            </a: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Team recommendation: 1 experienced automation engineer and remainder entry level engineers (ideally college grads and CS interns)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7</a:t>
            </a:fld>
            <a:endParaRPr lang="en-GB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5"/>
            <a:ext cx="6333817" cy="20494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VBScript:</a:t>
            </a: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1.  OO</a:t>
            </a:r>
            <a:r>
              <a:rPr lang="en-GB" sz="700" baseline="0" dirty="0" smtClean="0">
                <a:cs typeface="Arial" charset="0"/>
              </a:rPr>
              <a:t> nature is fake (no inheritance or overloading)</a:t>
            </a: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2.  No real</a:t>
            </a:r>
            <a:r>
              <a:rPr lang="en-GB" sz="700" baseline="0" dirty="0" smtClean="0">
                <a:cs typeface="Arial" charset="0"/>
              </a:rPr>
              <a:t> data types, everything in </a:t>
            </a:r>
            <a:r>
              <a:rPr lang="en-GB" sz="700" dirty="0" smtClean="0">
                <a:cs typeface="Arial" charset="0"/>
              </a:rPr>
              <a:t>VBScript </a:t>
            </a:r>
            <a:r>
              <a:rPr lang="en-GB" sz="700" baseline="0" dirty="0" smtClean="0">
                <a:cs typeface="Arial" charset="0"/>
              </a:rPr>
              <a:t>is a variant.  Implications:  error prone, more dirty work (lots of if variant is a subtype checks)</a:t>
            </a:r>
            <a:endParaRPr lang="en-GB" sz="700" dirty="0" smtClean="0">
              <a:cs typeface="Arial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3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Extremely</a:t>
            </a:r>
            <a:r>
              <a:rPr lang="en-GB" sz="700" baseline="0" dirty="0" smtClean="0">
                <a:cs typeface="Arial" charset="0"/>
              </a:rPr>
              <a:t> limited error handling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3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Scope (global variables in function libraries not supported, must be defined in tests)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3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Unable to find any 3</a:t>
            </a:r>
            <a:r>
              <a:rPr lang="en-GB" sz="700" baseline="30000" dirty="0" smtClean="0">
                <a:cs typeface="Arial" charset="0"/>
              </a:rPr>
              <a:t>rd</a:t>
            </a:r>
            <a:r>
              <a:rPr lang="en-GB" sz="700" baseline="0" dirty="0" smtClean="0">
                <a:cs typeface="Arial" charset="0"/>
              </a:rPr>
              <a:t> party API’s 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AutoNum type="arabicPeriod" startAt="3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baseline="0" dirty="0" smtClean="0">
              <a:cs typeface="Arial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RFT in Java Mode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Flexibility</a:t>
            </a:r>
          </a:p>
          <a:p>
            <a:pPr marL="971550" lvl="1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Objected</a:t>
            </a:r>
            <a:r>
              <a:rPr lang="en-GB" sz="700" baseline="0" dirty="0" smtClean="0">
                <a:cs typeface="Arial" charset="0"/>
              </a:rPr>
              <a:t> Oriented languages are better suited for automation because they represent the problem domain more accurately.  </a:t>
            </a:r>
            <a:endParaRPr lang="en-GB" sz="700" dirty="0" smtClean="0">
              <a:cs typeface="Arial" charset="0"/>
            </a:endParaRP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800" i="1" dirty="0" smtClean="0"/>
              <a:t>Inheritance</a:t>
            </a:r>
            <a:r>
              <a:rPr lang="en-US" sz="800" dirty="0" smtClean="0"/>
              <a:t> is the capability of a class to use the properties and methods of another class while adding its own functionality</a:t>
            </a:r>
            <a:r>
              <a:rPr lang="en-US" sz="800" dirty="0" smtClean="0"/>
              <a:t>.</a:t>
            </a:r>
          </a:p>
          <a:p>
            <a:pPr marL="1828800" lvl="3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US" sz="700" dirty="0" smtClean="0">
                <a:cs typeface="Arial" charset="0"/>
              </a:rPr>
              <a:t>More</a:t>
            </a:r>
            <a:r>
              <a:rPr lang="en-US" sz="700" baseline="0" dirty="0" smtClean="0">
                <a:cs typeface="Arial" charset="0"/>
              </a:rPr>
              <a:t> code reuse</a:t>
            </a:r>
            <a:endParaRPr lang="en-GB" sz="700" dirty="0" smtClean="0">
              <a:cs typeface="Arial" charset="0"/>
            </a:endParaRP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Polymorphism (overriding,</a:t>
            </a:r>
            <a:r>
              <a:rPr lang="en-GB" sz="700" baseline="0" dirty="0" smtClean="0">
                <a:cs typeface="Arial" charset="0"/>
              </a:rPr>
              <a:t> overloading)</a:t>
            </a:r>
          </a:p>
          <a:p>
            <a:pPr marL="1371600" lvl="2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Abstract</a:t>
            </a:r>
            <a:endParaRPr lang="en-GB" sz="700" dirty="0" smtClean="0">
              <a:cs typeface="Arial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dirty="0" smtClean="0">
                <a:cs typeface="Arial" charset="0"/>
              </a:rPr>
              <a:t>3</a:t>
            </a:r>
            <a:r>
              <a:rPr lang="en-GB" sz="700" baseline="30000" dirty="0" smtClean="0">
                <a:cs typeface="Arial" charset="0"/>
              </a:rPr>
              <a:t>rd</a:t>
            </a:r>
            <a:r>
              <a:rPr lang="en-GB" sz="700" baseline="0" dirty="0" smtClean="0">
                <a:cs typeface="Arial" charset="0"/>
              </a:rPr>
              <a:t> Party APIs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Apache (Commons, </a:t>
            </a:r>
            <a:r>
              <a:rPr lang="en-GB" sz="700" baseline="0" dirty="0" err="1" smtClean="0">
                <a:cs typeface="Arial" charset="0"/>
              </a:rPr>
              <a:t>HTTPClient</a:t>
            </a:r>
            <a:r>
              <a:rPr lang="en-GB" sz="700" baseline="0" dirty="0" smtClean="0">
                <a:cs typeface="Arial" charset="0"/>
              </a:rPr>
              <a:t>, POI, </a:t>
            </a:r>
            <a:r>
              <a:rPr lang="en-GB" sz="700" baseline="0" dirty="0" err="1" smtClean="0">
                <a:cs typeface="Arial" charset="0"/>
              </a:rPr>
              <a:t>PDFBox</a:t>
            </a:r>
            <a:r>
              <a:rPr lang="en-GB" sz="700" baseline="0" dirty="0" smtClean="0">
                <a:cs typeface="Arial" charset="0"/>
              </a:rPr>
              <a:t>, Log4J)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Java.net (</a:t>
            </a:r>
            <a:r>
              <a:rPr lang="en-GB" sz="700" baseline="0" dirty="0" err="1" smtClean="0">
                <a:cs typeface="Arial" charset="0"/>
              </a:rPr>
              <a:t>TrueZip</a:t>
            </a:r>
            <a:r>
              <a:rPr lang="en-GB" sz="700" baseline="0" dirty="0" smtClean="0">
                <a:cs typeface="Arial" charset="0"/>
              </a:rPr>
              <a:t>)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JTDS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Oracle Sun (</a:t>
            </a:r>
            <a:r>
              <a:rPr lang="en-GB" sz="700" baseline="0" dirty="0" err="1" smtClean="0">
                <a:cs typeface="Arial" charset="0"/>
              </a:rPr>
              <a:t>JavaMail</a:t>
            </a:r>
            <a:r>
              <a:rPr lang="en-GB" sz="700" baseline="0" dirty="0" smtClean="0">
                <a:cs typeface="Arial" charset="0"/>
              </a:rPr>
              <a:t>)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+mj-lt"/>
              <a:buAutoNum type="arabicPeriod" startAt="3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Version support (evolving)</a:t>
            </a:r>
          </a:p>
          <a:p>
            <a:pPr marL="228600" indent="-22860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Yes, Java is evolving with technology; Java 7 is due fall 2010</a:t>
            </a: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 smtClean="0">
              <a:cs typeface="Arial" charset="0"/>
            </a:endParaRPr>
          </a:p>
          <a:p>
            <a:pPr marL="123864" indent="-123864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32959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idx="5"/>
          </p:nvPr>
        </p:nvSpPr>
        <p:spPr>
          <a:xfrm>
            <a:off x="0" y="-245827"/>
            <a:ext cx="1594" cy="247449"/>
          </a:xfrm>
          <a:ln/>
        </p:spPr>
        <p:txBody>
          <a:bodyPr/>
          <a:lstStyle/>
          <a:p>
            <a:fld id="{EA15121F-0778-4AEA-B231-7A183B79F421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73999" y="4362194"/>
            <a:ext cx="6333817" cy="32959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1" rIns="92291">
            <a:spAutoFit/>
          </a:bodyPr>
          <a:lstStyle/>
          <a:p>
            <a:pPr lvl="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QTP  is built on a proprietary IDE 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Many limitations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Only one script can be open at a time along with an unlimited number of function library files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Spy window is a pop-up dialog that blocks all other input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Auto-complete scope is limited to only the built-in QTP functions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Code base navigation abilities are severely lacking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	Two ways to view function library – all functions in a flat list or sorted by file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	Find All References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Missing refactoring capabilities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	If</a:t>
            </a:r>
            <a:r>
              <a:rPr lang="en-US" baseline="0" dirty="0" smtClean="0"/>
              <a:t> you need to make a change to a popular function you have to manually scour your code base to make sure you’ve updated it everywhere.  If you miss a spot you will not find out until runtime.</a:t>
            </a:r>
            <a:endParaRPr lang="en-US" dirty="0" smtClean="0"/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Syntax checker is poor; many error not reported until runtime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No mouse-over capability to read function comments</a:t>
            </a:r>
          </a:p>
          <a:p>
            <a:pPr lvl="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RFT – 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 Java mode Eclipse is used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 VB.net mode Visual Studio is used</a:t>
            </a:r>
            <a:endParaRPr lang="en-GB" sz="700" baseline="0" dirty="0" smtClean="0">
              <a:cs typeface="Arial" charset="0"/>
            </a:endParaRP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baseline="0" dirty="0" smtClean="0">
              <a:cs typeface="Arial" charset="0"/>
            </a:endParaRP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RFT’s </a:t>
            </a:r>
            <a:r>
              <a:rPr lang="en-GB" sz="700" baseline="0" dirty="0" smtClean="0">
                <a:cs typeface="Arial" charset="0"/>
              </a:rPr>
              <a:t>IDE limitations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In debug perspective, the expression must use the full class name</a:t>
            </a:r>
            <a:endParaRPr lang="en-GB" sz="700" baseline="0" dirty="0" smtClean="0">
              <a:cs typeface="Arial" charset="0"/>
            </a:endParaRP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endParaRPr lang="en-GB" sz="700" baseline="0" dirty="0" smtClean="0">
              <a:cs typeface="Arial" charset="0"/>
            </a:endParaRPr>
          </a:p>
          <a:p>
            <a:pPr marL="231640" marR="0" indent="-231640" algn="l" defTabSz="449263" rtl="0" eaLnBrk="1" fontAlgn="base" latinLnBrk="0" hangingPunct="1">
              <a:lnSpc>
                <a:spcPct val="80000"/>
              </a:lnSpc>
              <a:spcBef>
                <a:spcPts val="317"/>
              </a:spcBef>
              <a:spcAft>
                <a:spcPct val="0"/>
              </a:spcAft>
              <a:buClr>
                <a:srgbClr val="7889FB"/>
              </a:buClr>
              <a:buSzPct val="100000"/>
              <a:buFont typeface="Wingdings" pitchFamily="2" charset="2"/>
              <a:buNone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  <a:defRPr/>
            </a:pPr>
            <a:r>
              <a:rPr lang="en-GB" sz="700" baseline="0" dirty="0" smtClean="0">
                <a:cs typeface="Arial" charset="0"/>
              </a:rPr>
              <a:t>RFT’s IDE Strengths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Eclipse if full featured IDE</a:t>
            </a:r>
          </a:p>
          <a:p>
            <a:pPr marL="23164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Wingdings" pitchFamily="2" charset="2"/>
              <a:buAutoNum type="arabicPeriod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Plenty of add-ins available</a:t>
            </a:r>
          </a:p>
          <a:p>
            <a:pPr marL="231640" lvl="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Language support: Perl, PHP, Ruby, Python</a:t>
            </a:r>
          </a:p>
          <a:p>
            <a:pPr marL="231640" lvl="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smtClean="0">
                <a:cs typeface="Arial" charset="0"/>
              </a:rPr>
              <a:t>Code </a:t>
            </a:r>
            <a:r>
              <a:rPr lang="en-GB" sz="700" baseline="0" dirty="0" smtClean="0">
                <a:cs typeface="Arial" charset="0"/>
              </a:rPr>
              <a:t>Checker (useful for enforcing standards and consistent code formatting which leads to easier merges) </a:t>
            </a:r>
            <a:endParaRPr lang="en-GB" sz="700" baseline="0" dirty="0" smtClean="0">
              <a:cs typeface="Arial" charset="0"/>
            </a:endParaRPr>
          </a:p>
          <a:p>
            <a:pPr marL="231640" lvl="0" indent="-231640" eaLnBrk="1" hangingPunct="1">
              <a:lnSpc>
                <a:spcPct val="80000"/>
              </a:lnSpc>
              <a:spcBef>
                <a:spcPts val="317"/>
              </a:spcBef>
              <a:buClr>
                <a:srgbClr val="7889FB"/>
              </a:buClr>
              <a:buFont typeface="Arial" pitchFamily="34" charset="0"/>
              <a:buChar char="•"/>
              <a:tabLst>
                <a:tab pos="921736" algn="l"/>
                <a:tab pos="1848298" algn="l"/>
                <a:tab pos="2774859" algn="l"/>
                <a:tab pos="3701421" algn="l"/>
                <a:tab pos="4627982" algn="l"/>
                <a:tab pos="5554544" algn="l"/>
                <a:tab pos="6481105" algn="l"/>
                <a:tab pos="7407667" algn="l"/>
                <a:tab pos="8334228" algn="l"/>
                <a:tab pos="9260790" algn="l"/>
                <a:tab pos="10187351" algn="l"/>
              </a:tabLst>
            </a:pPr>
            <a:r>
              <a:rPr lang="en-GB" sz="700" baseline="0" dirty="0" err="1" smtClean="0">
                <a:cs typeface="Arial" charset="0"/>
              </a:rPr>
              <a:t>Mylyn</a:t>
            </a:r>
            <a:endParaRPr lang="en-GB" sz="700" baseline="0" dirty="0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6D77E4-A4BA-48B1-8A24-283F9E1441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B6A3AE4E-3DF8-4ECF-BDA7-987EEEFF5773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9846FEB-9375-4DD0-AE56-75861975429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7E2BEE33-7AB1-466B-B13F-5E64518442F9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525" y="512763"/>
            <a:ext cx="2246313" cy="274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3" y="512763"/>
            <a:ext cx="6589712" cy="274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67B51D-E23A-493F-999F-A25A0D13CD8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ED668989-BEF0-4E18-B5C9-79D194FA4DD3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17C7F3-0A88-441C-802A-F6867565415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FD184337-38B2-4BA1-84E5-4A4A1EC29BB0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727075"/>
            <a:ext cx="213995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3" y="727075"/>
            <a:ext cx="6269037" cy="5399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3" y="727075"/>
            <a:ext cx="3700462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14D6F27-D440-4814-A113-378E2F10D2D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5ED62B95-0D54-47A1-AAEB-0FD3968D2D13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3" y="1619250"/>
            <a:ext cx="4313237" cy="1639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619250"/>
            <a:ext cx="4314825" cy="1639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DE76A7-B1FA-4BC9-8A65-AA1BBEB333C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6CA64E6A-FE3D-47A7-ACAE-DF1B6CC26F1E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2D394E-6B09-4127-8E89-D1E461B87A4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22253963-569F-4F6A-8BDE-257D8E126446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049FF6-9A90-45D2-B53E-470B6ED53F7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92386DF5-14C9-4162-BFFD-3A2655B2C65F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344788-41D2-4CE1-9003-09A0B5292BE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86A48886-0152-4B7C-8D43-48F98D4C6599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FC32DA7-B123-4909-9D0F-19FB62F3314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8394787A-FC36-44A6-9879-A229EDC41C73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251B7B-1905-40C1-9D3C-80B3907B7E9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fld id="{E3BCC5FE-E418-484D-971C-C0D91701AF4A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4286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7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 b="1">
                <a:solidFill>
                  <a:srgbClr val="FFFFFF"/>
                </a:solidFill>
                <a:ea typeface="MS PGothic" pitchFamily="34" charset="-128"/>
              </a:defRPr>
            </a:lvl1pPr>
          </a:lstStyle>
          <a:p>
            <a:fld id="{E7A1699C-55C7-4CD1-9E09-FC1C67C74F17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5943600"/>
            <a:ext cx="9140825" cy="912813"/>
            <a:chOff x="0" y="3744"/>
            <a:chExt cx="5758" cy="5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3744"/>
              <a:ext cx="5759" cy="576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01" y="4119"/>
              <a:ext cx="1604" cy="165"/>
            </a:xfrm>
            <a:prstGeom prst="rect">
              <a:avLst/>
            </a:prstGeom>
            <a:noFill/>
          </p:spPr>
        </p:pic>
      </p:grpSp>
      <p:sp>
        <p:nvSpPr>
          <p:cNvPr id="1030" name="Rectangle 6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lvl1pPr>
          </a:lstStyle>
          <a:p>
            <a:fld id="{60CA3499-F94B-4F30-B3D6-F412858940FE}" type="datetime1">
              <a:rPr lang="en-US"/>
              <a:pPr/>
              <a:t>6/4/2010</a:t>
            </a:fld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lvl1pPr>
          </a:lstStyle>
          <a:p>
            <a:endParaRPr lang="en-GB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5413" y="512763"/>
            <a:ext cx="8988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1619250"/>
            <a:ext cx="8780462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Arial" charset="0"/>
          <a:cs typeface="Arial" charset="0"/>
        </a:defRPr>
      </a:lvl2pPr>
      <a:lvl3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Arial" charset="0"/>
          <a:cs typeface="Arial" charset="0"/>
        </a:defRPr>
      </a:lvl3pPr>
      <a:lvl4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Arial" charset="0"/>
          <a:cs typeface="Arial" charset="0"/>
        </a:defRPr>
      </a:lvl4pPr>
      <a:lvl5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Arial" charset="0"/>
          <a:cs typeface="Arial" charset="0"/>
        </a:defRPr>
      </a:lvl5pPr>
      <a:lvl6pPr marL="4572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Arial" charset="0"/>
          <a:cs typeface="Arial" charset="0"/>
        </a:defRPr>
      </a:lvl6pPr>
      <a:lvl7pPr marL="9144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Arial" charset="0"/>
          <a:cs typeface="Arial" charset="0"/>
        </a:defRPr>
      </a:lvl7pPr>
      <a:lvl8pPr marL="1371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Arial" charset="0"/>
          <a:cs typeface="Arial" charset="0"/>
        </a:defRPr>
      </a:lvl8pPr>
      <a:lvl9pPr marL="18288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400">
          <a:solidFill>
            <a:srgbClr val="7889FB"/>
          </a:solidFill>
          <a:latin typeface="Arial" charset="0"/>
          <a:cs typeface="Arial" charset="0"/>
        </a:defRPr>
      </a:lvl9pPr>
    </p:titleStyle>
    <p:bodyStyle>
      <a:lvl1pPr marL="228600" indent="-228600" algn="l" defTabSz="449263" rtl="0" fontAlgn="base">
        <a:spcBef>
          <a:spcPts val="563"/>
        </a:spcBef>
        <a:spcAft>
          <a:spcPts val="338"/>
        </a:spcAft>
        <a:buClr>
          <a:srgbClr val="7889FB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Webdings" pitchFamily="18" charset="2"/>
        <a:buChar char=""/>
        <a:defRPr sz="1600">
          <a:solidFill>
            <a:srgbClr val="000000"/>
          </a:solidFill>
          <a:latin typeface="+mn-lt"/>
          <a:cs typeface="+mn-cs"/>
        </a:defRPr>
      </a:lvl2pPr>
      <a:lvl3pPr marL="681038" indent="-223838" algn="l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Wingdings" pitchFamily="2" charset="2"/>
        <a:buChar char=""/>
        <a:defRPr sz="1600">
          <a:solidFill>
            <a:srgbClr val="000000"/>
          </a:solidFill>
          <a:latin typeface="+mn-lt"/>
          <a:cs typeface="+mn-cs"/>
        </a:defRPr>
      </a:lvl3pPr>
      <a:lvl4pPr marL="911225" indent="-228600" algn="l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143000" indent="-228600" algn="l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5pPr>
      <a:lvl6pPr marL="1600200" indent="-228600" algn="l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6pPr>
      <a:lvl7pPr marL="2057400" indent="-228600" algn="l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7pPr>
      <a:lvl8pPr marL="2514600" indent="-228600" algn="l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8pPr>
      <a:lvl9pPr marL="2971800" indent="-228600" algn="l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123825" y="0"/>
            <a:ext cx="9018588" cy="6667500"/>
            <a:chOff x="78" y="0"/>
            <a:chExt cx="5681" cy="4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79" y="3320"/>
              <a:ext cx="233" cy="855"/>
            </a:xfrm>
            <a:prstGeom prst="rect">
              <a:avLst/>
            </a:prstGeom>
            <a:noFill/>
          </p:spPr>
        </p:pic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78" y="2941"/>
              <a:ext cx="2282" cy="1259"/>
              <a:chOff x="78" y="2941"/>
              <a:chExt cx="2282" cy="1259"/>
            </a:xfrm>
          </p:grpSpPr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78" y="3913"/>
                <a:ext cx="2250" cy="288"/>
              </a:xfrm>
              <a:prstGeom prst="roundRect">
                <a:avLst>
                  <a:gd name="adj" fmla="val 34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>
                    <a:ea typeface="MS PGothic" pitchFamily="34" charset="-128"/>
                  </a:rPr>
                  <a:t>The premiere software and product delivery event.</a:t>
                </a:r>
              </a:p>
              <a:p>
                <a:pPr eaLnBrk="0" hangingPunct="0">
                  <a:lnSpc>
                    <a:spcPct val="92000"/>
                  </a:lnSpc>
                  <a:buClr>
                    <a:srgbClr val="1BAAD6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>
                    <a:solidFill>
                      <a:srgbClr val="1BAAD6"/>
                    </a:solidFill>
                    <a:ea typeface="MS PGothic" pitchFamily="34" charset="-128"/>
                  </a:rPr>
                  <a:t>June 6–10 Orlando, Florida</a:t>
                </a:r>
              </a:p>
            </p:txBody>
          </p:sp>
          <p:grpSp>
            <p:nvGrpSpPr>
              <p:cNvPr id="2053" name="Group 5"/>
              <p:cNvGrpSpPr>
                <a:grpSpLocks/>
              </p:cNvGrpSpPr>
              <p:nvPr/>
            </p:nvGrpSpPr>
            <p:grpSpPr bwMode="auto">
              <a:xfrm>
                <a:off x="141" y="2941"/>
                <a:ext cx="2219" cy="871"/>
                <a:chOff x="141" y="2941"/>
                <a:chExt cx="2219" cy="871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141" y="3660"/>
                  <a:ext cx="2208" cy="153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16" cstate="print"/>
                <a:srcRect/>
                <a:stretch>
                  <a:fillRect/>
                </a:stretch>
              </p:blipFill>
              <p:spPr bwMode="auto">
                <a:xfrm>
                  <a:off x="141" y="2941"/>
                  <a:ext cx="2220" cy="451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7" cstate="print"/>
            <a:srcRect t="19986" r="28268"/>
            <a:stretch>
              <a:fillRect/>
            </a:stretch>
          </p:blipFill>
          <p:spPr bwMode="auto">
            <a:xfrm>
              <a:off x="2502" y="0"/>
              <a:ext cx="3258" cy="2799"/>
            </a:xfrm>
            <a:prstGeom prst="rect">
              <a:avLst/>
            </a:prstGeom>
            <a:noFill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5413" y="727075"/>
            <a:ext cx="370046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+mj-lt"/>
          <a:ea typeface="+mj-ea"/>
          <a:cs typeface="+mj-cs"/>
        </a:defRPr>
      </a:lvl1pPr>
      <a:lvl2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Arial" charset="0"/>
          <a:cs typeface="Arial" charset="0"/>
        </a:defRPr>
      </a:lvl2pPr>
      <a:lvl3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Arial" charset="0"/>
          <a:cs typeface="Arial" charset="0"/>
        </a:defRPr>
      </a:lvl3pPr>
      <a:lvl4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Arial" charset="0"/>
          <a:cs typeface="Arial" charset="0"/>
        </a:defRPr>
      </a:lvl4pPr>
      <a:lvl5pPr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Arial" charset="0"/>
          <a:cs typeface="Arial" charset="0"/>
        </a:defRPr>
      </a:lvl5pPr>
      <a:lvl6pPr marL="4572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Arial" charset="0"/>
          <a:cs typeface="Arial" charset="0"/>
        </a:defRPr>
      </a:lvl6pPr>
      <a:lvl7pPr marL="9144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Arial" charset="0"/>
          <a:cs typeface="Arial" charset="0"/>
        </a:defRPr>
      </a:lvl7pPr>
      <a:lvl8pPr marL="1371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Arial" charset="0"/>
          <a:cs typeface="Arial" charset="0"/>
        </a:defRPr>
      </a:lvl8pPr>
      <a:lvl9pPr marL="18288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Arial" charset="0"/>
        <a:defRPr sz="2800">
          <a:solidFill>
            <a:srgbClr val="7889FB"/>
          </a:solidFill>
          <a:latin typeface="Arial" charset="0"/>
          <a:cs typeface="Arial" charset="0"/>
        </a:defRPr>
      </a:lvl9pPr>
    </p:titleStyle>
    <p:bodyStyle>
      <a:lvl1pPr algn="l" defTabSz="449263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7889FB"/>
        </a:buClr>
        <a:buSzPct val="100000"/>
        <a:buFont typeface="Wingdings" pitchFamily="2" charset="2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ctr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Webdings" pitchFamily="18" charset="2"/>
        <a:buChar char=""/>
        <a:defRPr sz="1600">
          <a:solidFill>
            <a:srgbClr val="000000"/>
          </a:solidFill>
          <a:latin typeface="+mn-lt"/>
          <a:cs typeface="+mn-cs"/>
        </a:defRPr>
      </a:lvl2pPr>
      <a:lvl3pPr marL="914400" indent="-455613" algn="ctr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Wingdings" pitchFamily="2" charset="2"/>
        <a:buChar char=""/>
        <a:defRPr sz="1600">
          <a:solidFill>
            <a:srgbClr val="000000"/>
          </a:solidFill>
          <a:latin typeface="+mn-lt"/>
          <a:cs typeface="+mn-cs"/>
        </a:defRPr>
      </a:lvl3pPr>
      <a:lvl4pPr marL="1371600" indent="-687388" algn="ctr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828800" indent="-914400" algn="ctr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5pPr>
      <a:lvl6pPr marL="2286000" indent="-914400" algn="ctr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6pPr>
      <a:lvl7pPr marL="2743200" indent="-914400" algn="ctr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7pPr>
      <a:lvl8pPr marL="3200400" indent="-914400" algn="ctr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8pPr>
      <a:lvl9pPr marL="3657600" indent="-914400" algn="ctr" defTabSz="449263" rtl="0" fontAlgn="base">
        <a:spcBef>
          <a:spcPts val="300"/>
        </a:spcBef>
        <a:spcAft>
          <a:spcPts val="300"/>
        </a:spcAft>
        <a:buClr>
          <a:srgbClr val="7889FB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zaguil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mlfreeman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BM Innovate 2010 Session Tra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25413" y="727075"/>
            <a:ext cx="3702050" cy="12319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IBM Innovate 2010 </a:t>
            </a:r>
            <a:r>
              <a:rPr lang="en-GB" i="1" dirty="0" smtClean="0"/>
              <a:t>QM-1992A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412" y="1676400"/>
            <a:ext cx="4446587" cy="2922589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/>
              <a:t>Latisha Aguilar</a:t>
            </a:r>
            <a:endParaRPr lang="en-GB" b="1" dirty="0"/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 smtClean="0"/>
              <a:t>Applications Development Manager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 smtClean="0">
                <a:hlinkClick r:id="rId3"/>
              </a:rPr>
              <a:t>lzaguilar@gmail.com</a:t>
            </a:r>
            <a:endParaRPr lang="en-GB" i="1" dirty="0" smtClean="0"/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i="1" dirty="0" smtClean="0"/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/>
              <a:t>Michael Freeman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 smtClean="0"/>
              <a:t>Applications Development Analyst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 smtClean="0">
                <a:hlinkClick r:id="rId4"/>
              </a:rPr>
              <a:t>mlfreeman@gmail.com</a:t>
            </a:r>
            <a:r>
              <a:rPr lang="en-GB" i="1" dirty="0" smtClean="0"/>
              <a:t> </a:t>
            </a:r>
            <a:r>
              <a:rPr lang="en-GB" i="1" dirty="0"/>
              <a:t/>
            </a:r>
            <a:br>
              <a:rPr lang="en-GB" i="1" dirty="0"/>
            </a:br>
            <a:endParaRPr lang="en-GB" i="1" dirty="0" smtClean="0"/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 smtClean="0"/>
              <a:t>Lender Processing Services, Inc.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 smtClean="0"/>
              <a:t>based in Jacksonville, FL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10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Design Choices – Test Object Management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5029200"/>
            <a:ext cx="8069263" cy="914400"/>
          </a:xfrm>
          <a:ln/>
        </p:spPr>
        <p:txBody>
          <a:bodyPr/>
          <a:lstStyle/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62000" y="1143001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There are two methods to find AUT controls</a:t>
            </a:r>
            <a:endParaRPr lang="en-GB" dirty="0" smtClean="0"/>
          </a:p>
          <a:p>
            <a:pPr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Without a Map </a:t>
            </a:r>
          </a:p>
          <a:p>
            <a:pPr lvl="1"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 According </a:t>
            </a:r>
            <a:r>
              <a:rPr lang="en-GB" dirty="0" smtClean="0"/>
              <a:t>to IBM help </a:t>
            </a:r>
            <a:r>
              <a:rPr lang="en-GB" dirty="0" smtClean="0"/>
              <a:t>pages “</a:t>
            </a:r>
            <a:r>
              <a:rPr lang="en-US" dirty="0" smtClean="0"/>
              <a:t>The search is based on name/value pairs representing properties of the </a:t>
            </a:r>
            <a:r>
              <a:rPr lang="en-US" dirty="0" err="1" smtClean="0"/>
              <a:t>TestObject</a:t>
            </a:r>
            <a:r>
              <a:rPr lang="en-US" dirty="0" smtClean="0"/>
              <a:t> or </a:t>
            </a:r>
            <a:r>
              <a:rPr lang="en-US" dirty="0" err="1" smtClean="0"/>
              <a:t>TestObjects</a:t>
            </a:r>
            <a:r>
              <a:rPr lang="en-US" dirty="0" smtClean="0"/>
              <a:t> you are looking for. The search can either be global, or limited to children of a parent </a:t>
            </a:r>
            <a:r>
              <a:rPr lang="en-US" dirty="0" err="1" smtClean="0"/>
              <a:t>TestObject</a:t>
            </a:r>
            <a:r>
              <a:rPr lang="en-US" dirty="0" smtClean="0"/>
              <a:t>”</a:t>
            </a:r>
            <a:r>
              <a:rPr lang="en-GB" dirty="0" smtClean="0"/>
              <a:t> </a:t>
            </a:r>
            <a:endParaRPr lang="en-GB" dirty="0" smtClean="0"/>
          </a:p>
          <a:p>
            <a:pPr lvl="1"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 </a:t>
            </a:r>
            <a:r>
              <a:rPr lang="en-GB" dirty="0" smtClean="0"/>
              <a:t>QTP’s variant is called descriptive programming and it has limitations</a:t>
            </a:r>
            <a:endParaRPr lang="en-GB" dirty="0" smtClean="0"/>
          </a:p>
          <a:p>
            <a:pPr lvl="2"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Hard to control find scope – all or </a:t>
            </a:r>
            <a:r>
              <a:rPr lang="en-GB" dirty="0" smtClean="0"/>
              <a:t>nothing</a:t>
            </a:r>
            <a:endParaRPr lang="en-GB" dirty="0" smtClean="0"/>
          </a:p>
          <a:p>
            <a:pPr>
              <a:buFont typeface="Arial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11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Design Choices – Test Object Management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5029200"/>
            <a:ext cx="8069263" cy="914400"/>
          </a:xfrm>
          <a:ln/>
        </p:spPr>
        <p:txBody>
          <a:bodyPr/>
          <a:lstStyle/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Suppose we want to find the “Register Now” link</a:t>
            </a:r>
          </a:p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5943600" cy="357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12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Design Choices – Test Object Management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791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b="1" dirty="0" smtClean="0"/>
              <a:t>Object Definitions in VS 2010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2192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HtmlHyperlink</a:t>
            </a:r>
            <a:r>
              <a:rPr lang="en-US" sz="1000" dirty="0" smtClean="0"/>
              <a:t> </a:t>
            </a:r>
            <a:r>
              <a:rPr lang="en-US" sz="1000" dirty="0" err="1" smtClean="0"/>
              <a:t>uIRegisternowHyperlink</a:t>
            </a:r>
            <a:r>
              <a:rPr lang="en-US" sz="1000" dirty="0" smtClean="0"/>
              <a:t> = this.UIIGoogleWindowsInternWindow.UIIBMInnovate2010RatioDocument.UIIbmcontentmainPane.UIRegisternowHyperlink;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52600"/>
            <a:ext cx="5943600" cy="356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13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Design Choice – Test Object Management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5943600" cy="400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5334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b="1" dirty="0" smtClean="0"/>
              <a:t>Object Repository in QTP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14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Design Choices – Test Object Management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2590799" cy="2667000"/>
          </a:xfrm>
          <a:ln/>
        </p:spPr>
        <p:txBody>
          <a:bodyPr/>
          <a:lstStyle/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Test Object feature removes the parent hierarchy from object definition.  End result is cleaner maps with fewer test objects to maintain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143000"/>
            <a:ext cx="5562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510540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Object Map in RFT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4800600"/>
            <a:ext cx="381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Maintenance Tip: Associate as few properties as possible with each test object.  The more test objects in the map the higher likelihood of something breaking.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15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Recommendation: </a:t>
            </a:r>
            <a:r>
              <a:rPr lang="en-GB" dirty="0" smtClean="0"/>
              <a:t>Project Organization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1" y="1219200"/>
            <a:ext cx="8839199" cy="5257800"/>
          </a:xfrm>
          <a:ln/>
        </p:spPr>
        <p:txBody>
          <a:bodyPr/>
          <a:lstStyle/>
          <a:p>
            <a:pPr lvl="1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Tip: Maximize code reuse, separate AUT code from Common code</a:t>
            </a:r>
          </a:p>
          <a:p>
            <a:pPr marL="573087" lvl="1" indent="-342900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marL="573087" lvl="1" indent="-342900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Use Two Projects</a:t>
            </a:r>
          </a:p>
          <a:p>
            <a:pPr marL="800100" lvl="2" indent="-342900">
              <a:lnSpc>
                <a:spcPct val="97000"/>
              </a:lnSpc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Common project</a:t>
            </a:r>
          </a:p>
          <a:p>
            <a:pPr marL="800100" lvl="2" indent="-342900">
              <a:lnSpc>
                <a:spcPct val="97000"/>
              </a:lnSpc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AUT project</a:t>
            </a:r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16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Recommendation - Project </a:t>
            </a:r>
            <a:r>
              <a:rPr lang="en-GB" dirty="0" smtClean="0"/>
              <a:t>Organization - Common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800600"/>
          </a:xfrm>
          <a:ln/>
        </p:spPr>
        <p:txBody>
          <a:bodyPr/>
          <a:lstStyle/>
          <a:p>
            <a:pPr lvl="1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Common’s purpose is to ensure that repeated activities are done once and properly.</a:t>
            </a:r>
          </a:p>
          <a:p>
            <a:pPr lvl="2"/>
            <a:r>
              <a:rPr lang="en-US" dirty="0" smtClean="0"/>
              <a:t>What do we mean by properly? </a:t>
            </a:r>
          </a:p>
          <a:p>
            <a:pPr lvl="3"/>
            <a:r>
              <a:rPr lang="en-US" dirty="0" smtClean="0"/>
              <a:t>Thorough exception handling, flexible logging, and consistent return types</a:t>
            </a:r>
          </a:p>
          <a:p>
            <a:pPr lvl="2"/>
            <a:r>
              <a:rPr lang="en-US" dirty="0" smtClean="0"/>
              <a:t>Why is it needed?</a:t>
            </a:r>
          </a:p>
          <a:p>
            <a:pPr lvl="3"/>
            <a:r>
              <a:rPr lang="en-US" dirty="0" smtClean="0"/>
              <a:t>Avoid writing boilerplate code</a:t>
            </a:r>
          </a:p>
          <a:p>
            <a:pPr lvl="3"/>
            <a:r>
              <a:rPr lang="en-US" dirty="0" smtClean="0"/>
              <a:t>Keep engineer’s focus on what provides value</a:t>
            </a:r>
          </a:p>
          <a:p>
            <a:pPr lvl="3"/>
            <a:r>
              <a:rPr lang="en-US" dirty="0" smtClean="0"/>
              <a:t>Offers a consistent and reliable foundation for AUT library</a:t>
            </a:r>
          </a:p>
          <a:p>
            <a:pPr lvl="2"/>
            <a:r>
              <a:rPr lang="en-US" dirty="0" smtClean="0"/>
              <a:t>Why is it worth the effort?</a:t>
            </a:r>
          </a:p>
          <a:p>
            <a:pPr lvl="3"/>
            <a:r>
              <a:rPr lang="en-US" dirty="0" smtClean="0"/>
              <a:t>Can be reused across projects and organizations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LPS usage of common</a:t>
            </a:r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spans two organizations and 14+ projects</a:t>
            </a:r>
          </a:p>
          <a:p>
            <a:pPr lvl="4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application domains were mix of Html, Flex, </a:t>
            </a:r>
            <a:r>
              <a:rPr lang="en-GB" dirty="0" err="1" smtClean="0"/>
              <a:t>.Net</a:t>
            </a:r>
            <a:r>
              <a:rPr lang="en-GB" dirty="0" smtClean="0"/>
              <a:t>, Win32 </a:t>
            </a:r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Libraries used Sun JRE 6, Apache Projects, RFT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17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lvl="3" algn="ct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Snapshot of LPS’ popular common packages</a:t>
            </a:r>
            <a:endParaRPr lang="en-GB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11430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18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Recommendation - Project Organization - AUT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1" y="1219200"/>
            <a:ext cx="8534399" cy="4495800"/>
          </a:xfrm>
          <a:ln/>
        </p:spPr>
        <p:txBody>
          <a:bodyPr/>
          <a:lstStyle/>
          <a:p>
            <a:pPr marL="347662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/>
              <a:t>AUT Library</a:t>
            </a:r>
            <a:r>
              <a:rPr lang="en-GB" dirty="0" smtClean="0"/>
              <a:t> </a:t>
            </a:r>
            <a:r>
              <a:rPr lang="en-US" dirty="0" smtClean="0"/>
              <a:t>purpose is to build a model of the user interface. Typically one java class per screen or wizard</a:t>
            </a:r>
          </a:p>
          <a:p>
            <a:pPr marL="576262" lvl="1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Key Objectives</a:t>
            </a:r>
          </a:p>
          <a:p>
            <a:pPr marL="800100" lvl="2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Combine actions from Common into keywords (methods) that represent business components or workflow</a:t>
            </a:r>
          </a:p>
          <a:p>
            <a:pPr marL="800100" lvl="2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Define AUT Objects</a:t>
            </a:r>
          </a:p>
          <a:p>
            <a:pPr marL="576262" lvl="1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576262" lvl="1" indent="-342900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347662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AUT Workflow</a:t>
            </a:r>
            <a:r>
              <a:rPr lang="en-US" dirty="0" smtClean="0"/>
              <a:t>: purpose is to assemble keywords into a single test scenario (Functional Test Script).</a:t>
            </a:r>
          </a:p>
          <a:p>
            <a:pPr marL="576262" lvl="1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Key Objectives</a:t>
            </a:r>
          </a:p>
          <a:p>
            <a:pPr marL="800100" lvl="2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Define the data that should be used (environment, login information, etc)</a:t>
            </a:r>
          </a:p>
          <a:p>
            <a:pPr marL="800100" lvl="2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Call the appropriate keywords to build a work flow</a:t>
            </a:r>
          </a:p>
          <a:p>
            <a:pPr marL="800100" lvl="2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Log the test scenario execution</a:t>
            </a:r>
          </a:p>
          <a:p>
            <a:pPr marL="347662" indent="-342900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1030287" lvl="3" indent="-342900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19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Recommendation - </a:t>
            </a:r>
            <a:r>
              <a:rPr lang="en-GB" dirty="0" smtClean="0"/>
              <a:t>Test Object Usage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953000"/>
            <a:ext cx="8000999" cy="914400"/>
          </a:xfrm>
          <a:ln/>
        </p:spPr>
        <p:txBody>
          <a:bodyPr/>
          <a:lstStyle/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Reliability Tip: Increase stability and reduce memory leaks  by wrapping up the entire find, act, and release cycle for common actions.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1295400"/>
          <a:ext cx="3810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029200" y="1371600"/>
          <a:ext cx="3733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41910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/>
              <a:t>Dynamic Find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4267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/>
              <a:t>Find handled by Object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ow to use thi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2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12763"/>
            <a:ext cx="9115425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Why We Chose Rational Functional Tester for Automated Testing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13" y="1619250"/>
            <a:ext cx="8782050" cy="318135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About LPS</a:t>
            </a:r>
          </a:p>
          <a:p>
            <a:pPr lvl="1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Each of the 50 top financial institutions in the country uses at least one of LPS’ products and/or services</a:t>
            </a:r>
          </a:p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LPS </a:t>
            </a:r>
            <a:r>
              <a:rPr lang="en-GB" dirty="0" smtClean="0"/>
              <a:t>Desktop POC</a:t>
            </a:r>
          </a:p>
          <a:p>
            <a:pPr lvl="1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Tool Requirements</a:t>
            </a:r>
            <a:endParaRPr lang="en-GB" dirty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Design Choices and their impacts</a:t>
            </a:r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Recommendation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Project Organization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20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Recommendation </a:t>
            </a:r>
            <a:r>
              <a:rPr lang="en-GB" dirty="0" smtClean="0"/>
              <a:t>-</a:t>
            </a:r>
            <a:r>
              <a:rPr lang="en-GB" dirty="0" smtClean="0"/>
              <a:t> </a:t>
            </a:r>
            <a:r>
              <a:rPr lang="en-GB" dirty="0" smtClean="0"/>
              <a:t>Project Organization: Test Object Actions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1" y="1219200"/>
            <a:ext cx="7391399" cy="762000"/>
          </a:xfrm>
          <a:ln/>
        </p:spPr>
        <p:txBody>
          <a:bodyPr/>
          <a:lstStyle/>
          <a:p>
            <a:pPr lvl="1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Tip: Layering provides consistency in actions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905000" y="2286000"/>
          <a:ext cx="4876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0" y="3657600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467600" y="28194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449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21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3988" y="533400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Recommendation </a:t>
            </a:r>
            <a:r>
              <a:rPr lang="en-GB" dirty="0" smtClean="0"/>
              <a:t>-</a:t>
            </a:r>
            <a:r>
              <a:rPr lang="en-GB" dirty="0" smtClean="0"/>
              <a:t> </a:t>
            </a:r>
            <a:r>
              <a:rPr lang="en-GB" dirty="0" smtClean="0"/>
              <a:t>Project Organization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1" y="1219200"/>
            <a:ext cx="8839199" cy="5257800"/>
          </a:xfrm>
          <a:ln/>
        </p:spPr>
        <p:txBody>
          <a:bodyPr/>
          <a:lstStyle/>
          <a:p>
            <a:pPr lvl="1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Tip: Maximize code reuse, separate AUT code from Common code</a:t>
            </a:r>
          </a:p>
          <a:p>
            <a:pPr marL="573087" lvl="1" indent="-342900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marL="573087" lvl="1" indent="-342900"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Use Two Projects</a:t>
            </a:r>
          </a:p>
          <a:p>
            <a:pPr marL="800100" lvl="2" indent="-342900">
              <a:lnSpc>
                <a:spcPct val="97000"/>
              </a:lnSpc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Common project</a:t>
            </a:r>
          </a:p>
          <a:p>
            <a:pPr marL="800100" lvl="2" indent="-342900">
              <a:lnSpc>
                <a:spcPct val="97000"/>
              </a:lnSpc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AUT project</a:t>
            </a:r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743200" y="3352800"/>
          <a:ext cx="30480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154BF7D-60F6-45E8-A31E-18DDE6161355}" type="slidenum">
              <a:rPr lang="en-GB"/>
              <a:pPr/>
              <a:t>22</a:t>
            </a:fld>
            <a:endParaRPr lang="en-GB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28713"/>
            <a:ext cx="8534400" cy="3505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ily iPod Touch giv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F5536F8-9A3B-4C18-B746-8BB5E2001F89}" type="slidenum">
              <a:rPr lang="en-GB"/>
              <a:pPr/>
              <a:t>23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Daily iPod touch giveaway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5413" y="1066800"/>
            <a:ext cx="878205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97000"/>
              </a:lnSpc>
              <a:spcBef>
                <a:spcPts val="563"/>
              </a:spcBef>
              <a:spcAft>
                <a:spcPts val="338"/>
              </a:spcAft>
              <a:buClr>
                <a:srgbClr val="7889FB"/>
              </a:buClr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/>
          </a:p>
          <a:p>
            <a:pPr marL="228600" indent="-228600">
              <a:spcBef>
                <a:spcPts val="563"/>
              </a:spcBef>
              <a:spcAft>
                <a:spcPts val="338"/>
              </a:spcAft>
              <a:buClr>
                <a:srgbClr val="7889FB"/>
              </a:buClr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Complete your session surveys online each day </a:t>
            </a:r>
            <a:br>
              <a:rPr lang="en-GB"/>
            </a:br>
            <a:r>
              <a:rPr lang="en-GB"/>
              <a:t>at a conference kiosk or on your Innovate 2010 Portal!</a:t>
            </a:r>
            <a:br>
              <a:rPr lang="en-GB"/>
            </a:br>
            <a:endParaRPr lang="en-GB"/>
          </a:p>
          <a:p>
            <a:pPr marL="228600" indent="-228600">
              <a:lnSpc>
                <a:spcPct val="97000"/>
              </a:lnSpc>
              <a:spcBef>
                <a:spcPts val="563"/>
              </a:spcBef>
              <a:spcAft>
                <a:spcPts val="338"/>
              </a:spcAft>
              <a:buClr>
                <a:srgbClr val="7889FB"/>
              </a:buClr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Each day that you complete all of that day’s session </a:t>
            </a:r>
            <a:br>
              <a:rPr lang="en-US"/>
            </a:br>
            <a:r>
              <a:rPr lang="en-US"/>
              <a:t>surveys, your name will be entered to win the daily </a:t>
            </a:r>
            <a:br>
              <a:rPr lang="en-US"/>
            </a:br>
            <a:r>
              <a:rPr lang="en-US"/>
              <a:t>IPOD touch!</a:t>
            </a:r>
          </a:p>
          <a:p>
            <a:pPr marL="228600" indent="-228600">
              <a:lnSpc>
                <a:spcPct val="97000"/>
              </a:lnSpc>
              <a:spcBef>
                <a:spcPts val="563"/>
              </a:spcBef>
              <a:spcAft>
                <a:spcPts val="338"/>
              </a:spcAft>
              <a:buClr>
                <a:srgbClr val="7889FB"/>
              </a:buClr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/>
          </a:p>
          <a:p>
            <a:pPr marL="228600" indent="-228600">
              <a:spcBef>
                <a:spcPts val="563"/>
              </a:spcBef>
              <a:spcAft>
                <a:spcPts val="338"/>
              </a:spcAft>
              <a:buClr>
                <a:srgbClr val="7889FB"/>
              </a:buClr>
              <a:buFont typeface="Wingdings" pitchFamily="2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On Wednesday be sure to complete your full conference evaluation </a:t>
            </a:r>
            <a:br>
              <a:rPr lang="en-GB"/>
            </a:br>
            <a:r>
              <a:rPr lang="en-GB"/>
              <a:t>to receive your free conference t-shirt!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1950" y="1774825"/>
            <a:ext cx="1663700" cy="673100"/>
          </a:xfrm>
          <a:prstGeom prst="rect">
            <a:avLst/>
          </a:prstGeom>
          <a:noFill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386513" y="981075"/>
            <a:ext cx="2314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7889FB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9BFF"/>
                </a:solidFill>
              </a:rPr>
              <a:t>SPONSORED BY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0" y="4356100"/>
            <a:ext cx="3195638" cy="2149475"/>
            <a:chOff x="0" y="2744"/>
            <a:chExt cx="2013" cy="1354"/>
          </a:xfrm>
        </p:grpSpPr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9" y="2744"/>
              <a:ext cx="1085" cy="1355"/>
            </a:xfrm>
            <a:prstGeom prst="rect">
              <a:avLst/>
            </a:prstGeom>
            <a:noFill/>
          </p:spPr>
        </p:pic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7421"/>
            <a:stretch>
              <a:fillRect/>
            </a:stretch>
          </p:blipFill>
          <p:spPr bwMode="auto">
            <a:xfrm>
              <a:off x="0" y="2895"/>
              <a:ext cx="1226" cy="1160"/>
            </a:xfrm>
            <a:prstGeom prst="rect">
              <a:avLst/>
            </a:prstGeom>
            <a:noFill/>
          </p:spPr>
        </p:pic>
      </p:grpSp>
      <p:sp>
        <p:nvSpPr>
          <p:cNvPr id="9224" name="Freeform 8"/>
          <p:cNvSpPr>
            <a:spLocks noChangeArrowheads="1"/>
          </p:cNvSpPr>
          <p:nvPr/>
        </p:nvSpPr>
        <p:spPr bwMode="auto">
          <a:xfrm>
            <a:off x="6350000" y="825500"/>
            <a:ext cx="2389188" cy="1833563"/>
          </a:xfrm>
          <a:custGeom>
            <a:avLst/>
            <a:gdLst>
              <a:gd name="T0" fmla="*/ 0 w 10000"/>
              <a:gd name="T1" fmla="*/ 0 h 10000"/>
              <a:gd name="T2" fmla="*/ 10000 w 10000"/>
              <a:gd name="T3" fmla="*/ 10000 h 10000"/>
            </a:gdLst>
            <a:ahLst/>
            <a:cxnLst>
              <a:cxn ang="0">
                <a:pos x="0" y="0"/>
              </a:cxn>
              <a:cxn ang="0">
                <a:pos x="0" y="10000"/>
              </a:cxn>
              <a:cxn ang="0">
                <a:pos x="10000" y="10000"/>
              </a:cxn>
              <a:cxn ang="0">
                <a:pos x="10000" y="0"/>
              </a:cxn>
            </a:cxnLst>
            <a:rect l="T0" t="T1" r="T2" b="T3"/>
            <a:pathLst>
              <a:path w="10000" h="10000">
                <a:moveTo>
                  <a:pt x="0" y="0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noFill/>
          <a:ln w="9525">
            <a:solidFill>
              <a:srgbClr val="00B8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153400" cy="487362"/>
          </a:xfrm>
          <a:ln/>
        </p:spPr>
        <p:txBody>
          <a:bodyPr/>
          <a:lstStyle/>
          <a:p>
            <a:pPr algn="ctr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LPS Desktop POC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Criteria for Success</a:t>
            </a:r>
          </a:p>
          <a:p>
            <a:pPr marL="457200" indent="-457200"/>
            <a:r>
              <a:rPr lang="en-US" dirty="0" smtClean="0"/>
              <a:t>Reliability</a:t>
            </a:r>
          </a:p>
          <a:p>
            <a:pPr marL="457200" indent="-457200"/>
            <a:r>
              <a:rPr lang="en-US" dirty="0" smtClean="0"/>
              <a:t>Maintainability</a:t>
            </a:r>
          </a:p>
          <a:p>
            <a:pPr marL="457200" indent="-457200"/>
            <a:r>
              <a:rPr lang="en-US" dirty="0" smtClean="0"/>
              <a:t>Speed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Project Details</a:t>
            </a:r>
          </a:p>
          <a:p>
            <a:pPr marL="457200" indent="-457200"/>
            <a:r>
              <a:rPr lang="en-US" dirty="0" smtClean="0"/>
              <a:t>Large test bed ~ 16,000 test cases</a:t>
            </a:r>
          </a:p>
          <a:p>
            <a:pPr marL="457200" indent="-457200"/>
            <a:r>
              <a:rPr lang="en-US" dirty="0" smtClean="0"/>
              <a:t>Complexity</a:t>
            </a:r>
            <a:endParaRPr lang="en-US" dirty="0" smtClean="0"/>
          </a:p>
          <a:p>
            <a:pPr marL="457200" indent="-457200"/>
            <a:r>
              <a:rPr lang="en-US" dirty="0" smtClean="0"/>
              <a:t>Maturity</a:t>
            </a:r>
          </a:p>
          <a:p>
            <a:pPr marL="685800" lvl="1" indent="-457200"/>
            <a:endParaRPr lang="en-US" dirty="0" smtClean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4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457200"/>
          <a:ext cx="7696200" cy="5894155"/>
        </p:xfrm>
        <a:graphic>
          <a:graphicData uri="http://schemas.openxmlformats.org/drawingml/2006/table">
            <a:tbl>
              <a:tblPr/>
              <a:tblGrid>
                <a:gridCol w="395189"/>
                <a:gridCol w="3353116"/>
                <a:gridCol w="1500918"/>
                <a:gridCol w="1329271"/>
                <a:gridCol w="1117706"/>
              </a:tblGrid>
              <a:tr h="1814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Criteria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Rank (1 to 3, with 3 being best)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9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Area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HP QuickTest Professional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IBM Rational Functional Tester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MS Visual Studio 2008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47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Requirements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Record and Playback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Integration with Other Tools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Language of Tool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latin typeface="Arial"/>
                        </a:rPr>
                        <a:t>Domain Support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Stability of Tool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Object Map Files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Use of Dynamic Finds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6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POC Results/Compatibility with AUT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Ease of Scripting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Ease of Maintenance/Reusability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LOE to Automate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Speed/Performance of Tool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Support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9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External Support (Updates/Service Packs)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Reporting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Reporting and Metrics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Longevity and Market Share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Maturity/Longevity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QA Software Market Share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Resource Experience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Ramp Time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Price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1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Perpetual License + 1yr Support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Test Lab Manager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latin typeface="Arial"/>
                        </a:rPr>
                        <a:t>SaaS</a:t>
                      </a:r>
                      <a:r>
                        <a:rPr lang="en-US" sz="1050" b="0" i="0" u="none" strike="noStrike" dirty="0">
                          <a:latin typeface="Arial"/>
                        </a:rPr>
                        <a:t> Offering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TOTALS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37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48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6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7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4564" marR="4564" marT="456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477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RANK</a:t>
                      </a:r>
                    </a:p>
                  </a:txBody>
                  <a:tcPr marL="4564" marR="4564" marT="45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</a:t>
                      </a:r>
                    </a:p>
                  </a:txBody>
                  <a:tcPr marL="4564" marR="4564" marT="4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5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</a:t>
            </a:r>
            <a:r>
              <a:rPr lang="en-GB" baseline="0" dirty="0" smtClean="0"/>
              <a:t> </a:t>
            </a:r>
            <a:r>
              <a:rPr lang="en-GB" dirty="0" smtClean="0"/>
              <a:t>Feature  – Technology</a:t>
            </a:r>
            <a:r>
              <a:rPr lang="en-GB" baseline="0" dirty="0" smtClean="0"/>
              <a:t> </a:t>
            </a:r>
            <a:r>
              <a:rPr lang="en-GB" dirty="0" smtClean="0"/>
              <a:t>Support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599" y="1066799"/>
          <a:ext cx="7696200" cy="5226264"/>
        </p:xfrm>
        <a:graphic>
          <a:graphicData uri="http://schemas.openxmlformats.org/drawingml/2006/table">
            <a:tbl>
              <a:tblPr/>
              <a:tblGrid>
                <a:gridCol w="1161609"/>
                <a:gridCol w="1957768"/>
                <a:gridCol w="574281"/>
                <a:gridCol w="1409591"/>
                <a:gridCol w="1409591"/>
                <a:gridCol w="1183360"/>
              </a:tblGrid>
              <a:tr h="1940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Technology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QTP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RFT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VS 2010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Selenium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940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Custom Controls</a:t>
                      </a:r>
                    </a:p>
                  </a:txBody>
                  <a:tcPr marL="3766" marR="3766" marT="376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Web Only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403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Windows</a:t>
                      </a:r>
                    </a:p>
                  </a:txBody>
                  <a:tcPr marL="3766" marR="3766" marT="37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Windows Forms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WPF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3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Win32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Best efforts with known issues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3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MFC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Best efforts with known issues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Web</a:t>
                      </a:r>
                    </a:p>
                  </a:txBody>
                  <a:tcPr marL="3766" marR="3766" marT="37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Html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83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Ajax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Yes: IE 7/8, Limited: FF3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Silverlight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Flex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Flash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Dojo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GWT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Web Services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19403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3766" marR="3766" marT="37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.Net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VB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SAP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Siebel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Sybase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Powerbuilder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Terminal-based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Oracle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40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PeopleSoft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3766" marR="3766" marT="3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6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Feature - Audience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07463" cy="495300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audience is the tool intended?</a:t>
            </a:r>
          </a:p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Implications</a:t>
            </a:r>
          </a:p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7000"/>
              </a:lnSpc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304800" y="2057400"/>
          <a:ext cx="8458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7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5413" y="512763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Feature- Language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07463" cy="495300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Language</a:t>
            </a:r>
          </a:p>
          <a:p>
            <a:pPr lvl="1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Flexibility</a:t>
            </a:r>
          </a:p>
          <a:p>
            <a:pPr lvl="2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How flexible is the language?</a:t>
            </a:r>
          </a:p>
          <a:p>
            <a:pPr lvl="2">
              <a:lnSpc>
                <a:spcPct val="97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How flexible is the tool’s API</a:t>
            </a:r>
            <a:endParaRPr lang="en-GB" dirty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APIs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Version support (evolving or in maintenance mode)</a:t>
            </a:r>
          </a:p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Summary by Tool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QTP uses VBScript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VS can be used in c# or VB.net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RFT can be used in Java or VB.net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8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3988" y="533400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Design Choices - IDE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74063" cy="4724400"/>
          </a:xfrm>
          <a:ln/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integrated development environment (IDE)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a software application that provides comprehensive facilities to computer programmers for software development. </a:t>
            </a:r>
          </a:p>
          <a:p>
            <a:r>
              <a:rPr lang="en-US" dirty="0" smtClean="0"/>
              <a:t>An IDE normally consists of:</a:t>
            </a:r>
          </a:p>
          <a:p>
            <a:pPr lvl="1"/>
            <a:r>
              <a:rPr lang="en-US" dirty="0" smtClean="0"/>
              <a:t>A source code editor</a:t>
            </a:r>
          </a:p>
          <a:p>
            <a:pPr lvl="2"/>
            <a:r>
              <a:rPr lang="en-GB" dirty="0" smtClean="0"/>
              <a:t>Auto-Complete, Code Assist</a:t>
            </a:r>
          </a:p>
          <a:p>
            <a:pPr lvl="2"/>
            <a:r>
              <a:rPr lang="en-GB" dirty="0" smtClean="0"/>
              <a:t>Navigation (outline, breadcrumbs)</a:t>
            </a:r>
            <a:endParaRPr lang="en-US" dirty="0" smtClean="0"/>
          </a:p>
          <a:p>
            <a:pPr lvl="1"/>
            <a:r>
              <a:rPr lang="en-US" dirty="0" smtClean="0"/>
              <a:t>A compiler and/or an interpreter</a:t>
            </a:r>
          </a:p>
          <a:p>
            <a:pPr lvl="1"/>
            <a:r>
              <a:rPr lang="en-US" dirty="0" smtClean="0"/>
              <a:t>Build automation tools</a:t>
            </a:r>
          </a:p>
          <a:p>
            <a:pPr lvl="1"/>
            <a:r>
              <a:rPr lang="en-US" dirty="0" smtClean="0"/>
              <a:t>A debugger</a:t>
            </a:r>
            <a:endParaRPr lang="en-GB" dirty="0" smtClean="0"/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Breakpoints, Call stack, expressions, watch variables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Source Control 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Add-ins / Plug-ins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40B9FC6-8B5E-4066-B6B9-FAC334FD6B67}" type="slidenum">
              <a:rPr lang="en-GB"/>
              <a:pPr/>
              <a:t>9</a:t>
            </a:fld>
            <a:endParaRPr lang="en-GB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3988" y="533400"/>
            <a:ext cx="8990012" cy="420687"/>
          </a:xfrm>
          <a:ln/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Design Choices - IDE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1" y="1295400"/>
            <a:ext cx="8229600" cy="4953000"/>
          </a:xfrm>
          <a:ln/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Summary by Tool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QTP </a:t>
            </a:r>
            <a:r>
              <a:rPr lang="en-GB" dirty="0" smtClean="0"/>
              <a:t> is built on a proprietary IDE 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Many limitations</a:t>
            </a:r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Only one </a:t>
            </a:r>
            <a:r>
              <a:rPr lang="en-US" dirty="0" smtClean="0"/>
              <a:t>script can be open at a time along with an unlimited number </a:t>
            </a:r>
            <a:r>
              <a:rPr lang="en-US" dirty="0" smtClean="0"/>
              <a:t>of function </a:t>
            </a:r>
            <a:r>
              <a:rPr lang="en-US" dirty="0" smtClean="0"/>
              <a:t>library </a:t>
            </a:r>
            <a:r>
              <a:rPr lang="en-US" dirty="0" smtClean="0"/>
              <a:t>files</a:t>
            </a:r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Spy window is a </a:t>
            </a:r>
            <a:r>
              <a:rPr lang="en-US" dirty="0" smtClean="0"/>
              <a:t>pop-up dialog that blocks all other input</a:t>
            </a:r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Auto-complete </a:t>
            </a:r>
            <a:r>
              <a:rPr lang="en-US" dirty="0" smtClean="0"/>
              <a:t>scope is </a:t>
            </a:r>
            <a:r>
              <a:rPr lang="en-US" dirty="0" smtClean="0"/>
              <a:t>limited to only the built-in QTP functions</a:t>
            </a:r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Code base navigation abilities are severely lacking</a:t>
            </a:r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Missing </a:t>
            </a:r>
            <a:r>
              <a:rPr lang="en-US" dirty="0" smtClean="0"/>
              <a:t>refactoring </a:t>
            </a:r>
            <a:r>
              <a:rPr lang="en-US" dirty="0" smtClean="0"/>
              <a:t>capabilities</a:t>
            </a:r>
            <a:endParaRPr lang="en-US" dirty="0" smtClean="0"/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Syntax checker is poor; many errors not reported until runtime</a:t>
            </a:r>
            <a:endParaRPr lang="en-US" dirty="0" smtClean="0"/>
          </a:p>
          <a:p>
            <a:pPr lvl="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Limited support for documentation of code base</a:t>
            </a:r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RFT – 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 </a:t>
            </a:r>
            <a:r>
              <a:rPr lang="en-GB" dirty="0" smtClean="0"/>
              <a:t>Java </a:t>
            </a:r>
            <a:r>
              <a:rPr lang="en-GB" dirty="0" smtClean="0"/>
              <a:t>mode Eclipse is used</a:t>
            </a:r>
          </a:p>
          <a:p>
            <a:pPr lvl="2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 </a:t>
            </a:r>
            <a:r>
              <a:rPr lang="en-GB" dirty="0" smtClean="0"/>
              <a:t>VB.net </a:t>
            </a:r>
            <a:r>
              <a:rPr lang="en-GB" dirty="0" smtClean="0"/>
              <a:t>mode Visual Studio is used</a:t>
            </a: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 lvl="1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2320</Words>
  <Application>Microsoft Office PowerPoint</Application>
  <PresentationFormat>On-screen Show (4:3)</PresentationFormat>
  <Paragraphs>718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Default Design</vt:lpstr>
      <vt:lpstr>Default Design</vt:lpstr>
      <vt:lpstr>IBM Innovate 2010 QM-1992A</vt:lpstr>
      <vt:lpstr>Why We Chose Rational Functional Tester for Automated Testing</vt:lpstr>
      <vt:lpstr>LPS Desktop POC</vt:lpstr>
      <vt:lpstr>Slide 4</vt:lpstr>
      <vt:lpstr>Critical Feature  – Technology Support</vt:lpstr>
      <vt:lpstr>Critical Feature - Audience</vt:lpstr>
      <vt:lpstr>Critical Feature- Language</vt:lpstr>
      <vt:lpstr>Critical Design Choices - IDE</vt:lpstr>
      <vt:lpstr>Critical Design Choices - IDE</vt:lpstr>
      <vt:lpstr>Critical Design Choices – Test Object Management</vt:lpstr>
      <vt:lpstr>Critical Design Choices – Test Object Management</vt:lpstr>
      <vt:lpstr>Critical Design Choices – Test Object Management</vt:lpstr>
      <vt:lpstr>Critical Design Choice – Test Object Management</vt:lpstr>
      <vt:lpstr>Critical Design Choices – Test Object Management</vt:lpstr>
      <vt:lpstr>Recommendation: Project Organization  </vt:lpstr>
      <vt:lpstr>Recommendation - Project Organization - Common</vt:lpstr>
      <vt:lpstr>Snapshot of LPS’ popular common packages</vt:lpstr>
      <vt:lpstr>Recommendation - Project Organization - AUT</vt:lpstr>
      <vt:lpstr>Recommendation - Test Object Usage </vt:lpstr>
      <vt:lpstr>Recommendation - Project Organization: Test Object Actions </vt:lpstr>
      <vt:lpstr>Recommendation - Project Organization  </vt:lpstr>
      <vt:lpstr>Slide 22</vt:lpstr>
      <vt:lpstr>Daily iPod touch giveaway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Innovate 2010 Session Track Template</dc:title>
  <cp:lastModifiedBy>laguilar</cp:lastModifiedBy>
  <cp:revision>432</cp:revision>
  <dcterms:modified xsi:type="dcterms:W3CDTF">2010-06-05T19:44:23Z</dcterms:modified>
</cp:coreProperties>
</file>