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8"/>
  </p:notesMasterIdLst>
  <p:handoutMasterIdLst>
    <p:handoutMasterId r:id="rId49"/>
  </p:handoutMasterIdLst>
  <p:sldIdLst>
    <p:sldId id="256" r:id="rId2"/>
    <p:sldId id="283" r:id="rId3"/>
    <p:sldId id="271" r:id="rId4"/>
    <p:sldId id="279" r:id="rId5"/>
    <p:sldId id="289" r:id="rId6"/>
    <p:sldId id="290" r:id="rId7"/>
    <p:sldId id="322" r:id="rId8"/>
    <p:sldId id="291" r:id="rId9"/>
    <p:sldId id="323" r:id="rId10"/>
    <p:sldId id="292" r:id="rId11"/>
    <p:sldId id="316" r:id="rId12"/>
    <p:sldId id="295" r:id="rId13"/>
    <p:sldId id="296" r:id="rId14"/>
    <p:sldId id="317" r:id="rId15"/>
    <p:sldId id="297" r:id="rId16"/>
    <p:sldId id="315" r:id="rId17"/>
    <p:sldId id="298" r:id="rId18"/>
    <p:sldId id="324" r:id="rId19"/>
    <p:sldId id="318" r:id="rId20"/>
    <p:sldId id="293" r:id="rId21"/>
    <p:sldId id="325" r:id="rId22"/>
    <p:sldId id="294" r:id="rId23"/>
    <p:sldId id="319" r:id="rId24"/>
    <p:sldId id="309" r:id="rId25"/>
    <p:sldId id="326" r:id="rId26"/>
    <p:sldId id="320" r:id="rId27"/>
    <p:sldId id="312" r:id="rId28"/>
    <p:sldId id="313" r:id="rId29"/>
    <p:sldId id="308" r:id="rId30"/>
    <p:sldId id="321" r:id="rId31"/>
    <p:sldId id="314" r:id="rId32"/>
    <p:sldId id="310" r:id="rId33"/>
    <p:sldId id="329" r:id="rId34"/>
    <p:sldId id="311" r:id="rId35"/>
    <p:sldId id="328" r:id="rId36"/>
    <p:sldId id="305" r:id="rId37"/>
    <p:sldId id="327" r:id="rId38"/>
    <p:sldId id="330" r:id="rId39"/>
    <p:sldId id="306" r:id="rId40"/>
    <p:sldId id="307" r:id="rId41"/>
    <p:sldId id="331" r:id="rId42"/>
    <p:sldId id="273" r:id="rId43"/>
    <p:sldId id="276" r:id="rId44"/>
    <p:sldId id="269" r:id="rId45"/>
    <p:sldId id="272" r:id="rId46"/>
    <p:sldId id="274" r:id="rId47"/>
  </p:sldIdLst>
  <p:sldSz cx="9144000" cy="6858000" type="screen4x3"/>
  <p:notesSz cx="6858000" cy="9107488"/>
  <p:defaultTextStyle>
    <a:defPPr>
      <a:defRPr lang="en-US"/>
    </a:defPPr>
    <a:lvl1pPr algn="ctr" defTabSz="449263" rtl="0" fontAlgn="base">
      <a:spcBef>
        <a:spcPct val="0"/>
      </a:spcBef>
      <a:spcAft>
        <a:spcPct val="0"/>
      </a:spcAft>
      <a:buClr>
        <a:srgbClr val="000000"/>
      </a:buClr>
      <a:buSzPct val="100000"/>
      <a:buFont typeface="Arial" charset="0"/>
      <a:defRPr sz="1600" kern="1200">
        <a:solidFill>
          <a:srgbClr val="000000"/>
        </a:solidFill>
        <a:latin typeface="Arial" charset="0"/>
        <a:ea typeface="ＭＳ Ｐゴシック" charset="0"/>
        <a:cs typeface="Arial" charset="0"/>
      </a:defRPr>
    </a:lvl1pPr>
    <a:lvl2pPr marL="457200" algn="ctr" defTabSz="449263" rtl="0" fontAlgn="base">
      <a:spcBef>
        <a:spcPct val="0"/>
      </a:spcBef>
      <a:spcAft>
        <a:spcPct val="0"/>
      </a:spcAft>
      <a:buClr>
        <a:srgbClr val="000000"/>
      </a:buClr>
      <a:buSzPct val="100000"/>
      <a:buFont typeface="Arial" charset="0"/>
      <a:defRPr sz="1600" kern="1200">
        <a:solidFill>
          <a:srgbClr val="000000"/>
        </a:solidFill>
        <a:latin typeface="Arial" charset="0"/>
        <a:ea typeface="ＭＳ Ｐゴシック" charset="0"/>
        <a:cs typeface="Arial" charset="0"/>
      </a:defRPr>
    </a:lvl2pPr>
    <a:lvl3pPr marL="914400" algn="ctr" defTabSz="449263" rtl="0" fontAlgn="base">
      <a:spcBef>
        <a:spcPct val="0"/>
      </a:spcBef>
      <a:spcAft>
        <a:spcPct val="0"/>
      </a:spcAft>
      <a:buClr>
        <a:srgbClr val="000000"/>
      </a:buClr>
      <a:buSzPct val="100000"/>
      <a:buFont typeface="Arial" charset="0"/>
      <a:defRPr sz="1600" kern="1200">
        <a:solidFill>
          <a:srgbClr val="000000"/>
        </a:solidFill>
        <a:latin typeface="Arial" charset="0"/>
        <a:ea typeface="ＭＳ Ｐゴシック" charset="0"/>
        <a:cs typeface="Arial" charset="0"/>
      </a:defRPr>
    </a:lvl3pPr>
    <a:lvl4pPr marL="1371600" algn="ctr" defTabSz="449263" rtl="0" fontAlgn="base">
      <a:spcBef>
        <a:spcPct val="0"/>
      </a:spcBef>
      <a:spcAft>
        <a:spcPct val="0"/>
      </a:spcAft>
      <a:buClr>
        <a:srgbClr val="000000"/>
      </a:buClr>
      <a:buSzPct val="100000"/>
      <a:buFont typeface="Arial" charset="0"/>
      <a:defRPr sz="1600" kern="1200">
        <a:solidFill>
          <a:srgbClr val="000000"/>
        </a:solidFill>
        <a:latin typeface="Arial" charset="0"/>
        <a:ea typeface="ＭＳ Ｐゴシック" charset="0"/>
        <a:cs typeface="Arial" charset="0"/>
      </a:defRPr>
    </a:lvl4pPr>
    <a:lvl5pPr marL="1828800" algn="ctr" defTabSz="449263" rtl="0" fontAlgn="base">
      <a:spcBef>
        <a:spcPct val="0"/>
      </a:spcBef>
      <a:spcAft>
        <a:spcPct val="0"/>
      </a:spcAft>
      <a:buClr>
        <a:srgbClr val="000000"/>
      </a:buClr>
      <a:buSzPct val="100000"/>
      <a:buFont typeface="Arial" charset="0"/>
      <a:defRPr sz="1600" kern="1200">
        <a:solidFill>
          <a:srgbClr val="000000"/>
        </a:solidFill>
        <a:latin typeface="Arial" charset="0"/>
        <a:ea typeface="ＭＳ Ｐゴシック" charset="0"/>
        <a:cs typeface="Arial" charset="0"/>
      </a:defRPr>
    </a:lvl5pPr>
    <a:lvl6pPr marL="2286000" algn="l" defTabSz="457200" rtl="0" eaLnBrk="1" latinLnBrk="0" hangingPunct="1">
      <a:defRPr sz="1600" kern="1200">
        <a:solidFill>
          <a:srgbClr val="000000"/>
        </a:solidFill>
        <a:latin typeface="Arial" charset="0"/>
        <a:ea typeface="ＭＳ Ｐゴシック" charset="0"/>
        <a:cs typeface="Arial" charset="0"/>
      </a:defRPr>
    </a:lvl6pPr>
    <a:lvl7pPr marL="2743200" algn="l" defTabSz="457200" rtl="0" eaLnBrk="1" latinLnBrk="0" hangingPunct="1">
      <a:defRPr sz="1600" kern="1200">
        <a:solidFill>
          <a:srgbClr val="000000"/>
        </a:solidFill>
        <a:latin typeface="Arial" charset="0"/>
        <a:ea typeface="ＭＳ Ｐゴシック" charset="0"/>
        <a:cs typeface="Arial" charset="0"/>
      </a:defRPr>
    </a:lvl7pPr>
    <a:lvl8pPr marL="3200400" algn="l" defTabSz="457200" rtl="0" eaLnBrk="1" latinLnBrk="0" hangingPunct="1">
      <a:defRPr sz="1600" kern="1200">
        <a:solidFill>
          <a:srgbClr val="000000"/>
        </a:solidFill>
        <a:latin typeface="Arial" charset="0"/>
        <a:ea typeface="ＭＳ Ｐゴシック" charset="0"/>
        <a:cs typeface="Arial" charset="0"/>
      </a:defRPr>
    </a:lvl8pPr>
    <a:lvl9pPr marL="3657600" algn="l" defTabSz="457200" rtl="0" eaLnBrk="1" latinLnBrk="0" hangingPunct="1">
      <a:defRPr sz="1600" kern="1200">
        <a:solidFill>
          <a:srgbClr val="000000"/>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49D"/>
    <a:srgbClr val="00A6A0"/>
    <a:srgbClr val="7F1C7D"/>
    <a:srgbClr val="DD731C"/>
    <a:srgbClr val="00B0D8"/>
    <a:srgbClr val="008A52"/>
    <a:srgbClr val="83D1F5"/>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7" autoAdjust="0"/>
    <p:restoredTop sz="66180" autoAdjust="0"/>
  </p:normalViewPr>
  <p:slideViewPr>
    <p:cSldViewPr snapToGrid="0">
      <p:cViewPr varScale="1">
        <p:scale>
          <a:sx n="77" d="100"/>
          <a:sy n="77" d="100"/>
        </p:scale>
        <p:origin x="-2232" y="-90"/>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hdr"/>
          </p:nvPr>
        </p:nvSpPr>
        <p:spPr bwMode="auto">
          <a:xfrm>
            <a:off x="0" y="0"/>
            <a:ext cx="1588" cy="158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t" anchorCtr="0" compatLnSpc="1">
            <a:prstTxWarp prst="textNoShape">
              <a:avLst/>
            </a:prstTxWarp>
            <a:spAutoFit/>
          </a:bodyPr>
          <a:lstStyle>
            <a:lvl1pPr algn="l">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ea typeface="+mn-ea"/>
              </a:defRPr>
            </a:lvl1pPr>
          </a:lstStyle>
          <a:p>
            <a:pPr>
              <a:defRPr/>
            </a:pPr>
            <a:endParaRPr lang="en-GB"/>
          </a:p>
        </p:txBody>
      </p:sp>
      <p:sp>
        <p:nvSpPr>
          <p:cNvPr id="4098" name="Rectangle 2"/>
          <p:cNvSpPr>
            <a:spLocks noGrp="1" noChangeArrowheads="1"/>
          </p:cNvSpPr>
          <p:nvPr>
            <p:ph type="dt" idx="1"/>
          </p:nvPr>
        </p:nvSpPr>
        <p:spPr bwMode="auto">
          <a:xfrm>
            <a:off x="0" y="0"/>
            <a:ext cx="1588" cy="158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t" anchorCtr="0" compatLnSpc="1">
            <a:prstTxWarp prst="textNoShape">
              <a:avLst/>
            </a:prstTxWarp>
            <a:spAutoFit/>
          </a:bodyPr>
          <a:lstStyle>
            <a:lvl1pPr algn="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ea typeface="+mn-ea"/>
              </a:defRPr>
            </a:lvl1pPr>
          </a:lstStyle>
          <a:p>
            <a:pPr>
              <a:defRPr/>
            </a:pPr>
            <a:endParaRPr lang="en-GB"/>
          </a:p>
        </p:txBody>
      </p:sp>
      <p:sp>
        <p:nvSpPr>
          <p:cNvPr id="4099" name="Rectangle 3"/>
          <p:cNvSpPr>
            <a:spLocks noGrp="1" noChangeArrowheads="1"/>
          </p:cNvSpPr>
          <p:nvPr>
            <p:ph type="ftr" idx="2"/>
          </p:nvPr>
        </p:nvSpPr>
        <p:spPr bwMode="auto">
          <a:xfrm>
            <a:off x="0" y="0"/>
            <a:ext cx="1588" cy="158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b" anchorCtr="0" compatLnSpc="1">
            <a:prstTxWarp prst="textNoShape">
              <a:avLst/>
            </a:prstTxWarp>
            <a:spAutoFit/>
          </a:bodyPr>
          <a:lstStyle>
            <a:lvl1pPr algn="l">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ea typeface="+mn-ea"/>
              </a:defRPr>
            </a:lvl1pPr>
          </a:lstStyle>
          <a:p>
            <a:pPr>
              <a:defRPr/>
            </a:pPr>
            <a:endParaRPr lang="en-GB"/>
          </a:p>
        </p:txBody>
      </p:sp>
      <p:sp>
        <p:nvSpPr>
          <p:cNvPr id="4100" name="Rectangle 4"/>
          <p:cNvSpPr>
            <a:spLocks noGrp="1" noChangeArrowheads="1"/>
          </p:cNvSpPr>
          <p:nvPr>
            <p:ph type="sldNum" idx="3"/>
          </p:nvPr>
        </p:nvSpPr>
        <p:spPr bwMode="auto">
          <a:xfrm>
            <a:off x="-90488" y="-503238"/>
            <a:ext cx="180976" cy="549276"/>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b" anchorCtr="0" compatLnSpc="1">
            <a:prstTxWarp prst="textNoShape">
              <a:avLst/>
            </a:prstTxWarp>
            <a:spAutoFit/>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lvl1pPr>
          </a:lstStyle>
          <a:p>
            <a:fld id="{3AB503E9-E794-4D42-A8B6-2C6286A2226B}" type="slidenum">
              <a:rPr lang="en-US"/>
              <a:pPr/>
              <a:t>‹#›</a:t>
            </a:fld>
            <a:endParaRPr lang="en-US"/>
          </a:p>
        </p:txBody>
      </p:sp>
    </p:spTree>
    <p:extLst>
      <p:ext uri="{BB962C8B-B14F-4D97-AF65-F5344CB8AC3E}">
        <p14:creationId xmlns:p14="http://schemas.microsoft.com/office/powerpoint/2010/main" val="879357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hdr"/>
          </p:nvPr>
        </p:nvSpPr>
        <p:spPr bwMode="auto">
          <a:xfrm>
            <a:off x="0" y="0"/>
            <a:ext cx="1588" cy="1588"/>
          </a:xfrm>
          <a:prstGeom prst="rect">
            <a:avLst/>
          </a:prstGeom>
          <a:noFill/>
          <a:ln>
            <a:noFill/>
          </a:ln>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t" anchorCtr="0" compatLnSpc="1">
            <a:prstTxWarp prst="textNoShape">
              <a:avLst/>
            </a:prstTxWarp>
            <a:spAutoFit/>
          </a:bodyPr>
          <a:lstStyle>
            <a:lvl1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ea typeface="+mn-ea"/>
              </a:defRPr>
            </a:lvl1pPr>
          </a:lstStyle>
          <a:p>
            <a:pPr>
              <a:defRPr/>
            </a:pPr>
            <a:endParaRPr lang="en-GB"/>
          </a:p>
        </p:txBody>
      </p:sp>
      <p:sp>
        <p:nvSpPr>
          <p:cNvPr id="3074" name="Rectangle 2"/>
          <p:cNvSpPr>
            <a:spLocks noGrp="1" noChangeArrowheads="1"/>
          </p:cNvSpPr>
          <p:nvPr>
            <p:ph type="dt" idx="1"/>
          </p:nvPr>
        </p:nvSpPr>
        <p:spPr bwMode="auto">
          <a:xfrm>
            <a:off x="0" y="0"/>
            <a:ext cx="1588" cy="1588"/>
          </a:xfrm>
          <a:prstGeom prst="rect">
            <a:avLst/>
          </a:prstGeom>
          <a:noFill/>
          <a:ln>
            <a:noFill/>
          </a:ln>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t" anchorCtr="0" compatLnSpc="1">
            <a:prstTxWarp prst="textNoShape">
              <a:avLst/>
            </a:prstTxWarp>
            <a:spAutoFit/>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ea typeface="+mn-ea"/>
              </a:defRPr>
            </a:lvl1pPr>
          </a:lstStyle>
          <a:p>
            <a:pPr>
              <a:defRPr/>
            </a:pPr>
            <a:endParaRPr lang="en-GB"/>
          </a:p>
        </p:txBody>
      </p:sp>
      <p:sp>
        <p:nvSpPr>
          <p:cNvPr id="10244" name="Rectangle 3"/>
          <p:cNvSpPr>
            <a:spLocks noGrp="1" noRot="1" noChangeAspect="1" noChangeArrowheads="1" noTextEdit="1"/>
          </p:cNvSpPr>
          <p:nvPr>
            <p:ph type="sldImg" idx="2"/>
          </p:nvPr>
        </p:nvSpPr>
        <p:spPr bwMode="auto">
          <a:xfrm>
            <a:off x="1152525" y="682625"/>
            <a:ext cx="4552950" cy="34147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3076" name="Text Box 4"/>
          <p:cNvSpPr txBox="1">
            <a:spLocks noGrp="1" noChangeArrowheads="1"/>
          </p:cNvSpPr>
          <p:nvPr>
            <p:ph type="body" idx="3"/>
          </p:nvPr>
        </p:nvSpPr>
        <p:spPr bwMode="auto">
          <a:xfrm>
            <a:off x="273050" y="4273550"/>
            <a:ext cx="6311900" cy="4098925"/>
          </a:xfrm>
          <a:prstGeom prst="rect">
            <a:avLst/>
          </a:prstGeom>
          <a:noFill/>
          <a:ln>
            <a:noFill/>
          </a:ln>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t" anchorCtr="0" compatLnSpc="1">
            <a:prstTxWarp prst="textNoShape">
              <a:avLst/>
            </a:prstTxWarp>
          </a:bodyPr>
          <a:lstStyle/>
          <a:p>
            <a:pPr lvl="0"/>
            <a:r>
              <a:rPr lang="en-GB" noProof="0" smtClean="0"/>
              <a:t>Click to edit the notes format</a:t>
            </a:r>
          </a:p>
        </p:txBody>
      </p:sp>
      <p:sp>
        <p:nvSpPr>
          <p:cNvPr id="3077" name="Rectangle 5"/>
          <p:cNvSpPr>
            <a:spLocks noGrp="1" noChangeArrowheads="1"/>
          </p:cNvSpPr>
          <p:nvPr>
            <p:ph type="ftr" idx="4"/>
          </p:nvPr>
        </p:nvSpPr>
        <p:spPr bwMode="auto">
          <a:xfrm>
            <a:off x="0" y="0"/>
            <a:ext cx="1588" cy="1588"/>
          </a:xfrm>
          <a:prstGeom prst="rect">
            <a:avLst/>
          </a:prstGeom>
          <a:noFill/>
          <a:ln>
            <a:noFill/>
          </a:ln>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b" anchorCtr="0" compatLnSpc="1">
            <a:prstTxWarp prst="textNoShape">
              <a:avLst/>
            </a:prstTxWarp>
            <a:spAutoFit/>
          </a:bodyPr>
          <a:lstStyle>
            <a:lvl1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ea typeface="+mn-ea"/>
              </a:defRPr>
            </a:lvl1pPr>
          </a:lstStyle>
          <a:p>
            <a:pPr>
              <a:defRPr/>
            </a:pPr>
            <a:endParaRPr lang="en-GB"/>
          </a:p>
        </p:txBody>
      </p:sp>
      <p:sp>
        <p:nvSpPr>
          <p:cNvPr id="3078" name="Rectangle 6"/>
          <p:cNvSpPr>
            <a:spLocks noGrp="1" noChangeArrowheads="1"/>
          </p:cNvSpPr>
          <p:nvPr>
            <p:ph type="sldNum" idx="5"/>
          </p:nvPr>
        </p:nvSpPr>
        <p:spPr bwMode="auto">
          <a:xfrm>
            <a:off x="-90488" y="-503238"/>
            <a:ext cx="180976" cy="549276"/>
          </a:xfrm>
          <a:prstGeom prst="rect">
            <a:avLst/>
          </a:prstGeom>
          <a:noFill/>
          <a:ln>
            <a:noFill/>
          </a:ln>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0" tIns="45720" rIns="91080" bIns="45720" numCol="1" anchor="b" anchorCtr="0" compatLnSpc="1">
            <a:prstTxWarp prst="textNoShape">
              <a:avLst/>
            </a:prstTxWarp>
            <a:spAutoFit/>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lvl1pPr>
          </a:lstStyle>
          <a:p>
            <a:fld id="{33C7073A-DD6A-0742-B3CB-4AD0F3457A42}" type="slidenum">
              <a:rPr lang="en-US"/>
              <a:pPr/>
              <a:t>‹#›</a:t>
            </a:fld>
            <a:endParaRPr lang="en-US"/>
          </a:p>
        </p:txBody>
      </p:sp>
    </p:spTree>
    <p:extLst>
      <p:ext uri="{BB962C8B-B14F-4D97-AF65-F5344CB8AC3E}">
        <p14:creationId xmlns:p14="http://schemas.microsoft.com/office/powerpoint/2010/main" val="388407176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ＭＳ Ｐゴシック" charset="0"/>
        <a:cs typeface="Arial" charset="0"/>
      </a:defRPr>
    </a:lvl1pPr>
    <a:lvl2pPr marL="742950" indent="-285750" algn="l" defTabSz="449263" rtl="0" eaLnBrk="0" fontAlgn="base" hangingPunct="0">
      <a:spcBef>
        <a:spcPct val="30000"/>
      </a:spcBef>
      <a:spcAft>
        <a:spcPct val="0"/>
      </a:spcAft>
      <a:buClr>
        <a:srgbClr val="000000"/>
      </a:buClr>
      <a:buSzPct val="100000"/>
      <a:buFont typeface="Wingdings" charset="0"/>
      <a:defRPr sz="1200" kern="1200">
        <a:solidFill>
          <a:srgbClr val="000000"/>
        </a:solidFill>
        <a:latin typeface="Arial" charset="0"/>
        <a:ea typeface="Arial" charset="0"/>
        <a:cs typeface="Arial" charset="0"/>
      </a:defRPr>
    </a:lvl2pPr>
    <a:lvl3pPr marL="1143000" indent="-228600" algn="l" defTabSz="449263" rtl="0" eaLnBrk="0" fontAlgn="base" hangingPunct="0">
      <a:spcBef>
        <a:spcPct val="30000"/>
      </a:spcBef>
      <a:spcAft>
        <a:spcPct val="0"/>
      </a:spcAft>
      <a:buClr>
        <a:srgbClr val="000000"/>
      </a:buClr>
      <a:buSzPct val="100000"/>
      <a:buFont typeface="Arial" charset="0"/>
      <a:buChar char="–"/>
      <a:defRPr sz="1200" kern="1200">
        <a:solidFill>
          <a:srgbClr val="000000"/>
        </a:solidFill>
        <a:latin typeface="Arial" charset="0"/>
        <a:ea typeface="Arial" charset="0"/>
        <a:cs typeface="Arial" charset="0"/>
      </a:defRPr>
    </a:lvl3pPr>
    <a:lvl4pPr marL="1600200" indent="-228600" algn="l" defTabSz="449263" rtl="0" eaLnBrk="0" fontAlgn="base" hangingPunct="0">
      <a:spcBef>
        <a:spcPct val="30000"/>
      </a:spcBef>
      <a:spcAft>
        <a:spcPct val="0"/>
      </a:spcAft>
      <a:buClr>
        <a:srgbClr val="000000"/>
      </a:buClr>
      <a:buSzPct val="100000"/>
      <a:buFont typeface="Wingdings" charset="0"/>
      <a:buChar char="w"/>
      <a:defRPr sz="1200" kern="1200">
        <a:solidFill>
          <a:srgbClr val="000000"/>
        </a:solidFill>
        <a:latin typeface="Arial" charset="0"/>
        <a:ea typeface="Arial" charset="0"/>
        <a:cs typeface="Arial" charset="0"/>
      </a:defRPr>
    </a:lvl4pPr>
    <a:lvl5pPr marL="2057400" indent="-228600"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idx="5"/>
          </p:nvPr>
        </p:nvSpPr>
        <p:spPr>
          <a:xfrm>
            <a:off x="0" y="0"/>
            <a:ext cx="1588" cy="1588"/>
          </a:xfrm>
          <a:noFill/>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ea typeface="ＭＳ Ｐゴシック"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ea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ea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ea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ea typeface="Arial" charset="0"/>
                <a:cs typeface="Arial" charset="0"/>
              </a:defRPr>
            </a:lvl5pPr>
            <a:lvl6pPr marL="2514600" indent="-228600" algn="ctr" defTabSz="449263" eaLnBrk="0" fontAlgn="base" hangingPunct="0">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ea typeface="Arial" charset="0"/>
                <a:cs typeface="Arial" charset="0"/>
              </a:defRPr>
            </a:lvl6pPr>
            <a:lvl7pPr marL="2971800" indent="-228600" algn="ctr" defTabSz="449263" eaLnBrk="0" fontAlgn="base" hangingPunct="0">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ea typeface="Arial" charset="0"/>
                <a:cs typeface="Arial" charset="0"/>
              </a:defRPr>
            </a:lvl7pPr>
            <a:lvl8pPr marL="3429000" indent="-228600" algn="ctr" defTabSz="449263" eaLnBrk="0" fontAlgn="base" hangingPunct="0">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ea typeface="Arial" charset="0"/>
                <a:cs typeface="Arial" charset="0"/>
              </a:defRPr>
            </a:lvl8pPr>
            <a:lvl9pPr marL="3886200" indent="-228600" algn="ctr" defTabSz="449263" eaLnBrk="0" fontAlgn="base" hangingPunct="0">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Arial" charset="0"/>
                <a:ea typeface="Arial" charset="0"/>
                <a:cs typeface="Arial" charset="0"/>
              </a:defRPr>
            </a:lvl9pPr>
          </a:lstStyle>
          <a:p>
            <a:pPr eaLnBrk="1" hangingPunct="1"/>
            <a:fld id="{DC4CD18C-B78E-F249-A933-978B09CA2542}" type="slidenum">
              <a:rPr lang="en-US" sz="1000"/>
              <a:pPr eaLnBrk="1" hangingPunct="1"/>
              <a:t>1</a:t>
            </a:fld>
            <a:endParaRPr lang="en-US" sz="1000"/>
          </a:p>
        </p:txBody>
      </p:sp>
      <p:sp>
        <p:nvSpPr>
          <p:cNvPr id="11267" name="Rectangle 1"/>
          <p:cNvSpPr>
            <a:spLocks noGrp="1" noRot="1" noChangeAspect="1" noChangeArrowheads="1" noTextEdit="1"/>
          </p:cNvSpPr>
          <p:nvPr>
            <p:ph type="sldImg"/>
          </p:nvPr>
        </p:nvSpPr>
        <p:spPr>
          <a:ln/>
        </p:spPr>
      </p:sp>
      <p:sp>
        <p:nvSpPr>
          <p:cNvPr id="11268" name="Text Box 2"/>
          <p:cNvSpPr txBox="1">
            <a:spLocks noGrp="1" noChangeArrowheads="1"/>
          </p:cNvSpPr>
          <p:nvPr>
            <p:ph type="body" idx="1"/>
          </p:nvPr>
        </p:nvSpPr>
        <p:spPr>
          <a:xfrm>
            <a:off x="273050" y="4273550"/>
            <a:ext cx="6311900" cy="6578600"/>
          </a:xfrm>
          <a:noFill/>
          <a:extLst>
            <a:ext uri="{909E8E84-426E-40DD-AFC4-6F175D3DCCD1}">
              <a14:hiddenFill xmlns:a14="http://schemas.microsoft.com/office/drawing/2010/main">
                <a:solidFill>
                  <a:srgbClr val="BBE0E3"/>
                </a:solidFill>
              </a14:hiddenFill>
            </a:ext>
          </a:extLst>
        </p:spPr>
        <p:txBody>
          <a:bodyPr>
            <a:spAutoFit/>
          </a:bodyPr>
          <a:lstStyle>
            <a:lvl1pPr marL="123825" indent="-123825">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ＭＳ Ｐゴシック" charset="0"/>
                <a:cs typeface="Arial" charset="0"/>
              </a:defRPr>
            </a:lvl1pPr>
            <a:lvl2pPr marL="260350" indent="-134938">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5pPr>
            <a:lvl6pPr marL="25146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6pPr>
            <a:lvl7pPr marL="29718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7pPr>
            <a:lvl8pPr marL="34290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8pPr>
            <a:lvl9pPr marL="38862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9pPr>
          </a:lstStyle>
          <a:p>
            <a:pPr eaLnBrk="1" hangingPunct="1">
              <a:lnSpc>
                <a:spcPct val="90000"/>
              </a:lnSpc>
              <a:spcBef>
                <a:spcPts val="313"/>
              </a:spcBef>
              <a:buClr>
                <a:srgbClr val="BBE0E3"/>
              </a:buClr>
              <a:buFont typeface="Wingdings" charset="0"/>
              <a:buNone/>
            </a:pPr>
            <a:r>
              <a:rPr lang="en-US" sz="1000" b="1" dirty="0"/>
              <a:t>Author Notes:</a:t>
            </a:r>
          </a:p>
          <a:p>
            <a:pPr eaLnBrk="1" hangingPunct="1">
              <a:lnSpc>
                <a:spcPct val="90000"/>
              </a:lnSpc>
              <a:spcBef>
                <a:spcPts val="313"/>
              </a:spcBef>
              <a:buClr>
                <a:srgbClr val="00A30F"/>
              </a:buClr>
              <a:buFont typeface="Wingdings" charset="0"/>
              <a:buChar char=""/>
            </a:pPr>
            <a:r>
              <a:rPr lang="en-US" sz="1000" dirty="0"/>
              <a:t>This is the PowerPoint template for the Innovate 2013 Track Sessions</a:t>
            </a:r>
          </a:p>
          <a:p>
            <a:pPr eaLnBrk="1" hangingPunct="1">
              <a:lnSpc>
                <a:spcPct val="90000"/>
              </a:lnSpc>
              <a:spcBef>
                <a:spcPts val="313"/>
              </a:spcBef>
              <a:buClr>
                <a:srgbClr val="00A30F"/>
              </a:buClr>
              <a:buFont typeface="Wingdings" charset="0"/>
              <a:buChar char=""/>
            </a:pPr>
            <a:r>
              <a:rPr lang="en-US" sz="1000" dirty="0"/>
              <a:t>This template has been built in PowerPoint 2003.  If you</a:t>
            </a:r>
            <a:r>
              <a:rPr lang="ja-JP" altLang="en-US" sz="1000" dirty="0"/>
              <a:t>’</a:t>
            </a:r>
            <a:r>
              <a:rPr lang="en-US" sz="1000" dirty="0"/>
              <a:t>re using PowerPoint 2007 or above, you may experience different usability results than what is provided as guidance here.</a:t>
            </a:r>
          </a:p>
          <a:p>
            <a:pPr eaLnBrk="1" hangingPunct="1">
              <a:lnSpc>
                <a:spcPct val="90000"/>
              </a:lnSpc>
              <a:spcBef>
                <a:spcPts val="313"/>
              </a:spcBef>
              <a:buClr>
                <a:srgbClr val="00A30F"/>
              </a:buClr>
              <a:buFont typeface="Wingdings" charset="0"/>
              <a:buChar char=""/>
            </a:pPr>
            <a:r>
              <a:rPr lang="en-US" dirty="0"/>
              <a:t>To allow all masters of your exiting presentation to be updated correctly, download this template to your hard drive and copy your existing slides into the new template using slide sorter.</a:t>
            </a:r>
          </a:p>
          <a:p>
            <a:pPr eaLnBrk="1" hangingPunct="1">
              <a:lnSpc>
                <a:spcPct val="90000"/>
              </a:lnSpc>
              <a:spcBef>
                <a:spcPts val="313"/>
              </a:spcBef>
              <a:buClr>
                <a:srgbClr val="00A30F"/>
              </a:buClr>
              <a:buFont typeface="Wingdings" charset="0"/>
              <a:buChar char=""/>
            </a:pPr>
            <a:r>
              <a:rPr lang="en-US" sz="1000" dirty="0" err="1"/>
              <a:t>IBMers</a:t>
            </a:r>
            <a:r>
              <a:rPr lang="en-US" sz="1000" dirty="0"/>
              <a:t> can find additional information on presentation guidelines and resources at:</a:t>
            </a:r>
            <a:br>
              <a:rPr lang="en-US" sz="1000" dirty="0"/>
            </a:br>
            <a:r>
              <a:rPr lang="en-US" dirty="0"/>
              <a:t>https://w3-connections.ibm.com/wikis/home?lang=en-us#!/wiki/Rational%20Presentation%20Templates,%20Guidelines,%20and%20Resources</a:t>
            </a:r>
          </a:p>
          <a:p>
            <a:pPr eaLnBrk="1" hangingPunct="1">
              <a:lnSpc>
                <a:spcPct val="90000"/>
              </a:lnSpc>
              <a:spcBef>
                <a:spcPts val="313"/>
              </a:spcBef>
              <a:buClr>
                <a:srgbClr val="00A30F"/>
              </a:buClr>
              <a:buFont typeface="Wingdings" charset="0"/>
              <a:buChar char=""/>
            </a:pPr>
            <a:r>
              <a:rPr lang="en-US" dirty="0"/>
              <a:t>IBM Rational presenters can leverage existing brand-level assets and sparklers (including Rational Brand Messaging Slides, Client Success Slides and Client Quotes, Statistics) from SSW</a:t>
            </a:r>
            <a:r>
              <a:rPr lang="ja-JP" altLang="en-US" dirty="0"/>
              <a:t>’</a:t>
            </a:r>
            <a:r>
              <a:rPr lang="en-US" dirty="0"/>
              <a:t>s Brand Content Page:</a:t>
            </a:r>
            <a:br>
              <a:rPr lang="en-US" dirty="0"/>
            </a:br>
            <a:r>
              <a:rPr lang="en-US" dirty="0"/>
              <a:t>https://w3-03.sso.ibm.com/software/xl/myportal/content?synKey=R789607U42052O71</a:t>
            </a:r>
          </a:p>
          <a:p>
            <a:pPr eaLnBrk="1" hangingPunct="1">
              <a:lnSpc>
                <a:spcPct val="90000"/>
              </a:lnSpc>
              <a:spcBef>
                <a:spcPts val="313"/>
              </a:spcBef>
              <a:buClr>
                <a:srgbClr val="00A30F"/>
              </a:buClr>
              <a:buFont typeface="Wingdings" charset="0"/>
              <a:buChar char=""/>
            </a:pPr>
            <a:endParaRPr lang="en-US" dirty="0"/>
          </a:p>
          <a:p>
            <a:pPr>
              <a:lnSpc>
                <a:spcPct val="90000"/>
              </a:lnSpc>
            </a:pPr>
            <a:r>
              <a:rPr lang="en-US" b="1" dirty="0"/>
              <a:t>Imagery guidelines:  </a:t>
            </a:r>
            <a:r>
              <a:rPr lang="en-US" dirty="0"/>
              <a:t>Avoid using cartoon like clip-art, use photo-art instead.  </a:t>
            </a:r>
            <a:r>
              <a:rPr lang="en-US" sz="1400" dirty="0"/>
              <a:t>Third party material cannot be used in a presentation without written permission (this includes product and Web page screen shots, and photos).  Images must be acquired from a ‘royalty-free to use’ source such as:</a:t>
            </a:r>
          </a:p>
          <a:p>
            <a:pPr lvl="1" eaLnBrk="1" hangingPunct="1">
              <a:lnSpc>
                <a:spcPct val="90000"/>
              </a:lnSpc>
              <a:spcBef>
                <a:spcPts val="313"/>
              </a:spcBef>
              <a:buClr>
                <a:srgbClr val="00A30F"/>
              </a:buClr>
              <a:buFont typeface="Wingdings" charset="0"/>
              <a:buChar char=""/>
            </a:pPr>
            <a:r>
              <a:rPr lang="en-US" sz="1400" dirty="0"/>
              <a:t>Microsoft or Lotus Symphony Clip Art library</a:t>
            </a:r>
          </a:p>
          <a:p>
            <a:pPr lvl="1" eaLnBrk="1" hangingPunct="1">
              <a:lnSpc>
                <a:spcPct val="90000"/>
              </a:lnSpc>
              <a:spcBef>
                <a:spcPts val="313"/>
              </a:spcBef>
              <a:buClr>
                <a:srgbClr val="00A30F"/>
              </a:buClr>
              <a:buFont typeface="Wingdings" charset="0"/>
              <a:buChar char=""/>
            </a:pPr>
            <a:r>
              <a:rPr lang="en-US" sz="1400" dirty="0"/>
              <a:t>http://www.freebyte.com/clipart_images_photos_icons/#freevectorgraphics</a:t>
            </a:r>
          </a:p>
          <a:p>
            <a:pPr lvl="1" eaLnBrk="1" hangingPunct="1">
              <a:lnSpc>
                <a:spcPct val="90000"/>
              </a:lnSpc>
              <a:spcBef>
                <a:spcPts val="313"/>
              </a:spcBef>
              <a:buClr>
                <a:srgbClr val="00A30F"/>
              </a:buClr>
              <a:buFont typeface="Wingdings" charset="0"/>
              <a:buChar char=""/>
            </a:pPr>
            <a:r>
              <a:rPr lang="en-US" sz="1400" dirty="0"/>
              <a:t>http://www.freedigitalphotos.net/</a:t>
            </a:r>
          </a:p>
          <a:p>
            <a:pPr lvl="1" eaLnBrk="1" hangingPunct="1">
              <a:lnSpc>
                <a:spcPct val="90000"/>
              </a:lnSpc>
              <a:spcBef>
                <a:spcPts val="313"/>
              </a:spcBef>
              <a:buClr>
                <a:srgbClr val="00A30F"/>
              </a:buClr>
              <a:buFont typeface="Wingdings" charset="0"/>
              <a:buChar char=""/>
            </a:pPr>
            <a:r>
              <a:rPr lang="en-US" sz="1400" b="1" dirty="0" err="1"/>
              <a:t>IBMers</a:t>
            </a:r>
            <a:r>
              <a:rPr lang="en-US" sz="1400" b="1" dirty="0"/>
              <a:t> can use royalty-free images from the following repositories</a:t>
            </a:r>
            <a:r>
              <a:rPr lang="en-US" sz="1400" dirty="0"/>
              <a:t>:</a:t>
            </a:r>
          </a:p>
          <a:p>
            <a:pPr lvl="2" eaLnBrk="1" hangingPunct="1">
              <a:lnSpc>
                <a:spcPct val="90000"/>
              </a:lnSpc>
              <a:spcBef>
                <a:spcPts val="313"/>
              </a:spcBef>
              <a:buClr>
                <a:srgbClr val="00A30F"/>
              </a:buClr>
              <a:buFont typeface="Wingdings" charset="0"/>
              <a:buChar char=""/>
            </a:pPr>
            <a:r>
              <a:rPr lang="en-US" dirty="0"/>
              <a:t>IBM Brand Systems Center / Assets / Photography</a:t>
            </a:r>
            <a:br>
              <a:rPr lang="en-US" dirty="0"/>
            </a:br>
            <a:r>
              <a:rPr lang="en-US" i="1" dirty="0"/>
              <a:t>Login instructions: </a:t>
            </a:r>
            <a:r>
              <a:rPr lang="en-US" dirty="0"/>
              <a:t>https://w3-connections.ibm.com/forums/html/topic?id=c1082624-e54c-4e04-bad1-ddb150ac7540</a:t>
            </a:r>
            <a:endParaRPr lang="en-US" sz="1600" dirty="0"/>
          </a:p>
          <a:p>
            <a:pPr lvl="2" eaLnBrk="1" hangingPunct="1">
              <a:lnSpc>
                <a:spcPct val="90000"/>
              </a:lnSpc>
              <a:spcBef>
                <a:spcPts val="313"/>
              </a:spcBef>
              <a:buClr>
                <a:srgbClr val="00A30F"/>
              </a:buClr>
              <a:buFont typeface="Wingdings" charset="0"/>
              <a:buChar char=""/>
            </a:pPr>
            <a:r>
              <a:rPr lang="en-US" sz="1600" dirty="0"/>
              <a:t>IBM Software Story Images</a:t>
            </a:r>
            <a:br>
              <a:rPr lang="en-US" sz="1600" dirty="0"/>
            </a:br>
            <a:r>
              <a:rPr lang="en-US" dirty="0"/>
              <a:t>https://w3-connections.ibm.com/files/app#/collection/b7570645-b2f8-4450-a27f-9269a163fc2d</a:t>
            </a:r>
          </a:p>
          <a:p>
            <a:pPr lvl="2" eaLnBrk="1" hangingPunct="1">
              <a:lnSpc>
                <a:spcPct val="90000"/>
              </a:lnSpc>
              <a:spcBef>
                <a:spcPts val="313"/>
              </a:spcBef>
              <a:buClr>
                <a:srgbClr val="00A30F"/>
              </a:buClr>
              <a:buFont typeface="Wingdings" charset="0"/>
              <a:buChar char=""/>
            </a:pPr>
            <a:r>
              <a:rPr lang="en-US" dirty="0"/>
              <a:t>IBM Rational Presentation Image Library: https://w3-connections.ibm.com/wikis/home?lang=en_US#!/wiki/Rational%20Presentation%20Templates,%20Guidelines,%20and%20Resources/page/Presentation%20Image%20Library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Text Box 3"/>
          <p:cNvSpPr txBox="1">
            <a:spLocks noGrp="1" noChangeArrowheads="1"/>
          </p:cNvSpPr>
          <p:nvPr>
            <p:ph type="body" idx="1"/>
          </p:nvPr>
        </p:nvSpPr>
        <p:spPr>
          <a:noFill/>
        </p:spPr>
        <p:txBody>
          <a:bodyPr/>
          <a:lstStyle/>
          <a:p>
            <a:r>
              <a:rPr lang="en-US"/>
              <a:t>Optional slide. Graphic is available in English only.</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Text Box 3"/>
          <p:cNvSpPr txBox="1">
            <a:spLocks noGrp="1" noChangeArrowheads="1"/>
          </p:cNvSpPr>
          <p:nvPr>
            <p:ph type="body" idx="1"/>
          </p:nvPr>
        </p:nvSpPr>
        <p:spPr>
          <a:xfrm>
            <a:off x="273050" y="4273550"/>
            <a:ext cx="6311900" cy="228600"/>
          </a:xfrm>
          <a:noFill/>
        </p:spPr>
        <p:txBody>
          <a:bodyPr>
            <a:spAutoFit/>
          </a:bodyPr>
          <a:lstStyle>
            <a:lvl1pPr marL="123825" indent="-123825">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ＭＳ Ｐゴシック" charset="0"/>
                <a:cs typeface="Arial"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5pPr>
            <a:lvl6pPr marL="25146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6pPr>
            <a:lvl7pPr marL="29718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7pPr>
            <a:lvl8pPr marL="34290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8pPr>
            <a:lvl9pPr marL="3886200" indent="-228600" defTabSz="449263" eaLnBrk="0" fontAlgn="base" hangingPunct="0">
              <a:spcBef>
                <a:spcPct val="30000"/>
              </a:spcBef>
              <a:spcAft>
                <a:spcPct val="0"/>
              </a:spcAft>
              <a:buClr>
                <a:srgbClr val="000000"/>
              </a:buClr>
              <a:buSzPct val="100000"/>
              <a:buFont typeface="Arial"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000000"/>
                </a:solidFill>
                <a:latin typeface="Arial" charset="0"/>
                <a:ea typeface="Arial" charset="0"/>
                <a:cs typeface="Arial" charset="0"/>
              </a:defRPr>
            </a:lvl9pPr>
          </a:lstStyle>
          <a:p>
            <a:pPr>
              <a:lnSpc>
                <a:spcPct val="90000"/>
              </a:lnSpc>
            </a:pPr>
            <a:r>
              <a:rPr lang="en-US" sz="1000"/>
              <a:t>Giveaway Slide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Header Placeholder 1"/>
          <p:cNvSpPr txBox="1">
            <a:spLocks noGrp="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rgbClr val="000000"/>
                </a:solidFill>
                <a:latin typeface="Arial" charset="0"/>
                <a:ea typeface="ＭＳ Ｐゴシック" charset="0"/>
                <a:cs typeface="Arial" charset="0"/>
              </a:defRPr>
            </a:lvl1pPr>
            <a:lvl2pPr marL="742950" indent="-285750" defTabSz="457200" eaLnBrk="0" hangingPunct="0">
              <a:defRPr sz="1600">
                <a:solidFill>
                  <a:srgbClr val="000000"/>
                </a:solidFill>
                <a:latin typeface="Arial" charset="0"/>
                <a:ea typeface="Arial" charset="0"/>
                <a:cs typeface="Arial" charset="0"/>
              </a:defRPr>
            </a:lvl2pPr>
            <a:lvl3pPr marL="1143000" indent="-228600" defTabSz="457200" eaLnBrk="0" hangingPunct="0">
              <a:defRPr sz="1600">
                <a:solidFill>
                  <a:srgbClr val="000000"/>
                </a:solidFill>
                <a:latin typeface="Arial" charset="0"/>
                <a:ea typeface="Arial" charset="0"/>
                <a:cs typeface="Arial" charset="0"/>
              </a:defRPr>
            </a:lvl3pPr>
            <a:lvl4pPr marL="1600200" indent="-228600" defTabSz="457200" eaLnBrk="0" hangingPunct="0">
              <a:defRPr sz="1600">
                <a:solidFill>
                  <a:srgbClr val="000000"/>
                </a:solidFill>
                <a:latin typeface="Arial" charset="0"/>
                <a:ea typeface="Arial" charset="0"/>
                <a:cs typeface="Arial" charset="0"/>
              </a:defRPr>
            </a:lvl4pPr>
            <a:lvl5pPr marL="2057400" indent="-228600" defTabSz="457200" eaLnBrk="0" hangingPunct="0">
              <a:defRPr sz="1600">
                <a:solidFill>
                  <a:srgbClr val="000000"/>
                </a:solidFill>
                <a:latin typeface="Arial" charset="0"/>
                <a:ea typeface="Arial" charset="0"/>
                <a:cs typeface="Arial" charset="0"/>
              </a:defRPr>
            </a:lvl5pPr>
            <a:lvl6pPr marL="25146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6pPr>
            <a:lvl7pPr marL="29718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7pPr>
            <a:lvl8pPr marL="34290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8pPr>
            <a:lvl9pPr marL="38862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9pPr>
          </a:lstStyle>
          <a:p>
            <a:pPr algn="l" eaLnBrk="1" hangingPunct="1">
              <a:buClrTx/>
              <a:buSzTx/>
              <a:buFontTx/>
              <a:buNone/>
            </a:pPr>
            <a:r>
              <a:rPr lang="en-US" sz="1200">
                <a:solidFill>
                  <a:schemeClr val="tx1"/>
                </a:solidFill>
                <a:latin typeface="Calibri" charset="0"/>
                <a:cs typeface="ＭＳ Ｐゴシック" charset="0"/>
              </a:rPr>
              <a:t>IBM IOD 2011</a:t>
            </a:r>
          </a:p>
        </p:txBody>
      </p:sp>
      <p:sp>
        <p:nvSpPr>
          <p:cNvPr id="45059" name="Date Placeholder 2"/>
          <p:cNvSpPr txBox="1">
            <a:spLocks noGrp="1"/>
          </p:cNvSpPr>
          <p:nvPr/>
        </p:nvSpPr>
        <p:spPr bwMode="auto">
          <a:xfrm>
            <a:off x="3884613"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rgbClr val="000000"/>
                </a:solidFill>
                <a:latin typeface="Arial" charset="0"/>
                <a:ea typeface="ＭＳ Ｐゴシック" charset="0"/>
                <a:cs typeface="Arial" charset="0"/>
              </a:defRPr>
            </a:lvl1pPr>
            <a:lvl2pPr marL="742950" indent="-285750" defTabSz="457200" eaLnBrk="0" hangingPunct="0">
              <a:defRPr sz="1600">
                <a:solidFill>
                  <a:srgbClr val="000000"/>
                </a:solidFill>
                <a:latin typeface="Arial" charset="0"/>
                <a:ea typeface="Arial" charset="0"/>
                <a:cs typeface="Arial" charset="0"/>
              </a:defRPr>
            </a:lvl2pPr>
            <a:lvl3pPr marL="1143000" indent="-228600" defTabSz="457200" eaLnBrk="0" hangingPunct="0">
              <a:defRPr sz="1600">
                <a:solidFill>
                  <a:srgbClr val="000000"/>
                </a:solidFill>
                <a:latin typeface="Arial" charset="0"/>
                <a:ea typeface="Arial" charset="0"/>
                <a:cs typeface="Arial" charset="0"/>
              </a:defRPr>
            </a:lvl3pPr>
            <a:lvl4pPr marL="1600200" indent="-228600" defTabSz="457200" eaLnBrk="0" hangingPunct="0">
              <a:defRPr sz="1600">
                <a:solidFill>
                  <a:srgbClr val="000000"/>
                </a:solidFill>
                <a:latin typeface="Arial" charset="0"/>
                <a:ea typeface="Arial" charset="0"/>
                <a:cs typeface="Arial" charset="0"/>
              </a:defRPr>
            </a:lvl4pPr>
            <a:lvl5pPr marL="2057400" indent="-228600" defTabSz="457200" eaLnBrk="0" hangingPunct="0">
              <a:defRPr sz="1600">
                <a:solidFill>
                  <a:srgbClr val="000000"/>
                </a:solidFill>
                <a:latin typeface="Arial" charset="0"/>
                <a:ea typeface="Arial" charset="0"/>
                <a:cs typeface="Arial" charset="0"/>
              </a:defRPr>
            </a:lvl5pPr>
            <a:lvl6pPr marL="25146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6pPr>
            <a:lvl7pPr marL="29718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7pPr>
            <a:lvl8pPr marL="34290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8pPr>
            <a:lvl9pPr marL="38862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9pPr>
          </a:lstStyle>
          <a:p>
            <a:pPr algn="r" eaLnBrk="1" hangingPunct="1">
              <a:buClrTx/>
              <a:buSzTx/>
              <a:buFontTx/>
              <a:buNone/>
            </a:pPr>
            <a:fld id="{E1C8C19F-3EE2-C94D-9E13-B70518245BB3}" type="datetime1">
              <a:rPr lang="en-US" sz="1200">
                <a:solidFill>
                  <a:schemeClr val="tx1"/>
                </a:solidFill>
                <a:latin typeface="Calibri" charset="0"/>
                <a:cs typeface="ＭＳ Ｐゴシック" charset="0"/>
              </a:rPr>
              <a:pPr algn="r" eaLnBrk="1" hangingPunct="1">
                <a:buClrTx/>
                <a:buSzTx/>
                <a:buFontTx/>
                <a:buNone/>
              </a:pPr>
              <a:t>5/15/2013</a:t>
            </a:fld>
            <a:endParaRPr lang="en-US" sz="1200">
              <a:solidFill>
                <a:schemeClr val="tx1"/>
              </a:solidFill>
              <a:latin typeface="Calibri" charset="0"/>
              <a:cs typeface="ＭＳ Ｐゴシック" charset="0"/>
            </a:endParaRPr>
          </a:p>
        </p:txBody>
      </p:sp>
      <p:sp>
        <p:nvSpPr>
          <p:cNvPr id="45060" name="Footer Placeholder 5"/>
          <p:cNvSpPr txBox="1">
            <a:spLocks noGrp="1"/>
          </p:cNvSpPr>
          <p:nvPr/>
        </p:nvSpPr>
        <p:spPr bwMode="auto">
          <a:xfrm>
            <a:off x="0" y="86502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457200" eaLnBrk="0" hangingPunct="0">
              <a:defRPr sz="1600">
                <a:solidFill>
                  <a:srgbClr val="000000"/>
                </a:solidFill>
                <a:latin typeface="Arial" charset="0"/>
                <a:ea typeface="ＭＳ Ｐゴシック" charset="0"/>
                <a:cs typeface="Arial" charset="0"/>
              </a:defRPr>
            </a:lvl1pPr>
            <a:lvl2pPr marL="742950" indent="-285750" defTabSz="457200" eaLnBrk="0" hangingPunct="0">
              <a:defRPr sz="1600">
                <a:solidFill>
                  <a:srgbClr val="000000"/>
                </a:solidFill>
                <a:latin typeface="Arial" charset="0"/>
                <a:ea typeface="Arial" charset="0"/>
                <a:cs typeface="Arial" charset="0"/>
              </a:defRPr>
            </a:lvl2pPr>
            <a:lvl3pPr marL="1143000" indent="-228600" defTabSz="457200" eaLnBrk="0" hangingPunct="0">
              <a:defRPr sz="1600">
                <a:solidFill>
                  <a:srgbClr val="000000"/>
                </a:solidFill>
                <a:latin typeface="Arial" charset="0"/>
                <a:ea typeface="Arial" charset="0"/>
                <a:cs typeface="Arial" charset="0"/>
              </a:defRPr>
            </a:lvl3pPr>
            <a:lvl4pPr marL="1600200" indent="-228600" defTabSz="457200" eaLnBrk="0" hangingPunct="0">
              <a:defRPr sz="1600">
                <a:solidFill>
                  <a:srgbClr val="000000"/>
                </a:solidFill>
                <a:latin typeface="Arial" charset="0"/>
                <a:ea typeface="Arial" charset="0"/>
                <a:cs typeface="Arial" charset="0"/>
              </a:defRPr>
            </a:lvl4pPr>
            <a:lvl5pPr marL="2057400" indent="-228600" defTabSz="457200" eaLnBrk="0" hangingPunct="0">
              <a:defRPr sz="1600">
                <a:solidFill>
                  <a:srgbClr val="000000"/>
                </a:solidFill>
                <a:latin typeface="Arial" charset="0"/>
                <a:ea typeface="Arial" charset="0"/>
                <a:cs typeface="Arial" charset="0"/>
              </a:defRPr>
            </a:lvl5pPr>
            <a:lvl6pPr marL="25146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6pPr>
            <a:lvl7pPr marL="29718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7pPr>
            <a:lvl8pPr marL="34290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8pPr>
            <a:lvl9pPr marL="38862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9pPr>
          </a:lstStyle>
          <a:p>
            <a:pPr algn="l" eaLnBrk="1" hangingPunct="1">
              <a:buClrTx/>
              <a:buSzTx/>
              <a:buFontTx/>
              <a:buNone/>
            </a:pPr>
            <a:r>
              <a:rPr lang="en-US" sz="1200">
                <a:solidFill>
                  <a:schemeClr val="tx1"/>
                </a:solidFill>
                <a:latin typeface="Calibri" charset="0"/>
                <a:cs typeface="ＭＳ Ｐゴシック" charset="0"/>
              </a:rPr>
              <a:t>Prensenter name here.ppt</a:t>
            </a:r>
          </a:p>
        </p:txBody>
      </p:sp>
      <p:sp>
        <p:nvSpPr>
          <p:cNvPr id="45061" name="Rectangle 3"/>
          <p:cNvSpPr txBox="1">
            <a:spLocks noGrp="1" noChangeArrowheads="1"/>
          </p:cNvSpPr>
          <p:nvPr/>
        </p:nvSpPr>
        <p:spPr bwMode="auto">
          <a:xfrm>
            <a:off x="3886200" y="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defTabSz="912813" eaLnBrk="0" hangingPunct="0">
              <a:defRPr sz="1600">
                <a:solidFill>
                  <a:srgbClr val="000000"/>
                </a:solidFill>
                <a:latin typeface="Arial" charset="0"/>
                <a:ea typeface="ＭＳ Ｐゴシック" charset="0"/>
                <a:cs typeface="Arial" charset="0"/>
              </a:defRPr>
            </a:lvl1pPr>
            <a:lvl2pPr marL="742950" indent="-285750" defTabSz="912813" eaLnBrk="0" hangingPunct="0">
              <a:defRPr sz="1600">
                <a:solidFill>
                  <a:srgbClr val="000000"/>
                </a:solidFill>
                <a:latin typeface="Arial" charset="0"/>
                <a:ea typeface="Arial" charset="0"/>
                <a:cs typeface="Arial" charset="0"/>
              </a:defRPr>
            </a:lvl2pPr>
            <a:lvl3pPr marL="1143000" indent="-228600" defTabSz="912813" eaLnBrk="0" hangingPunct="0">
              <a:defRPr sz="1600">
                <a:solidFill>
                  <a:srgbClr val="000000"/>
                </a:solidFill>
                <a:latin typeface="Arial" charset="0"/>
                <a:ea typeface="Arial" charset="0"/>
                <a:cs typeface="Arial" charset="0"/>
              </a:defRPr>
            </a:lvl3pPr>
            <a:lvl4pPr marL="1600200" indent="-228600" defTabSz="912813" eaLnBrk="0" hangingPunct="0">
              <a:defRPr sz="1600">
                <a:solidFill>
                  <a:srgbClr val="000000"/>
                </a:solidFill>
                <a:latin typeface="Arial" charset="0"/>
                <a:ea typeface="Arial" charset="0"/>
                <a:cs typeface="Arial" charset="0"/>
              </a:defRPr>
            </a:lvl4pPr>
            <a:lvl5pPr marL="2057400" indent="-228600" defTabSz="912813" eaLnBrk="0" hangingPunct="0">
              <a:defRPr sz="1600">
                <a:solidFill>
                  <a:srgbClr val="000000"/>
                </a:solidFill>
                <a:latin typeface="Arial" charset="0"/>
                <a:ea typeface="Arial" charset="0"/>
                <a:cs typeface="Arial" charset="0"/>
              </a:defRPr>
            </a:lvl5pPr>
            <a:lvl6pPr marL="25146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6pPr>
            <a:lvl7pPr marL="29718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7pPr>
            <a:lvl8pPr marL="34290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8pPr>
            <a:lvl9pPr marL="38862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9pPr>
          </a:lstStyle>
          <a:p>
            <a:pPr algn="r">
              <a:buClrTx/>
              <a:buSzTx/>
              <a:buFontTx/>
              <a:buNone/>
            </a:pPr>
            <a:fld id="{3F62D569-CC79-0A42-962A-AE3C44014CC1}" type="datetime8">
              <a:rPr lang="en-US" sz="1200">
                <a:solidFill>
                  <a:schemeClr val="tx1"/>
                </a:solidFill>
                <a:cs typeface="ＭＳ Ｐゴシック" charset="0"/>
              </a:rPr>
              <a:pPr algn="r">
                <a:buClrTx/>
                <a:buSzTx/>
                <a:buFontTx/>
                <a:buNone/>
              </a:pPr>
              <a:t>5/15/2013 9:11 AM</a:t>
            </a:fld>
            <a:endParaRPr lang="en-US" sz="1200">
              <a:solidFill>
                <a:schemeClr val="tx1"/>
              </a:solidFill>
              <a:cs typeface="ＭＳ Ｐゴシック" charset="0"/>
            </a:endParaRPr>
          </a:p>
        </p:txBody>
      </p:sp>
      <p:sp>
        <p:nvSpPr>
          <p:cNvPr id="45062" name="Rectangle 7"/>
          <p:cNvSpPr txBox="1">
            <a:spLocks noGrp="1" noChangeArrowheads="1"/>
          </p:cNvSpPr>
          <p:nvPr/>
        </p:nvSpPr>
        <p:spPr bwMode="auto">
          <a:xfrm>
            <a:off x="3886200" y="8653463"/>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defTabSz="912813" eaLnBrk="0" hangingPunct="0">
              <a:defRPr sz="1600">
                <a:solidFill>
                  <a:srgbClr val="000000"/>
                </a:solidFill>
                <a:latin typeface="Arial" charset="0"/>
                <a:ea typeface="ＭＳ Ｐゴシック" charset="0"/>
                <a:cs typeface="Arial" charset="0"/>
              </a:defRPr>
            </a:lvl1pPr>
            <a:lvl2pPr marL="742950" indent="-285750" defTabSz="912813" eaLnBrk="0" hangingPunct="0">
              <a:defRPr sz="1600">
                <a:solidFill>
                  <a:srgbClr val="000000"/>
                </a:solidFill>
                <a:latin typeface="Arial" charset="0"/>
                <a:ea typeface="Arial" charset="0"/>
                <a:cs typeface="Arial" charset="0"/>
              </a:defRPr>
            </a:lvl2pPr>
            <a:lvl3pPr marL="1143000" indent="-228600" defTabSz="912813" eaLnBrk="0" hangingPunct="0">
              <a:defRPr sz="1600">
                <a:solidFill>
                  <a:srgbClr val="000000"/>
                </a:solidFill>
                <a:latin typeface="Arial" charset="0"/>
                <a:ea typeface="Arial" charset="0"/>
                <a:cs typeface="Arial" charset="0"/>
              </a:defRPr>
            </a:lvl3pPr>
            <a:lvl4pPr marL="1600200" indent="-228600" defTabSz="912813" eaLnBrk="0" hangingPunct="0">
              <a:defRPr sz="1600">
                <a:solidFill>
                  <a:srgbClr val="000000"/>
                </a:solidFill>
                <a:latin typeface="Arial" charset="0"/>
                <a:ea typeface="Arial" charset="0"/>
                <a:cs typeface="Arial" charset="0"/>
              </a:defRPr>
            </a:lvl4pPr>
            <a:lvl5pPr marL="2057400" indent="-228600" defTabSz="912813" eaLnBrk="0" hangingPunct="0">
              <a:defRPr sz="1600">
                <a:solidFill>
                  <a:srgbClr val="000000"/>
                </a:solidFill>
                <a:latin typeface="Arial" charset="0"/>
                <a:ea typeface="Arial" charset="0"/>
                <a:cs typeface="Arial" charset="0"/>
              </a:defRPr>
            </a:lvl5pPr>
            <a:lvl6pPr marL="25146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6pPr>
            <a:lvl7pPr marL="29718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7pPr>
            <a:lvl8pPr marL="34290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8pPr>
            <a:lvl9pPr marL="38862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9pPr>
          </a:lstStyle>
          <a:p>
            <a:pPr algn="r">
              <a:buClrTx/>
              <a:buSzTx/>
              <a:buFontTx/>
              <a:buNone/>
            </a:pPr>
            <a:fld id="{8BF42BBE-9850-1648-AB16-E6B2CB5CDCDD}" type="slidenum">
              <a:rPr lang="en-US" sz="1200">
                <a:solidFill>
                  <a:schemeClr val="tx1"/>
                </a:solidFill>
                <a:cs typeface="ＭＳ Ｐゴシック" charset="0"/>
              </a:rPr>
              <a:pPr algn="r">
                <a:buClrTx/>
                <a:buSzTx/>
                <a:buFontTx/>
                <a:buNone/>
              </a:pPr>
              <a:t>45</a:t>
            </a:fld>
            <a:endParaRPr lang="en-US" sz="1200">
              <a:solidFill>
                <a:schemeClr val="tx1"/>
              </a:solidFill>
              <a:cs typeface="ＭＳ Ｐゴシック" charset="0"/>
            </a:endParaRPr>
          </a:p>
        </p:txBody>
      </p:sp>
      <p:sp>
        <p:nvSpPr>
          <p:cNvPr id="45063" name="Rectangle 2"/>
          <p:cNvSpPr>
            <a:spLocks noGrp="1" noRot="1" noChangeAspect="1" noChangeArrowheads="1" noTextEdit="1"/>
          </p:cNvSpPr>
          <p:nvPr>
            <p:ph type="sldImg"/>
          </p:nvPr>
        </p:nvSpPr>
        <p:spPr>
          <a:xfrm>
            <a:off x="1150938" y="682625"/>
            <a:ext cx="4556125" cy="3417888"/>
          </a:xfrm>
          <a:noFill/>
          <a:ln/>
          <a:extLst>
            <a:ext uri="{909E8E84-426E-40DD-AFC4-6F175D3DCCD1}">
              <a14:hiddenFill xmlns:a14="http://schemas.microsoft.com/office/drawing/2010/main">
                <a:solidFill>
                  <a:srgbClr val="FFFFFF"/>
                </a:solidFill>
              </a14:hiddenFill>
            </a:ext>
          </a:extLst>
        </p:spPr>
      </p:sp>
      <p:sp>
        <p:nvSpPr>
          <p:cNvPr id="45064" name="Rectangle 3"/>
          <p:cNvSpPr txBox="1">
            <a:spLocks noGrp="1" noChangeArrowheads="1"/>
          </p:cNvSpPr>
          <p:nvPr>
            <p:ph type="body" idx="1"/>
          </p:nvPr>
        </p:nvSpPr>
        <p:spPr>
          <a:xfrm>
            <a:off x="914400" y="4325938"/>
            <a:ext cx="5029200" cy="4098925"/>
          </a:xfrm>
          <a:noFill/>
        </p:spPr>
        <p:txBody>
          <a:bodyPr lIns="91424" tIns="45712" rIns="91424" bIns="45712"/>
          <a:lstStyle>
            <a:lvl1pPr>
              <a:defRPr sz="1200">
                <a:solidFill>
                  <a:srgbClr val="000000"/>
                </a:solidFill>
                <a:latin typeface="Arial" charset="0"/>
                <a:ea typeface="ＭＳ Ｐゴシック" charset="0"/>
                <a:cs typeface="Arial" charset="0"/>
              </a:defRPr>
            </a:lvl1pPr>
            <a:lvl2pPr>
              <a:defRPr sz="1200">
                <a:solidFill>
                  <a:srgbClr val="000000"/>
                </a:solidFill>
                <a:latin typeface="Arial" charset="0"/>
                <a:ea typeface="Arial" charset="0"/>
                <a:cs typeface="Arial" charset="0"/>
              </a:defRPr>
            </a:lvl2pPr>
            <a:lvl3pPr>
              <a:defRPr sz="1200">
                <a:solidFill>
                  <a:srgbClr val="000000"/>
                </a:solidFill>
                <a:latin typeface="Arial" charset="0"/>
                <a:ea typeface="Arial" charset="0"/>
                <a:cs typeface="Arial" charset="0"/>
              </a:defRPr>
            </a:lvl3pPr>
            <a:lvl4pPr>
              <a:defRPr sz="1200">
                <a:solidFill>
                  <a:srgbClr val="000000"/>
                </a:solidFill>
                <a:latin typeface="Arial" charset="0"/>
                <a:ea typeface="Arial" charset="0"/>
                <a:cs typeface="Arial" charset="0"/>
              </a:defRPr>
            </a:lvl4pPr>
            <a:lvl5pPr>
              <a:defRPr sz="1200">
                <a:solidFill>
                  <a:srgbClr val="000000"/>
                </a:solidFill>
                <a:latin typeface="Arial" charset="0"/>
                <a:ea typeface="Arial" charset="0"/>
                <a:cs typeface="Arial" charset="0"/>
              </a:defRPr>
            </a:lvl5pPr>
            <a:lvl6pPr marL="25146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ea typeface="Arial" charset="0"/>
                <a:cs typeface="Arial" charset="0"/>
              </a:defRPr>
            </a:lvl6pPr>
            <a:lvl7pPr marL="29718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ea typeface="Arial" charset="0"/>
                <a:cs typeface="Arial" charset="0"/>
              </a:defRPr>
            </a:lvl7pPr>
            <a:lvl8pPr marL="34290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ea typeface="Arial" charset="0"/>
                <a:cs typeface="Arial" charset="0"/>
              </a:defRPr>
            </a:lvl8pPr>
            <a:lvl9pPr marL="38862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ea typeface="Arial" charset="0"/>
                <a:cs typeface="Arial" charset="0"/>
              </a:defRPr>
            </a:lvl9pPr>
          </a:lstStyle>
          <a:p>
            <a:pPr defTabSz="914400"/>
            <a:r>
              <a:rPr lang="en-US" i="1"/>
              <a:t>Mandatory closing slide (1 of 2)</a:t>
            </a:r>
          </a:p>
          <a:p>
            <a:pPr defTabSz="914400"/>
            <a:r>
              <a:rPr lang="en-US"/>
              <a:t>Acknowledgements and disclaimers</a:t>
            </a:r>
          </a:p>
          <a:p>
            <a:pPr defTabSz="914400"/>
            <a:endParaRPr lang="en-US"/>
          </a:p>
          <a:p>
            <a:pPr defTabSz="914400">
              <a:buFont typeface="Arial" charset="0"/>
              <a:buChar char="•"/>
            </a:pPr>
            <a:r>
              <a:rPr lang="en-US"/>
              <a:t>IBMers must include This mandatory “Acknowledgements and Disclaimers” slide at the end of your presentation before the closing “Thank You” slide.</a:t>
            </a:r>
          </a:p>
          <a:p>
            <a:pPr lvl="1" defTabSz="914400"/>
            <a:r>
              <a:rPr lang="en-US"/>
              <a:t>- You will need to customize the “Acknowledgements and Disclaimers” text </a:t>
            </a:r>
            <a:r>
              <a:rPr lang="en-US" sz="1400" b="1">
                <a:solidFill>
                  <a:srgbClr val="FF3300"/>
                </a:solidFill>
              </a:rPr>
              <a:t>in red</a:t>
            </a:r>
            <a:r>
              <a:rPr lang="en-US"/>
              <a:t> appropriately.</a:t>
            </a:r>
          </a:p>
          <a:p>
            <a:pPr defTabSz="914400"/>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Text Box 3"/>
          <p:cNvSpPr txBox="1">
            <a:spLocks noGrp="1" noChangeArrowheads="1"/>
          </p:cNvSpPr>
          <p:nvPr>
            <p:ph type="body" idx="1"/>
          </p:nvPr>
        </p:nvSpPr>
        <p:spPr>
          <a:noFill/>
        </p:spPr>
        <p:txBody>
          <a:bodyPr/>
          <a:lstStyle/>
          <a:p>
            <a:r>
              <a:rPr lang="en-US" i="1"/>
              <a:t>Mandatory closing slide (2 of 2)</a:t>
            </a:r>
          </a:p>
          <a:p>
            <a:r>
              <a:rPr lang="en-US"/>
              <a:t>Thank You Slide (available in English only).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Text Box 3"/>
          <p:cNvSpPr txBox="1">
            <a:spLocks noGrp="1" noChangeArrowheads="1"/>
          </p:cNvSpPr>
          <p:nvPr>
            <p:ph type="body" idx="1"/>
          </p:nvPr>
        </p:nvSpPr>
        <p:spPr>
          <a:noFill/>
        </p:spPr>
        <p:txBody>
          <a:bodyPr/>
          <a:lstStyle/>
          <a:p>
            <a:r>
              <a:rPr lang="en-US"/>
              <a:t>IMPORTANT: Legal Disclaimer Instructions for IBMers </a:t>
            </a:r>
          </a:p>
          <a:p>
            <a:endParaRPr lang="en-US"/>
          </a:p>
          <a:p>
            <a:pPr>
              <a:buFont typeface="Arial" charset="0"/>
              <a:buChar char="•"/>
            </a:pPr>
            <a:r>
              <a:rPr lang="en-US"/>
              <a:t>IBM speakers must include the next slide (verbatim) after your title slide.</a:t>
            </a:r>
          </a:p>
          <a:p>
            <a:pPr>
              <a:buFont typeface="Arial" charset="0"/>
              <a:buChar char="•"/>
            </a:pPr>
            <a:endParaRPr lang="en-US"/>
          </a:p>
          <a:p>
            <a:pPr>
              <a:buFont typeface="Arial" charset="0"/>
              <a:buChar char="•"/>
            </a:pPr>
            <a:r>
              <a:rPr lang="en-US"/>
              <a:t>IBM speakers must also include the mandatory “Acknowledgements and Disclaimers” slide (see slide 10) at the end of your presentation before the closing “Thank You” slide.</a:t>
            </a:r>
          </a:p>
          <a:p>
            <a:pPr lvl="1"/>
            <a:r>
              <a:rPr lang="en-US"/>
              <a:t>- You will need to customize the “Acknowledgements and Disclaimers” text </a:t>
            </a:r>
            <a:r>
              <a:rPr lang="en-US" sz="1400" b="1">
                <a:solidFill>
                  <a:srgbClr val="FF3300"/>
                </a:solidFill>
              </a:rPr>
              <a:t>in red</a:t>
            </a:r>
            <a:r>
              <a:rPr lang="en-US"/>
              <a:t> appropriately.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Header Placeholder 1"/>
          <p:cNvSpPr txBox="1">
            <a:spLocks noGrp="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rgbClr val="000000"/>
                </a:solidFill>
                <a:latin typeface="Arial" charset="0"/>
                <a:ea typeface="ＭＳ Ｐゴシック" charset="0"/>
                <a:cs typeface="Arial" charset="0"/>
              </a:defRPr>
            </a:lvl1pPr>
            <a:lvl2pPr marL="742950" indent="-285750" defTabSz="457200" eaLnBrk="0" hangingPunct="0">
              <a:defRPr sz="1600">
                <a:solidFill>
                  <a:srgbClr val="000000"/>
                </a:solidFill>
                <a:latin typeface="Arial" charset="0"/>
                <a:ea typeface="Arial" charset="0"/>
                <a:cs typeface="Arial" charset="0"/>
              </a:defRPr>
            </a:lvl2pPr>
            <a:lvl3pPr marL="1143000" indent="-228600" defTabSz="457200" eaLnBrk="0" hangingPunct="0">
              <a:defRPr sz="1600">
                <a:solidFill>
                  <a:srgbClr val="000000"/>
                </a:solidFill>
                <a:latin typeface="Arial" charset="0"/>
                <a:ea typeface="Arial" charset="0"/>
                <a:cs typeface="Arial" charset="0"/>
              </a:defRPr>
            </a:lvl3pPr>
            <a:lvl4pPr marL="1600200" indent="-228600" defTabSz="457200" eaLnBrk="0" hangingPunct="0">
              <a:defRPr sz="1600">
                <a:solidFill>
                  <a:srgbClr val="000000"/>
                </a:solidFill>
                <a:latin typeface="Arial" charset="0"/>
                <a:ea typeface="Arial" charset="0"/>
                <a:cs typeface="Arial" charset="0"/>
              </a:defRPr>
            </a:lvl4pPr>
            <a:lvl5pPr marL="2057400" indent="-228600" defTabSz="457200" eaLnBrk="0" hangingPunct="0">
              <a:defRPr sz="1600">
                <a:solidFill>
                  <a:srgbClr val="000000"/>
                </a:solidFill>
                <a:latin typeface="Arial" charset="0"/>
                <a:ea typeface="Arial" charset="0"/>
                <a:cs typeface="Arial" charset="0"/>
              </a:defRPr>
            </a:lvl5pPr>
            <a:lvl6pPr marL="25146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6pPr>
            <a:lvl7pPr marL="29718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7pPr>
            <a:lvl8pPr marL="34290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8pPr>
            <a:lvl9pPr marL="38862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9pPr>
          </a:lstStyle>
          <a:p>
            <a:pPr algn="l" eaLnBrk="1" hangingPunct="1">
              <a:buClrTx/>
              <a:buSzTx/>
              <a:buFontTx/>
              <a:buNone/>
            </a:pPr>
            <a:r>
              <a:rPr lang="en-US" sz="1200">
                <a:solidFill>
                  <a:schemeClr val="tx1"/>
                </a:solidFill>
                <a:latin typeface="Calibri" charset="0"/>
                <a:cs typeface="ＭＳ Ｐゴシック" charset="0"/>
              </a:rPr>
              <a:t>IBM IOD 2011</a:t>
            </a:r>
          </a:p>
        </p:txBody>
      </p:sp>
      <p:sp>
        <p:nvSpPr>
          <p:cNvPr id="43011" name="Date Placeholder 2"/>
          <p:cNvSpPr txBox="1">
            <a:spLocks noGrp="1"/>
          </p:cNvSpPr>
          <p:nvPr/>
        </p:nvSpPr>
        <p:spPr bwMode="auto">
          <a:xfrm>
            <a:off x="3884613"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1600">
                <a:solidFill>
                  <a:srgbClr val="000000"/>
                </a:solidFill>
                <a:latin typeface="Arial" charset="0"/>
                <a:ea typeface="ＭＳ Ｐゴシック" charset="0"/>
                <a:cs typeface="Arial" charset="0"/>
              </a:defRPr>
            </a:lvl1pPr>
            <a:lvl2pPr marL="742950" indent="-285750" defTabSz="457200" eaLnBrk="0" hangingPunct="0">
              <a:defRPr sz="1600">
                <a:solidFill>
                  <a:srgbClr val="000000"/>
                </a:solidFill>
                <a:latin typeface="Arial" charset="0"/>
                <a:ea typeface="Arial" charset="0"/>
                <a:cs typeface="Arial" charset="0"/>
              </a:defRPr>
            </a:lvl2pPr>
            <a:lvl3pPr marL="1143000" indent="-228600" defTabSz="457200" eaLnBrk="0" hangingPunct="0">
              <a:defRPr sz="1600">
                <a:solidFill>
                  <a:srgbClr val="000000"/>
                </a:solidFill>
                <a:latin typeface="Arial" charset="0"/>
                <a:ea typeface="Arial" charset="0"/>
                <a:cs typeface="Arial" charset="0"/>
              </a:defRPr>
            </a:lvl3pPr>
            <a:lvl4pPr marL="1600200" indent="-228600" defTabSz="457200" eaLnBrk="0" hangingPunct="0">
              <a:defRPr sz="1600">
                <a:solidFill>
                  <a:srgbClr val="000000"/>
                </a:solidFill>
                <a:latin typeface="Arial" charset="0"/>
                <a:ea typeface="Arial" charset="0"/>
                <a:cs typeface="Arial" charset="0"/>
              </a:defRPr>
            </a:lvl4pPr>
            <a:lvl5pPr marL="2057400" indent="-228600" defTabSz="457200" eaLnBrk="0" hangingPunct="0">
              <a:defRPr sz="1600">
                <a:solidFill>
                  <a:srgbClr val="000000"/>
                </a:solidFill>
                <a:latin typeface="Arial" charset="0"/>
                <a:ea typeface="Arial" charset="0"/>
                <a:cs typeface="Arial" charset="0"/>
              </a:defRPr>
            </a:lvl5pPr>
            <a:lvl6pPr marL="25146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6pPr>
            <a:lvl7pPr marL="29718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7pPr>
            <a:lvl8pPr marL="34290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8pPr>
            <a:lvl9pPr marL="38862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9pPr>
          </a:lstStyle>
          <a:p>
            <a:pPr algn="r" eaLnBrk="1" hangingPunct="1">
              <a:buClrTx/>
              <a:buSzTx/>
              <a:buFontTx/>
              <a:buNone/>
            </a:pPr>
            <a:fld id="{D863C84E-2431-2C4C-81BD-EA5AAA49525F}" type="datetime1">
              <a:rPr lang="en-US" sz="1200">
                <a:solidFill>
                  <a:schemeClr val="tx1"/>
                </a:solidFill>
                <a:latin typeface="Calibri" charset="0"/>
                <a:cs typeface="ＭＳ Ｐゴシック" charset="0"/>
              </a:rPr>
              <a:pPr algn="r" eaLnBrk="1" hangingPunct="1">
                <a:buClrTx/>
                <a:buSzTx/>
                <a:buFontTx/>
                <a:buNone/>
              </a:pPr>
              <a:t>5/15/2013</a:t>
            </a:fld>
            <a:endParaRPr lang="en-US" sz="1200">
              <a:solidFill>
                <a:schemeClr val="tx1"/>
              </a:solidFill>
              <a:latin typeface="Calibri" charset="0"/>
              <a:cs typeface="ＭＳ Ｐゴシック" charset="0"/>
            </a:endParaRPr>
          </a:p>
        </p:txBody>
      </p:sp>
      <p:sp>
        <p:nvSpPr>
          <p:cNvPr id="43012" name="Footer Placeholder 5"/>
          <p:cNvSpPr txBox="1">
            <a:spLocks noGrp="1"/>
          </p:cNvSpPr>
          <p:nvPr/>
        </p:nvSpPr>
        <p:spPr bwMode="auto">
          <a:xfrm>
            <a:off x="0" y="86502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457200" eaLnBrk="0" hangingPunct="0">
              <a:defRPr sz="1600">
                <a:solidFill>
                  <a:srgbClr val="000000"/>
                </a:solidFill>
                <a:latin typeface="Arial" charset="0"/>
                <a:ea typeface="ＭＳ Ｐゴシック" charset="0"/>
                <a:cs typeface="Arial" charset="0"/>
              </a:defRPr>
            </a:lvl1pPr>
            <a:lvl2pPr marL="742950" indent="-285750" defTabSz="457200" eaLnBrk="0" hangingPunct="0">
              <a:defRPr sz="1600">
                <a:solidFill>
                  <a:srgbClr val="000000"/>
                </a:solidFill>
                <a:latin typeface="Arial" charset="0"/>
                <a:ea typeface="Arial" charset="0"/>
                <a:cs typeface="Arial" charset="0"/>
              </a:defRPr>
            </a:lvl2pPr>
            <a:lvl3pPr marL="1143000" indent="-228600" defTabSz="457200" eaLnBrk="0" hangingPunct="0">
              <a:defRPr sz="1600">
                <a:solidFill>
                  <a:srgbClr val="000000"/>
                </a:solidFill>
                <a:latin typeface="Arial" charset="0"/>
                <a:ea typeface="Arial" charset="0"/>
                <a:cs typeface="Arial" charset="0"/>
              </a:defRPr>
            </a:lvl3pPr>
            <a:lvl4pPr marL="1600200" indent="-228600" defTabSz="457200" eaLnBrk="0" hangingPunct="0">
              <a:defRPr sz="1600">
                <a:solidFill>
                  <a:srgbClr val="000000"/>
                </a:solidFill>
                <a:latin typeface="Arial" charset="0"/>
                <a:ea typeface="Arial" charset="0"/>
                <a:cs typeface="Arial" charset="0"/>
              </a:defRPr>
            </a:lvl4pPr>
            <a:lvl5pPr marL="2057400" indent="-228600" defTabSz="457200" eaLnBrk="0" hangingPunct="0">
              <a:defRPr sz="1600">
                <a:solidFill>
                  <a:srgbClr val="000000"/>
                </a:solidFill>
                <a:latin typeface="Arial" charset="0"/>
                <a:ea typeface="Arial" charset="0"/>
                <a:cs typeface="Arial" charset="0"/>
              </a:defRPr>
            </a:lvl5pPr>
            <a:lvl6pPr marL="25146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6pPr>
            <a:lvl7pPr marL="29718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7pPr>
            <a:lvl8pPr marL="34290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8pPr>
            <a:lvl9pPr marL="3886200" indent="-228600" algn="ctr"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9pPr>
          </a:lstStyle>
          <a:p>
            <a:pPr algn="l" eaLnBrk="1" hangingPunct="1">
              <a:buClrTx/>
              <a:buSzTx/>
              <a:buFontTx/>
              <a:buNone/>
            </a:pPr>
            <a:r>
              <a:rPr lang="en-US" sz="1200">
                <a:solidFill>
                  <a:schemeClr val="tx1"/>
                </a:solidFill>
                <a:latin typeface="Calibri" charset="0"/>
                <a:cs typeface="ＭＳ Ｐゴシック" charset="0"/>
              </a:rPr>
              <a:t>Prensenter name here.ppt</a:t>
            </a:r>
          </a:p>
        </p:txBody>
      </p:sp>
      <p:sp>
        <p:nvSpPr>
          <p:cNvPr id="43013" name="Rectangle 3"/>
          <p:cNvSpPr txBox="1">
            <a:spLocks noGrp="1" noChangeArrowheads="1"/>
          </p:cNvSpPr>
          <p:nvPr/>
        </p:nvSpPr>
        <p:spPr bwMode="auto">
          <a:xfrm>
            <a:off x="3886200" y="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lstStyle>
            <a:lvl1pPr defTabSz="912813" eaLnBrk="0" hangingPunct="0">
              <a:defRPr sz="1600">
                <a:solidFill>
                  <a:srgbClr val="000000"/>
                </a:solidFill>
                <a:latin typeface="Arial" charset="0"/>
                <a:ea typeface="ＭＳ Ｐゴシック" charset="0"/>
                <a:cs typeface="Arial" charset="0"/>
              </a:defRPr>
            </a:lvl1pPr>
            <a:lvl2pPr marL="742950" indent="-285750" defTabSz="912813" eaLnBrk="0" hangingPunct="0">
              <a:defRPr sz="1600">
                <a:solidFill>
                  <a:srgbClr val="000000"/>
                </a:solidFill>
                <a:latin typeface="Arial" charset="0"/>
                <a:ea typeface="Arial" charset="0"/>
                <a:cs typeface="Arial" charset="0"/>
              </a:defRPr>
            </a:lvl2pPr>
            <a:lvl3pPr marL="1143000" indent="-228600" defTabSz="912813" eaLnBrk="0" hangingPunct="0">
              <a:defRPr sz="1600">
                <a:solidFill>
                  <a:srgbClr val="000000"/>
                </a:solidFill>
                <a:latin typeface="Arial" charset="0"/>
                <a:ea typeface="Arial" charset="0"/>
                <a:cs typeface="Arial" charset="0"/>
              </a:defRPr>
            </a:lvl3pPr>
            <a:lvl4pPr marL="1600200" indent="-228600" defTabSz="912813" eaLnBrk="0" hangingPunct="0">
              <a:defRPr sz="1600">
                <a:solidFill>
                  <a:srgbClr val="000000"/>
                </a:solidFill>
                <a:latin typeface="Arial" charset="0"/>
                <a:ea typeface="Arial" charset="0"/>
                <a:cs typeface="Arial" charset="0"/>
              </a:defRPr>
            </a:lvl4pPr>
            <a:lvl5pPr marL="2057400" indent="-228600" defTabSz="912813" eaLnBrk="0" hangingPunct="0">
              <a:defRPr sz="1600">
                <a:solidFill>
                  <a:srgbClr val="000000"/>
                </a:solidFill>
                <a:latin typeface="Arial" charset="0"/>
                <a:ea typeface="Arial" charset="0"/>
                <a:cs typeface="Arial" charset="0"/>
              </a:defRPr>
            </a:lvl5pPr>
            <a:lvl6pPr marL="25146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6pPr>
            <a:lvl7pPr marL="29718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7pPr>
            <a:lvl8pPr marL="34290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8pPr>
            <a:lvl9pPr marL="38862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9pPr>
          </a:lstStyle>
          <a:p>
            <a:pPr algn="r">
              <a:buClrTx/>
              <a:buSzTx/>
              <a:buFontTx/>
              <a:buNone/>
            </a:pPr>
            <a:fld id="{4035A060-C68B-274A-98DC-4FC18FFD5B66}" type="datetime8">
              <a:rPr lang="en-US" sz="1200">
                <a:solidFill>
                  <a:schemeClr val="tx1"/>
                </a:solidFill>
                <a:cs typeface="ＭＳ Ｐゴシック" charset="0"/>
              </a:rPr>
              <a:pPr algn="r">
                <a:buClrTx/>
                <a:buSzTx/>
                <a:buFontTx/>
                <a:buNone/>
              </a:pPr>
              <a:t>5/15/2013 9:11 AM</a:t>
            </a:fld>
            <a:endParaRPr lang="en-US" sz="1200">
              <a:solidFill>
                <a:schemeClr val="tx1"/>
              </a:solidFill>
              <a:cs typeface="ＭＳ Ｐゴシック" charset="0"/>
            </a:endParaRPr>
          </a:p>
        </p:txBody>
      </p:sp>
      <p:sp>
        <p:nvSpPr>
          <p:cNvPr id="43014" name="Rectangle 7"/>
          <p:cNvSpPr txBox="1">
            <a:spLocks noGrp="1" noChangeArrowheads="1"/>
          </p:cNvSpPr>
          <p:nvPr/>
        </p:nvSpPr>
        <p:spPr bwMode="auto">
          <a:xfrm>
            <a:off x="3886200" y="8653463"/>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nchor="b"/>
          <a:lstStyle>
            <a:lvl1pPr defTabSz="912813" eaLnBrk="0" hangingPunct="0">
              <a:defRPr sz="1600">
                <a:solidFill>
                  <a:srgbClr val="000000"/>
                </a:solidFill>
                <a:latin typeface="Arial" charset="0"/>
                <a:ea typeface="ＭＳ Ｐゴシック" charset="0"/>
                <a:cs typeface="Arial" charset="0"/>
              </a:defRPr>
            </a:lvl1pPr>
            <a:lvl2pPr marL="742950" indent="-285750" defTabSz="912813" eaLnBrk="0" hangingPunct="0">
              <a:defRPr sz="1600">
                <a:solidFill>
                  <a:srgbClr val="000000"/>
                </a:solidFill>
                <a:latin typeface="Arial" charset="0"/>
                <a:ea typeface="Arial" charset="0"/>
                <a:cs typeface="Arial" charset="0"/>
              </a:defRPr>
            </a:lvl2pPr>
            <a:lvl3pPr marL="1143000" indent="-228600" defTabSz="912813" eaLnBrk="0" hangingPunct="0">
              <a:defRPr sz="1600">
                <a:solidFill>
                  <a:srgbClr val="000000"/>
                </a:solidFill>
                <a:latin typeface="Arial" charset="0"/>
                <a:ea typeface="Arial" charset="0"/>
                <a:cs typeface="Arial" charset="0"/>
              </a:defRPr>
            </a:lvl3pPr>
            <a:lvl4pPr marL="1600200" indent="-228600" defTabSz="912813" eaLnBrk="0" hangingPunct="0">
              <a:defRPr sz="1600">
                <a:solidFill>
                  <a:srgbClr val="000000"/>
                </a:solidFill>
                <a:latin typeface="Arial" charset="0"/>
                <a:ea typeface="Arial" charset="0"/>
                <a:cs typeface="Arial" charset="0"/>
              </a:defRPr>
            </a:lvl4pPr>
            <a:lvl5pPr marL="2057400" indent="-228600" defTabSz="912813" eaLnBrk="0" hangingPunct="0">
              <a:defRPr sz="1600">
                <a:solidFill>
                  <a:srgbClr val="000000"/>
                </a:solidFill>
                <a:latin typeface="Arial" charset="0"/>
                <a:ea typeface="Arial" charset="0"/>
                <a:cs typeface="Arial" charset="0"/>
              </a:defRPr>
            </a:lvl5pPr>
            <a:lvl6pPr marL="25146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6pPr>
            <a:lvl7pPr marL="29718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7pPr>
            <a:lvl8pPr marL="34290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8pPr>
            <a:lvl9pPr marL="3886200" indent="-228600" algn="ctr" defTabSz="912813" eaLnBrk="0" fontAlgn="base" hangingPunct="0">
              <a:spcBef>
                <a:spcPct val="0"/>
              </a:spcBef>
              <a:spcAft>
                <a:spcPct val="0"/>
              </a:spcAft>
              <a:buClr>
                <a:srgbClr val="000000"/>
              </a:buClr>
              <a:buSzPct val="100000"/>
              <a:buFont typeface="Arial" charset="0"/>
              <a:defRPr sz="1600">
                <a:solidFill>
                  <a:srgbClr val="000000"/>
                </a:solidFill>
                <a:latin typeface="Arial" charset="0"/>
                <a:ea typeface="Arial" charset="0"/>
                <a:cs typeface="Arial" charset="0"/>
              </a:defRPr>
            </a:lvl9pPr>
          </a:lstStyle>
          <a:p>
            <a:pPr algn="r">
              <a:buClrTx/>
              <a:buSzTx/>
              <a:buFontTx/>
              <a:buNone/>
            </a:pPr>
            <a:fld id="{C685B554-FC89-144D-B0DF-85833E1E4AED}" type="slidenum">
              <a:rPr lang="en-US" sz="1200">
                <a:solidFill>
                  <a:schemeClr val="tx1"/>
                </a:solidFill>
                <a:cs typeface="ＭＳ Ｐゴシック" charset="0"/>
              </a:rPr>
              <a:pPr algn="r">
                <a:buClrTx/>
                <a:buSzTx/>
                <a:buFontTx/>
                <a:buNone/>
              </a:pPr>
              <a:t>3</a:t>
            </a:fld>
            <a:endParaRPr lang="en-US" sz="1200">
              <a:solidFill>
                <a:schemeClr val="tx1"/>
              </a:solidFill>
              <a:cs typeface="ＭＳ Ｐゴシック" charset="0"/>
            </a:endParaRPr>
          </a:p>
        </p:txBody>
      </p:sp>
      <p:sp>
        <p:nvSpPr>
          <p:cNvPr id="43015" name="Rectangle 2"/>
          <p:cNvSpPr>
            <a:spLocks noGrp="1" noRot="1" noChangeAspect="1" noChangeArrowheads="1" noTextEdit="1"/>
          </p:cNvSpPr>
          <p:nvPr>
            <p:ph type="sldImg"/>
          </p:nvPr>
        </p:nvSpPr>
        <p:spPr>
          <a:xfrm>
            <a:off x="1150938" y="682625"/>
            <a:ext cx="4556125" cy="3417888"/>
          </a:xfrm>
          <a:noFill/>
          <a:ln/>
          <a:extLst>
            <a:ext uri="{909E8E84-426E-40DD-AFC4-6F175D3DCCD1}">
              <a14:hiddenFill xmlns:a14="http://schemas.microsoft.com/office/drawing/2010/main">
                <a:solidFill>
                  <a:srgbClr val="FFFFFF"/>
                </a:solidFill>
              </a14:hiddenFill>
            </a:ext>
          </a:extLst>
        </p:spPr>
      </p:sp>
      <p:sp>
        <p:nvSpPr>
          <p:cNvPr id="43016" name="Rectangle 3"/>
          <p:cNvSpPr txBox="1">
            <a:spLocks noGrp="1" noChangeArrowheads="1"/>
          </p:cNvSpPr>
          <p:nvPr>
            <p:ph type="body" idx="1"/>
          </p:nvPr>
        </p:nvSpPr>
        <p:spPr>
          <a:xfrm>
            <a:off x="914400" y="4325938"/>
            <a:ext cx="5029200" cy="4098925"/>
          </a:xfrm>
          <a:noFill/>
        </p:spPr>
        <p:txBody>
          <a:bodyPr lIns="91424" tIns="45712" rIns="91424" bIns="45712"/>
          <a:lstStyle>
            <a:lvl1pPr>
              <a:defRPr sz="1200">
                <a:solidFill>
                  <a:srgbClr val="000000"/>
                </a:solidFill>
                <a:latin typeface="Arial" charset="0"/>
                <a:ea typeface="ＭＳ Ｐゴシック" charset="0"/>
                <a:cs typeface="Arial" charset="0"/>
              </a:defRPr>
            </a:lvl1pPr>
            <a:lvl2pPr>
              <a:defRPr sz="1200">
                <a:solidFill>
                  <a:srgbClr val="000000"/>
                </a:solidFill>
                <a:latin typeface="Arial" charset="0"/>
                <a:ea typeface="Arial" charset="0"/>
                <a:cs typeface="Arial" charset="0"/>
              </a:defRPr>
            </a:lvl2pPr>
            <a:lvl3pPr>
              <a:defRPr sz="1200">
                <a:solidFill>
                  <a:srgbClr val="000000"/>
                </a:solidFill>
                <a:latin typeface="Arial" charset="0"/>
                <a:ea typeface="Arial" charset="0"/>
                <a:cs typeface="Arial" charset="0"/>
              </a:defRPr>
            </a:lvl3pPr>
            <a:lvl4pPr>
              <a:defRPr sz="1200">
                <a:solidFill>
                  <a:srgbClr val="000000"/>
                </a:solidFill>
                <a:latin typeface="Arial" charset="0"/>
                <a:ea typeface="Arial" charset="0"/>
                <a:cs typeface="Arial" charset="0"/>
              </a:defRPr>
            </a:lvl4pPr>
            <a:lvl5pPr>
              <a:defRPr sz="1200">
                <a:solidFill>
                  <a:srgbClr val="000000"/>
                </a:solidFill>
                <a:latin typeface="Arial" charset="0"/>
                <a:ea typeface="Arial" charset="0"/>
                <a:cs typeface="Arial" charset="0"/>
              </a:defRPr>
            </a:lvl5pPr>
            <a:lvl6pPr marL="25146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ea typeface="Arial" charset="0"/>
                <a:cs typeface="Arial" charset="0"/>
              </a:defRPr>
            </a:lvl6pPr>
            <a:lvl7pPr marL="29718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ea typeface="Arial" charset="0"/>
                <a:cs typeface="Arial" charset="0"/>
              </a:defRPr>
            </a:lvl7pPr>
            <a:lvl8pPr marL="34290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ea typeface="Arial" charset="0"/>
                <a:cs typeface="Arial" charset="0"/>
              </a:defRPr>
            </a:lvl8pPr>
            <a:lvl9pPr marL="38862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ea typeface="Arial" charset="0"/>
                <a:cs typeface="Arial" charset="0"/>
              </a:defRPr>
            </a:lvl9pPr>
          </a:lstStyle>
          <a:p>
            <a:pPr defTabSz="914400"/>
            <a:r>
              <a:rPr lang="en-US"/>
              <a:t>Please note the following</a:t>
            </a:r>
          </a:p>
          <a:p>
            <a:pPr defTabSz="914400"/>
            <a:endParaRPr lang="en-US"/>
          </a:p>
          <a:p>
            <a:pPr defTabSz="914400">
              <a:buFont typeface="Arial" charset="0"/>
              <a:buChar char="•"/>
            </a:pPr>
            <a:r>
              <a:rPr lang="en-US"/>
              <a:t>IBMers must include the next slide (verbatim) after your title slide.</a:t>
            </a:r>
          </a:p>
          <a:p>
            <a:pPr defTabSz="914400">
              <a:buFont typeface="Arial" charset="0"/>
              <a:buChar char="•"/>
            </a:pPr>
            <a:endParaRPr lang="en-US"/>
          </a:p>
          <a:p>
            <a:pPr defTabSz="914400">
              <a:buFont typeface="Arial" charset="0"/>
              <a:buChar char="•"/>
            </a:pPr>
            <a:r>
              <a:rPr lang="en-US"/>
              <a:t>IBMers must also include the mandatory “Acknowledgements and Disclaimers” slide (see slide 10) at the end of your presentation before the closing “Thank You” slide.</a:t>
            </a:r>
          </a:p>
          <a:p>
            <a:pPr lvl="1" defTabSz="914400"/>
            <a:r>
              <a:rPr lang="en-US"/>
              <a:t>- You will need to customize the “Acknowledgements and Disclaimers” text </a:t>
            </a:r>
            <a:r>
              <a:rPr lang="en-US" sz="1400" b="1">
                <a:solidFill>
                  <a:srgbClr val="FF3300"/>
                </a:solidFill>
              </a:rPr>
              <a:t>in red</a:t>
            </a:r>
            <a:r>
              <a:rPr lang="en-US"/>
              <a:t> appropriately.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Text Box 3"/>
          <p:cNvSpPr txBox="1">
            <a:spLocks noGrp="1" noChangeArrowheads="1"/>
          </p:cNvSpPr>
          <p:nvPr>
            <p:ph type="body" idx="1"/>
          </p:nvPr>
        </p:nvSpPr>
        <p:spPr>
          <a:noFill/>
        </p:spPr>
        <p:txBody>
          <a:bodyPr/>
          <a:lstStyle/>
          <a:p>
            <a:pPr eaLnBrk="1" hangingPunct="1">
              <a:lnSpc>
                <a:spcPct val="80000"/>
              </a:lnSpc>
              <a:spcBef>
                <a:spcPts val="313"/>
              </a:spcBef>
              <a:buClr>
                <a:srgbClr val="7889FB"/>
              </a:buClr>
              <a:buFont typeface="Wingdings" charset="0"/>
              <a:buNone/>
            </a:pPr>
            <a:r>
              <a:rPr lang="en-US" sz="800" b="1"/>
              <a:t>Author Notes:</a:t>
            </a:r>
            <a:br>
              <a:rPr lang="en-US" sz="800" b="1"/>
            </a:br>
            <a:endParaRPr lang="en-US" sz="800" b="1"/>
          </a:p>
          <a:p>
            <a:pPr eaLnBrk="1" hangingPunct="1">
              <a:lnSpc>
                <a:spcPct val="80000"/>
              </a:lnSpc>
              <a:spcBef>
                <a:spcPts val="313"/>
              </a:spcBef>
              <a:buClr>
                <a:srgbClr val="00A30F"/>
              </a:buClr>
              <a:buFont typeface="Wingdings" charset="0"/>
              <a:buChar char=""/>
            </a:pPr>
            <a:r>
              <a:rPr lang="en-US" sz="700"/>
              <a:t>This template has been built in PowerPoint 2003.  If you</a:t>
            </a:r>
            <a:r>
              <a:rPr lang="ja-JP" altLang="en-US" sz="700"/>
              <a:t>’</a:t>
            </a:r>
            <a:r>
              <a:rPr lang="en-US" sz="700"/>
              <a:t>re using PowerPoint 2007 or above, you may experience different usability results than what is provided as guidance here.</a:t>
            </a:r>
            <a:endParaRPr lang="en-US" sz="800"/>
          </a:p>
          <a:p>
            <a:pPr eaLnBrk="1" hangingPunct="1">
              <a:lnSpc>
                <a:spcPct val="80000"/>
              </a:lnSpc>
              <a:spcBef>
                <a:spcPts val="313"/>
              </a:spcBef>
              <a:buClr>
                <a:srgbClr val="7889FB"/>
              </a:buClr>
              <a:buFont typeface="Wingdings" charset="0"/>
              <a:buChar char=""/>
            </a:pPr>
            <a:r>
              <a:rPr lang="en-US" sz="800"/>
              <a:t>Depending on how the source file was formatted, some slides will not ideally reformat once the template is applied.  Therefore, some reformatting will be necessary.</a:t>
            </a:r>
          </a:p>
          <a:p>
            <a:pPr eaLnBrk="1" hangingPunct="1">
              <a:lnSpc>
                <a:spcPct val="80000"/>
              </a:lnSpc>
              <a:spcBef>
                <a:spcPts val="313"/>
              </a:spcBef>
              <a:buClr>
                <a:srgbClr val="7889FB"/>
              </a:buClr>
              <a:buFont typeface="Wingdings" charset="0"/>
              <a:buChar char=""/>
            </a:pPr>
            <a:r>
              <a:rPr lang="en-US" sz="800"/>
              <a:t>Reapply slide layouts: Task Pane / Slide Layout</a:t>
            </a:r>
          </a:p>
          <a:p>
            <a:pPr lvl="1" eaLnBrk="1" hangingPunct="1">
              <a:lnSpc>
                <a:spcPct val="80000"/>
              </a:lnSpc>
              <a:spcBef>
                <a:spcPts val="313"/>
              </a:spcBef>
              <a:buClr>
                <a:srgbClr val="7889FB"/>
              </a:buClr>
              <a:buFont typeface="Webdings" charset="0"/>
              <a:buChar char=""/>
            </a:pPr>
            <a:r>
              <a:rPr lang="en-US" sz="800"/>
              <a:t>Can be applied thru normal or slide sorter view</a:t>
            </a:r>
          </a:p>
          <a:p>
            <a:pPr lvl="1" eaLnBrk="1" hangingPunct="1">
              <a:lnSpc>
                <a:spcPct val="80000"/>
              </a:lnSpc>
              <a:spcBef>
                <a:spcPts val="313"/>
              </a:spcBef>
              <a:buClr>
                <a:srgbClr val="7889FB"/>
              </a:buClr>
              <a:buFont typeface="Webdings" charset="0"/>
              <a:buChar char=""/>
            </a:pPr>
            <a:r>
              <a:rPr lang="en-US" sz="800"/>
              <a:t>May have to reapply the layouts more than once in order to take effect</a:t>
            </a:r>
          </a:p>
          <a:p>
            <a:pPr lvl="1" eaLnBrk="1" hangingPunct="1">
              <a:lnSpc>
                <a:spcPct val="80000"/>
              </a:lnSpc>
              <a:spcBef>
                <a:spcPts val="313"/>
              </a:spcBef>
              <a:buClr>
                <a:srgbClr val="7889FB"/>
              </a:buClr>
              <a:buFont typeface="Webdings" charset="0"/>
              <a:buChar char=""/>
            </a:pPr>
            <a:r>
              <a:rPr lang="en-US" sz="800"/>
              <a:t>Limit altering slide layout attributes on your slide (fonts, positioning, text box anchoring, positioning, etc.), this will create less reformatting rework when switching templates in the future or repurposing this slide in other presentations. Use </a:t>
            </a:r>
            <a:r>
              <a:rPr lang="ja-JP" altLang="en-US" sz="800"/>
              <a:t>“</a:t>
            </a:r>
            <a:r>
              <a:rPr lang="en-US" sz="800"/>
              <a:t>shift returns</a:t>
            </a:r>
            <a:r>
              <a:rPr lang="ja-JP" altLang="en-US" sz="800"/>
              <a:t>”</a:t>
            </a:r>
            <a:r>
              <a:rPr lang="en-US" sz="800"/>
              <a:t> if text wraps are needed to wrap around imagery.</a:t>
            </a:r>
          </a:p>
          <a:p>
            <a:pPr lvl="1" eaLnBrk="1" hangingPunct="1">
              <a:lnSpc>
                <a:spcPct val="80000"/>
              </a:lnSpc>
              <a:spcBef>
                <a:spcPts val="313"/>
              </a:spcBef>
              <a:buClr>
                <a:srgbClr val="7889FB"/>
              </a:buClr>
              <a:buFont typeface="Webdings" charset="0"/>
              <a:buChar char=""/>
            </a:pPr>
            <a:r>
              <a:rPr lang="en-US" sz="800"/>
              <a:t>If slide layout customization is needed, it</a:t>
            </a:r>
            <a:r>
              <a:rPr lang="ja-JP" altLang="en-US" sz="800"/>
              <a:t>’</a:t>
            </a:r>
            <a:r>
              <a:rPr lang="en-US" sz="800"/>
              <a:t>s advised to break the customized text box from the slide layout by selecting the bounding box of the altered text box and cutting it from the slide, apply either the title slide layout or the blank layout, and then paste the text box back onto the slide.  Your custom-formatting of the text layout will then be retained for future repurposing in other presentations.</a:t>
            </a:r>
          </a:p>
          <a:p>
            <a:pPr eaLnBrk="1" hangingPunct="1">
              <a:lnSpc>
                <a:spcPct val="80000"/>
              </a:lnSpc>
              <a:spcBef>
                <a:spcPts val="313"/>
              </a:spcBef>
              <a:buClr>
                <a:srgbClr val="7889FB"/>
              </a:buClr>
              <a:buFont typeface="Wingdings" charset="0"/>
              <a:buChar char=""/>
            </a:pPr>
            <a:r>
              <a:rPr lang="en-US" sz="800"/>
              <a:t>Slide numbers may be duplicated in the footer of your slides. You</a:t>
            </a:r>
            <a:r>
              <a:rPr lang="ja-JP" altLang="en-US" sz="800"/>
              <a:t>’</a:t>
            </a:r>
            <a:r>
              <a:rPr lang="en-US" sz="800"/>
              <a:t>ll have to delete the page numbers on the left manually for each slide.</a:t>
            </a:r>
          </a:p>
          <a:p>
            <a:pPr eaLnBrk="1" hangingPunct="1">
              <a:lnSpc>
                <a:spcPct val="80000"/>
              </a:lnSpc>
              <a:spcBef>
                <a:spcPts val="313"/>
              </a:spcBef>
              <a:buClr>
                <a:srgbClr val="7889FB"/>
              </a:buClr>
              <a:buFont typeface="Wingdings" charset="0"/>
              <a:buChar char=""/>
            </a:pPr>
            <a:r>
              <a:rPr lang="en-US" sz="800"/>
              <a:t>Recolor graphics if needed by using the embedded color palette swatches already in this template. The color palette is also specified on the slide above.</a:t>
            </a:r>
          </a:p>
          <a:p>
            <a:pPr eaLnBrk="1" hangingPunct="1">
              <a:lnSpc>
                <a:spcPct val="80000"/>
              </a:lnSpc>
              <a:spcBef>
                <a:spcPts val="313"/>
              </a:spcBef>
              <a:buClr>
                <a:srgbClr val="7889FB"/>
              </a:buClr>
              <a:buFont typeface="Wingdings" charset="0"/>
              <a:buChar char=""/>
            </a:pPr>
            <a:r>
              <a:rPr lang="en-US" sz="800"/>
              <a:t>Slide text: Don</a:t>
            </a:r>
            <a:r>
              <a:rPr lang="ja-JP" altLang="en-US" sz="800"/>
              <a:t>’</a:t>
            </a:r>
            <a:r>
              <a:rPr lang="en-US" sz="800"/>
              <a:t>t create long sentences or paragraphs on slides.  Use concise bulleted list format.  Use speaker notes for supporting bulleted content to avoid slides that are too text heavy.</a:t>
            </a:r>
          </a:p>
          <a:p>
            <a:pPr eaLnBrk="1" hangingPunct="1">
              <a:lnSpc>
                <a:spcPct val="80000"/>
              </a:lnSpc>
              <a:spcBef>
                <a:spcPts val="313"/>
              </a:spcBef>
              <a:buClr>
                <a:srgbClr val="7889FB"/>
              </a:buClr>
              <a:buFont typeface="Wingdings" charset="0"/>
              <a:buChar char=""/>
            </a:pPr>
            <a:r>
              <a:rPr lang="en-US" sz="800"/>
              <a:t>Use sentence case capitalization for presentation titles, slide titles, category labels and bullets: Format / Change Case / Sentence Case.  Initial capitalization is limited to our products and offerings.</a:t>
            </a:r>
          </a:p>
          <a:p>
            <a:pPr eaLnBrk="1" hangingPunct="1">
              <a:lnSpc>
                <a:spcPct val="80000"/>
              </a:lnSpc>
              <a:spcBef>
                <a:spcPts val="313"/>
              </a:spcBef>
              <a:buClr>
                <a:srgbClr val="7889FB"/>
              </a:buClr>
              <a:buFont typeface="Wingdings" charset="0"/>
              <a:buChar char=""/>
            </a:pPr>
            <a:r>
              <a:rPr lang="en-US" sz="800"/>
              <a:t>When referring to IBM products, use the correct full name, do not abbreviate.</a:t>
            </a:r>
          </a:p>
          <a:p>
            <a:pPr eaLnBrk="1" hangingPunct="1">
              <a:lnSpc>
                <a:spcPct val="80000"/>
              </a:lnSpc>
              <a:spcBef>
                <a:spcPts val="313"/>
              </a:spcBef>
              <a:buClr>
                <a:srgbClr val="7889FB"/>
              </a:buClr>
              <a:buFont typeface="Wingdings" charset="0"/>
              <a:buChar char=""/>
            </a:pPr>
            <a:endParaRPr lang="en-US" sz="800"/>
          </a:p>
          <a:p>
            <a:pPr>
              <a:lnSpc>
                <a:spcPct val="80000"/>
              </a:lnSpc>
            </a:pPr>
            <a:r>
              <a:rPr lang="en-US" sz="800" b="1"/>
              <a:t>Imagery guidelines:  </a:t>
            </a:r>
            <a:r>
              <a:rPr lang="en-US" sz="800"/>
              <a:t>Avoid using cartoon like clip-art, use photo-art instead.  </a:t>
            </a:r>
            <a:r>
              <a:rPr lang="en-US" sz="900"/>
              <a:t>Third party material cannot be used in a presentation without written permission (this includes product and Web page screen shots, and photos).  Images must be acquired from a ‘royalty-free to use’ source such as:</a:t>
            </a:r>
          </a:p>
          <a:p>
            <a:pPr lvl="1" eaLnBrk="1" hangingPunct="1">
              <a:lnSpc>
                <a:spcPct val="80000"/>
              </a:lnSpc>
              <a:spcBef>
                <a:spcPts val="313"/>
              </a:spcBef>
              <a:buClr>
                <a:srgbClr val="00A30F"/>
              </a:buClr>
              <a:buFont typeface="Wingdings" charset="0"/>
              <a:buChar char=""/>
            </a:pPr>
            <a:r>
              <a:rPr lang="en-US" sz="900"/>
              <a:t>Microsoft or Lotus Symphony Clip Art library</a:t>
            </a:r>
          </a:p>
          <a:p>
            <a:pPr lvl="1" eaLnBrk="1" hangingPunct="1">
              <a:lnSpc>
                <a:spcPct val="80000"/>
              </a:lnSpc>
              <a:spcBef>
                <a:spcPts val="313"/>
              </a:spcBef>
              <a:buClr>
                <a:srgbClr val="00A30F"/>
              </a:buClr>
              <a:buFont typeface="Wingdings" charset="0"/>
              <a:buChar char=""/>
            </a:pPr>
            <a:r>
              <a:rPr lang="en-US" sz="900"/>
              <a:t>http://www.freebyte.com/clipart_images_photos_icons/#freevectorgraphics</a:t>
            </a:r>
          </a:p>
          <a:p>
            <a:pPr lvl="1" eaLnBrk="1" hangingPunct="1">
              <a:lnSpc>
                <a:spcPct val="80000"/>
              </a:lnSpc>
              <a:spcBef>
                <a:spcPts val="313"/>
              </a:spcBef>
              <a:buClr>
                <a:srgbClr val="00A30F"/>
              </a:buClr>
              <a:buFont typeface="Wingdings" charset="0"/>
              <a:buChar char=""/>
            </a:pPr>
            <a:r>
              <a:rPr lang="en-US" sz="900"/>
              <a:t>http://www.freedigitalphotos.net/</a:t>
            </a:r>
          </a:p>
          <a:p>
            <a:pPr lvl="1" eaLnBrk="1" hangingPunct="1">
              <a:lnSpc>
                <a:spcPct val="80000"/>
              </a:lnSpc>
              <a:spcBef>
                <a:spcPts val="313"/>
              </a:spcBef>
              <a:buClr>
                <a:srgbClr val="00A30F"/>
              </a:buClr>
              <a:buFont typeface="Wingdings" charset="0"/>
              <a:buChar char=""/>
            </a:pPr>
            <a:r>
              <a:rPr lang="en-US" sz="900" b="1"/>
              <a:t>IBMers can use royalty-free images from the following repositories</a:t>
            </a:r>
            <a:r>
              <a:rPr lang="en-US" sz="900"/>
              <a:t>:</a:t>
            </a:r>
          </a:p>
          <a:p>
            <a:pPr lvl="2" eaLnBrk="1" hangingPunct="1">
              <a:lnSpc>
                <a:spcPct val="80000"/>
              </a:lnSpc>
              <a:spcBef>
                <a:spcPts val="313"/>
              </a:spcBef>
              <a:buClr>
                <a:srgbClr val="00A30F"/>
              </a:buClr>
              <a:buFont typeface="Wingdings" charset="0"/>
              <a:buChar char=""/>
            </a:pPr>
            <a:r>
              <a:rPr lang="en-US" sz="800"/>
              <a:t>IBM Brand Systems Center / Assets / Photography</a:t>
            </a:r>
            <a:br>
              <a:rPr lang="en-US" sz="800"/>
            </a:br>
            <a:r>
              <a:rPr lang="en-US" sz="800" i="1"/>
              <a:t>Login instructions: </a:t>
            </a:r>
            <a:r>
              <a:rPr lang="en-US" sz="800"/>
              <a:t>https://w3-connections.ibm.com/forums/html/topic?id=c1082624-e54c-4e04-bad1-ddb150ac7540</a:t>
            </a:r>
            <a:endParaRPr lang="en-US" sz="1000"/>
          </a:p>
          <a:p>
            <a:pPr lvl="2" eaLnBrk="1" hangingPunct="1">
              <a:lnSpc>
                <a:spcPct val="80000"/>
              </a:lnSpc>
              <a:spcBef>
                <a:spcPts val="313"/>
              </a:spcBef>
              <a:buClr>
                <a:srgbClr val="00A30F"/>
              </a:buClr>
              <a:buFont typeface="Wingdings" charset="0"/>
              <a:buChar char=""/>
            </a:pPr>
            <a:r>
              <a:rPr lang="en-US" sz="1000"/>
              <a:t>IBM Software Story Images</a:t>
            </a:r>
            <a:br>
              <a:rPr lang="en-US" sz="1000"/>
            </a:br>
            <a:r>
              <a:rPr lang="en-US" sz="800"/>
              <a:t>https://w3-connections.ibm.com/files/app#/collection/b7570645-b2f8-4450-a27f-9269a163fc2d</a:t>
            </a:r>
          </a:p>
          <a:p>
            <a:pPr lvl="2" eaLnBrk="1" hangingPunct="1">
              <a:lnSpc>
                <a:spcPct val="80000"/>
              </a:lnSpc>
              <a:spcBef>
                <a:spcPts val="313"/>
              </a:spcBef>
              <a:buClr>
                <a:srgbClr val="00A30F"/>
              </a:buClr>
              <a:buFont typeface="Wingdings" charset="0"/>
              <a:buChar char=""/>
            </a:pPr>
            <a:r>
              <a:rPr lang="en-US" sz="800"/>
              <a:t>IBM Rational Presentation Image Library: https://w3-connections.ibm.com/wikis/home?lang=en_US#!/wiki/Rational%20Presentation%20Templates,%20Guidelines,%20and%20Resources/page/Presentation%20Image%20Library</a:t>
            </a:r>
          </a:p>
          <a:p>
            <a:pPr eaLnBrk="1" hangingPunct="1">
              <a:lnSpc>
                <a:spcPct val="80000"/>
              </a:lnSpc>
              <a:spcBef>
                <a:spcPts val="313"/>
              </a:spcBef>
              <a:buClr>
                <a:srgbClr val="7889FB"/>
              </a:buClr>
              <a:buFont typeface="Wingdings" charset="0"/>
              <a:buNone/>
            </a:pPr>
            <a:endParaRPr lang="en-US" sz="800" b="1"/>
          </a:p>
          <a:p>
            <a:pPr>
              <a:lnSpc>
                <a:spcPct val="80000"/>
              </a:lnSpc>
            </a:pPr>
            <a:endParaRPr lang="en-US"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“representations of resources”</a:t>
            </a:r>
            <a:endParaRPr lang="en-US" dirty="0"/>
          </a:p>
        </p:txBody>
      </p:sp>
      <p:sp>
        <p:nvSpPr>
          <p:cNvPr id="4" name="Slide Number Placeholder 3"/>
          <p:cNvSpPr>
            <a:spLocks noGrp="1"/>
          </p:cNvSpPr>
          <p:nvPr>
            <p:ph type="sldNum" idx="10"/>
          </p:nvPr>
        </p:nvSpPr>
        <p:spPr/>
        <p:txBody>
          <a:bodyPr/>
          <a:lstStyle/>
          <a:p>
            <a:fld id="{33C7073A-DD6A-0742-B3CB-4AD0F3457A42}" type="slidenum">
              <a:rPr lang="en-US" smtClean="0"/>
              <a:pPr/>
              <a:t>6</a:t>
            </a:fld>
            <a:endParaRPr lang="en-US"/>
          </a:p>
        </p:txBody>
      </p:sp>
    </p:spTree>
    <p:extLst>
      <p:ext uri="{BB962C8B-B14F-4D97-AF65-F5344CB8AC3E}">
        <p14:creationId xmlns:p14="http://schemas.microsoft.com/office/powerpoint/2010/main" val="465627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33C7073A-DD6A-0742-B3CB-4AD0F3457A42}" type="slidenum">
              <a:rPr lang="en-US" smtClean="0"/>
              <a:pPr/>
              <a:t>13</a:t>
            </a:fld>
            <a:endParaRPr lang="en-US"/>
          </a:p>
        </p:txBody>
      </p:sp>
    </p:spTree>
    <p:extLst>
      <p:ext uri="{BB962C8B-B14F-4D97-AF65-F5344CB8AC3E}">
        <p14:creationId xmlns:p14="http://schemas.microsoft.com/office/powerpoint/2010/main" val="1419167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33C7073A-DD6A-0742-B3CB-4AD0F3457A42}" type="slidenum">
              <a:rPr lang="en-US" smtClean="0"/>
              <a:pPr/>
              <a:t>22</a:t>
            </a:fld>
            <a:endParaRPr lang="en-US"/>
          </a:p>
        </p:txBody>
      </p:sp>
    </p:spTree>
    <p:extLst>
      <p:ext uri="{BB962C8B-B14F-4D97-AF65-F5344CB8AC3E}">
        <p14:creationId xmlns:p14="http://schemas.microsoft.com/office/powerpoint/2010/main" val="19866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Text Box 3"/>
          <p:cNvSpPr txBox="1">
            <a:spLocks noGrp="1" noChangeArrowheads="1"/>
          </p:cNvSpPr>
          <p:nvPr>
            <p:ph type="body" idx="1"/>
          </p:nvPr>
        </p:nvSpPr>
        <p:spPr>
          <a:noFill/>
        </p:spPr>
        <p:txBody>
          <a:bodyPr/>
          <a:lstStyle/>
          <a:p>
            <a:r>
              <a:rPr lang="en-US"/>
              <a:t>Optional slide. Graphic is available in English only.</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Text Box 3"/>
          <p:cNvSpPr txBox="1">
            <a:spLocks noGrp="1" noChangeArrowheads="1"/>
          </p:cNvSpPr>
          <p:nvPr>
            <p:ph type="body" idx="1"/>
          </p:nvPr>
        </p:nvSpPr>
        <p:spPr>
          <a:noFill/>
        </p:spPr>
        <p:txBody>
          <a:bodyPr/>
          <a:lstStyle/>
          <a:p>
            <a:r>
              <a:rPr lang="en-US"/>
              <a:t>Optional slide. Graphic is available in English only.</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1536" name="Picture 32" descr="title_graphic_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692650" y="0"/>
            <a:ext cx="4451350" cy="3956050"/>
          </a:xfrm>
          <a:prstGeom prst="rect">
            <a:avLst/>
          </a:prstGeom>
          <a:noFill/>
          <a:extLst>
            <a:ext uri="{909E8E84-426E-40DD-AFC4-6F175D3DCCD1}">
              <a14:hiddenFill xmlns:a14="http://schemas.microsoft.com/office/drawing/2010/main">
                <a:solidFill>
                  <a:srgbClr val="FFFFFF"/>
                </a:solidFill>
              </a14:hiddenFill>
            </a:ext>
          </a:extLst>
        </p:spPr>
      </p:pic>
      <p:pic>
        <p:nvPicPr>
          <p:cNvPr id="21534" name="Picture 30" descr="StayAhead_CBM_Lockup_rgb"/>
          <p:cNvPicPr>
            <a:picLocks noChangeAspect="1" noChangeArrowheads="1"/>
          </p:cNvPicPr>
          <p:nvPr/>
        </p:nvPicPr>
        <p:blipFill>
          <a:blip r:embed="rId3" cstate="email">
            <a:extLst>
              <a:ext uri="{28A0092B-C50C-407E-A947-70E740481C1C}">
                <a14:useLocalDpi xmlns:a14="http://schemas.microsoft.com/office/drawing/2010/main" val="0"/>
              </a:ext>
            </a:extLst>
          </a:blip>
          <a:srcRect b="32120"/>
          <a:stretch>
            <a:fillRect/>
          </a:stretch>
        </p:blipFill>
        <p:spPr bwMode="auto">
          <a:xfrm>
            <a:off x="300038" y="5224463"/>
            <a:ext cx="4038600" cy="1006475"/>
          </a:xfrm>
          <a:prstGeom prst="rect">
            <a:avLst/>
          </a:prstGeom>
          <a:noFill/>
          <a:extLst>
            <a:ext uri="{909E8E84-426E-40DD-AFC4-6F175D3DCCD1}">
              <a14:hiddenFill xmlns:a14="http://schemas.microsoft.com/office/drawing/2010/main">
                <a:solidFill>
                  <a:srgbClr val="FFFFFF"/>
                </a:solidFill>
              </a14:hiddenFill>
            </a:ext>
          </a:extLst>
        </p:spPr>
      </p:pic>
      <p:pic>
        <p:nvPicPr>
          <p:cNvPr id="21533" name="Picture 29" descr="chubby-with-8-bar-pos_vertical_600pix"/>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11150" y="258763"/>
            <a:ext cx="239713" cy="871537"/>
          </a:xfrm>
          <a:prstGeom prst="rect">
            <a:avLst/>
          </a:prstGeom>
          <a:noFill/>
          <a:extLst>
            <a:ext uri="{909E8E84-426E-40DD-AFC4-6F175D3DCCD1}">
              <a14:hiddenFill xmlns:a14="http://schemas.microsoft.com/office/drawing/2010/main">
                <a:solidFill>
                  <a:srgbClr val="FFFFFF"/>
                </a:solidFill>
              </a14:hiddenFill>
            </a:ext>
          </a:extLst>
        </p:spPr>
      </p:pic>
      <p:sp>
        <p:nvSpPr>
          <p:cNvPr id="21523" name="Rectangle 8"/>
          <p:cNvSpPr>
            <a:spLocks noGrp="1" noChangeArrowheads="1"/>
          </p:cNvSpPr>
          <p:nvPr>
            <p:ph type="ctrTitle"/>
          </p:nvPr>
        </p:nvSpPr>
        <p:spPr>
          <a:xfrm>
            <a:off x="247650" y="2024063"/>
            <a:ext cx="6819900" cy="357187"/>
          </a:xfrm>
        </p:spPr>
        <p:txBody>
          <a:bodyPr lIns="0" tIns="0" rIns="0" bIns="0" anchor="t"/>
          <a:lstStyle>
            <a:lvl1pPr>
              <a:defRPr sz="2600">
                <a:latin typeface="Arial" charset="0"/>
                <a:cs typeface="Arial" charset="0"/>
              </a:defRPr>
            </a:lvl1pPr>
          </a:lstStyle>
          <a:p>
            <a:pPr lvl="0"/>
            <a:r>
              <a:rPr lang="en-US" noProof="0" smtClean="0"/>
              <a:t>Click to edit Master title style</a:t>
            </a:r>
            <a:endParaRPr lang="en-US" noProof="0"/>
          </a:p>
        </p:txBody>
      </p:sp>
      <p:sp>
        <p:nvSpPr>
          <p:cNvPr id="21524" name="Rectangle 9"/>
          <p:cNvSpPr>
            <a:spLocks noGrp="1" noChangeArrowheads="1"/>
          </p:cNvSpPr>
          <p:nvPr>
            <p:ph type="subTitle" idx="1"/>
          </p:nvPr>
        </p:nvSpPr>
        <p:spPr>
          <a:xfrm>
            <a:off x="247650" y="3676650"/>
            <a:ext cx="6796088" cy="244475"/>
          </a:xfrm>
        </p:spPr>
        <p:txBody>
          <a:bodyPr lIns="0" tIns="0" rIns="0" bIns="0">
            <a:spAutoFit/>
          </a:bodyPr>
          <a:lstStyle>
            <a:lvl1pPr marL="0" indent="0">
              <a:spcBef>
                <a:spcPct val="0"/>
              </a:spcBef>
              <a:buFont typeface="Wingdings" charset="0"/>
              <a:buNone/>
              <a:defRPr>
                <a:latin typeface="Arial" charset="0"/>
                <a:cs typeface="Arial" charset="0"/>
              </a:defRPr>
            </a:lvl1pPr>
          </a:lstStyle>
          <a:p>
            <a:pPr lvl="0"/>
            <a:r>
              <a:rPr lang="en-US" noProof="0" smtClean="0"/>
              <a:t>Click to edit Master subtitle style</a:t>
            </a:r>
            <a:endParaRPr lang="en-US" noProof="0"/>
          </a:p>
        </p:txBody>
      </p:sp>
      <p:pic>
        <p:nvPicPr>
          <p:cNvPr id="21535" name="Picture 31" descr="StayAhead_CBM_Lockup_rgb"/>
          <p:cNvPicPr>
            <a:picLocks noChangeAspect="1" noChangeArrowheads="1"/>
          </p:cNvPicPr>
          <p:nvPr/>
        </p:nvPicPr>
        <p:blipFill>
          <a:blip r:embed="rId5" cstate="email">
            <a:extLst>
              <a:ext uri="{28A0092B-C50C-407E-A947-70E740481C1C}">
                <a14:useLocalDpi xmlns:a14="http://schemas.microsoft.com/office/drawing/2010/main" val="0"/>
              </a:ext>
            </a:extLst>
          </a:blip>
          <a:srcRect t="64259" r="60263" b="-5865"/>
          <a:stretch>
            <a:fillRect/>
          </a:stretch>
        </p:blipFill>
        <p:spPr bwMode="auto">
          <a:xfrm>
            <a:off x="6858000" y="5643563"/>
            <a:ext cx="1927225" cy="741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63525" y="1598613"/>
            <a:ext cx="8705850" cy="1531188"/>
          </a:xfrm>
        </p:spPr>
        <p:txBody>
          <a:bodyPr/>
          <a:lstStyle>
            <a:lvl1pPr>
              <a:defRPr baseline="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2"/>
          <p:cNvSpPr>
            <a:spLocks noGrp="1" noChangeArrowheads="1"/>
          </p:cNvSpPr>
          <p:nvPr>
            <p:ph type="sldNum" sz="quarter" idx="10"/>
          </p:nvPr>
        </p:nvSpPr>
        <p:spPr>
          <a:ln/>
        </p:spPr>
        <p:txBody>
          <a:bodyPr/>
          <a:lstStyle>
            <a:lvl1pPr>
              <a:defRPr/>
            </a:lvl1pPr>
          </a:lstStyle>
          <a:p>
            <a:fld id="{A85FD994-82BE-174D-8D51-474E922F1F3C}" type="slidenum">
              <a:rPr lang="en-US"/>
              <a:pPr/>
              <a:t>‹#›</a:t>
            </a:fld>
            <a:endParaRPr lang="en-US"/>
          </a:p>
        </p:txBody>
      </p:sp>
    </p:spTree>
    <p:extLst>
      <p:ext uri="{BB962C8B-B14F-4D97-AF65-F5344CB8AC3E}">
        <p14:creationId xmlns:p14="http://schemas.microsoft.com/office/powerpoint/2010/main" val="33790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2"/>
          <p:cNvSpPr>
            <a:spLocks noGrp="1" noChangeArrowheads="1"/>
          </p:cNvSpPr>
          <p:nvPr>
            <p:ph type="sldNum" sz="quarter" idx="10"/>
          </p:nvPr>
        </p:nvSpPr>
        <p:spPr>
          <a:ln/>
        </p:spPr>
        <p:txBody>
          <a:bodyPr/>
          <a:lstStyle>
            <a:lvl1pPr>
              <a:defRPr/>
            </a:lvl1pPr>
          </a:lstStyle>
          <a:p>
            <a:fld id="{E5DAC567-1578-BF4D-9738-123719041165}" type="slidenum">
              <a:rPr lang="en-US"/>
              <a:pPr/>
              <a:t>‹#›</a:t>
            </a:fld>
            <a:endParaRPr lang="en-US"/>
          </a:p>
        </p:txBody>
      </p:sp>
    </p:spTree>
    <p:extLst>
      <p:ext uri="{BB962C8B-B14F-4D97-AF65-F5344CB8AC3E}">
        <p14:creationId xmlns:p14="http://schemas.microsoft.com/office/powerpoint/2010/main" val="7008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2"/>
          <p:cNvSpPr>
            <a:spLocks noGrp="1" noChangeArrowheads="1"/>
          </p:cNvSpPr>
          <p:nvPr>
            <p:ph type="sldNum" sz="quarter" idx="10"/>
          </p:nvPr>
        </p:nvSpPr>
        <p:spPr>
          <a:ln/>
        </p:spPr>
        <p:txBody>
          <a:bodyPr/>
          <a:lstStyle>
            <a:lvl1pPr>
              <a:defRPr/>
            </a:lvl1pPr>
          </a:lstStyle>
          <a:p>
            <a:fld id="{E87F7A12-A6CF-5841-8582-5CA80628B039}" type="slidenum">
              <a:rPr lang="en-US"/>
              <a:pPr/>
              <a:t>‹#›</a:t>
            </a:fld>
            <a:endParaRPr lang="en-US"/>
          </a:p>
        </p:txBody>
      </p:sp>
    </p:spTree>
    <p:extLst>
      <p:ext uri="{BB962C8B-B14F-4D97-AF65-F5344CB8AC3E}">
        <p14:creationId xmlns:p14="http://schemas.microsoft.com/office/powerpoint/2010/main" val="312699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173038" y="541338"/>
            <a:ext cx="7427912" cy="393700"/>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the title text format</a:t>
            </a:r>
          </a:p>
        </p:txBody>
      </p:sp>
      <p:sp>
        <p:nvSpPr>
          <p:cNvPr id="1027" name="Rectangle 9"/>
          <p:cNvSpPr>
            <a:spLocks noGrp="1" noChangeArrowheads="1"/>
          </p:cNvSpPr>
          <p:nvPr>
            <p:ph type="body" idx="1"/>
          </p:nvPr>
        </p:nvSpPr>
        <p:spPr bwMode="auto">
          <a:xfrm>
            <a:off x="176213" y="977900"/>
            <a:ext cx="8593137" cy="5156200"/>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p:txBody>
      </p:sp>
      <p:pic>
        <p:nvPicPr>
          <p:cNvPr id="1059" name="Picture 35" descr="title_graphic_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645400" y="0"/>
            <a:ext cx="1498600" cy="1331913"/>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StayAhead_CBM_Lockup_rgb"/>
          <p:cNvPicPr>
            <a:picLocks noChangeAspect="1" noChangeArrowheads="1"/>
          </p:cNvPicPr>
          <p:nvPr/>
        </p:nvPicPr>
        <p:blipFill>
          <a:blip r:embed="rId7" cstate="email">
            <a:extLst>
              <a:ext uri="{28A0092B-C50C-407E-A947-70E740481C1C}">
                <a14:useLocalDpi xmlns:a14="http://schemas.microsoft.com/office/drawing/2010/main" val="0"/>
              </a:ext>
            </a:extLst>
          </a:blip>
          <a:srcRect b="32120"/>
          <a:stretch>
            <a:fillRect/>
          </a:stretch>
        </p:blipFill>
        <p:spPr bwMode="auto">
          <a:xfrm>
            <a:off x="7015163" y="6305550"/>
            <a:ext cx="1716087" cy="430213"/>
          </a:xfrm>
          <a:prstGeom prst="rect">
            <a:avLst/>
          </a:prstGeom>
          <a:noFill/>
          <a:extLst>
            <a:ext uri="{909E8E84-426E-40DD-AFC4-6F175D3DCCD1}">
              <a14:hiddenFill xmlns:a14="http://schemas.microsoft.com/office/drawing/2010/main">
                <a:solidFill>
                  <a:srgbClr val="FFFFFF"/>
                </a:solidFill>
              </a14:hiddenFill>
            </a:ext>
          </a:extLst>
        </p:spPr>
      </p:pic>
      <p:sp>
        <p:nvSpPr>
          <p:cNvPr id="1066" name="Rectangle 42"/>
          <p:cNvSpPr>
            <a:spLocks noGrp="1" noChangeArrowheads="1"/>
          </p:cNvSpPr>
          <p:nvPr>
            <p:ph type="sldNum" sz="quarter" idx="4"/>
          </p:nvPr>
        </p:nvSpPr>
        <p:spPr bwMode="black">
          <a:xfrm>
            <a:off x="182563" y="6537325"/>
            <a:ext cx="366712"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algn="l">
              <a:buClrTx/>
              <a:buSzTx/>
              <a:buFontTx/>
              <a:buNone/>
              <a:defRPr sz="800">
                <a:solidFill>
                  <a:schemeClr val="tx1"/>
                </a:solidFill>
              </a:defRPr>
            </a:lvl1pPr>
          </a:lstStyle>
          <a:p>
            <a:fld id="{86BEA0D3-10D7-224A-9D29-5B585320C6E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2" r:id="rId2"/>
    <p:sldLayoutId id="2147483691" r:id="rId3"/>
    <p:sldLayoutId id="2147483690" r:id="rId4"/>
  </p:sldLayoutIdLst>
  <p:timing>
    <p:tnLst>
      <p:par>
        <p:cTn id="1" dur="indefinite" restart="never" nodeType="tmRoot"/>
      </p:par>
    </p:tnLst>
  </p:timing>
  <p:hf hdr="0" ftr="0" dt="0"/>
  <p:txStyles>
    <p:titleStyle>
      <a:lvl1pPr algn="l" defTabSz="449263" rtl="0" eaLnBrk="1" fontAlgn="base" hangingPunct="1">
        <a:lnSpc>
          <a:spcPct val="90000"/>
        </a:lnSpc>
        <a:spcBef>
          <a:spcPct val="0"/>
        </a:spcBef>
        <a:spcAft>
          <a:spcPct val="0"/>
        </a:spcAft>
        <a:buClr>
          <a:srgbClr val="7889FB"/>
        </a:buClr>
        <a:buSzPct val="100000"/>
        <a:buFont typeface="Arial" charset="0"/>
        <a:defRPr sz="2200">
          <a:solidFill>
            <a:schemeClr val="hlink"/>
          </a:solidFill>
          <a:latin typeface="+mj-lt"/>
          <a:ea typeface="ＭＳ Ｐゴシック" charset="0"/>
          <a:cs typeface="+mj-cs"/>
        </a:defRPr>
      </a:lvl1pPr>
      <a:lvl2pPr algn="l" defTabSz="449263" rtl="0" eaLnBrk="1" fontAlgn="base" hangingPunct="1">
        <a:lnSpc>
          <a:spcPct val="90000"/>
        </a:lnSpc>
        <a:spcBef>
          <a:spcPct val="0"/>
        </a:spcBef>
        <a:spcAft>
          <a:spcPct val="0"/>
        </a:spcAft>
        <a:buClr>
          <a:srgbClr val="7889FB"/>
        </a:buClr>
        <a:buSzPct val="100000"/>
        <a:buFont typeface="Arial" charset="0"/>
        <a:defRPr sz="2200">
          <a:solidFill>
            <a:schemeClr val="hlink"/>
          </a:solidFill>
          <a:latin typeface="Arial" charset="0"/>
          <a:ea typeface="ＭＳ Ｐゴシック" charset="0"/>
          <a:cs typeface="Arial" charset="0"/>
        </a:defRPr>
      </a:lvl2pPr>
      <a:lvl3pPr algn="l" defTabSz="449263" rtl="0" eaLnBrk="1" fontAlgn="base" hangingPunct="1">
        <a:lnSpc>
          <a:spcPct val="90000"/>
        </a:lnSpc>
        <a:spcBef>
          <a:spcPct val="0"/>
        </a:spcBef>
        <a:spcAft>
          <a:spcPct val="0"/>
        </a:spcAft>
        <a:buClr>
          <a:srgbClr val="7889FB"/>
        </a:buClr>
        <a:buSzPct val="100000"/>
        <a:buFont typeface="Arial" charset="0"/>
        <a:defRPr sz="2200">
          <a:solidFill>
            <a:schemeClr val="hlink"/>
          </a:solidFill>
          <a:latin typeface="Arial" charset="0"/>
          <a:ea typeface="ＭＳ Ｐゴシック" charset="0"/>
          <a:cs typeface="Arial" charset="0"/>
        </a:defRPr>
      </a:lvl3pPr>
      <a:lvl4pPr algn="l" defTabSz="449263" rtl="0" eaLnBrk="1" fontAlgn="base" hangingPunct="1">
        <a:lnSpc>
          <a:spcPct val="90000"/>
        </a:lnSpc>
        <a:spcBef>
          <a:spcPct val="0"/>
        </a:spcBef>
        <a:spcAft>
          <a:spcPct val="0"/>
        </a:spcAft>
        <a:buClr>
          <a:srgbClr val="7889FB"/>
        </a:buClr>
        <a:buSzPct val="100000"/>
        <a:buFont typeface="Arial" charset="0"/>
        <a:defRPr sz="2200">
          <a:solidFill>
            <a:schemeClr val="hlink"/>
          </a:solidFill>
          <a:latin typeface="Arial" charset="0"/>
          <a:ea typeface="ＭＳ Ｐゴシック" charset="0"/>
          <a:cs typeface="Arial" charset="0"/>
        </a:defRPr>
      </a:lvl4pPr>
      <a:lvl5pPr algn="l" defTabSz="449263" rtl="0" eaLnBrk="1" fontAlgn="base" hangingPunct="1">
        <a:lnSpc>
          <a:spcPct val="90000"/>
        </a:lnSpc>
        <a:spcBef>
          <a:spcPct val="0"/>
        </a:spcBef>
        <a:spcAft>
          <a:spcPct val="0"/>
        </a:spcAft>
        <a:buClr>
          <a:srgbClr val="7889FB"/>
        </a:buClr>
        <a:buSzPct val="100000"/>
        <a:buFont typeface="Arial" charset="0"/>
        <a:defRPr sz="2200">
          <a:solidFill>
            <a:schemeClr val="hlink"/>
          </a:solidFill>
          <a:latin typeface="Arial" charset="0"/>
          <a:ea typeface="ＭＳ Ｐゴシック" charset="0"/>
          <a:cs typeface="Arial" charset="0"/>
        </a:defRPr>
      </a:lvl5pPr>
      <a:lvl6pPr marL="457200" algn="l" defTabSz="449263" rtl="0" eaLnBrk="1" fontAlgn="base" hangingPunct="1">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6pPr>
      <a:lvl7pPr marL="914400" algn="l" defTabSz="449263" rtl="0" eaLnBrk="1" fontAlgn="base" hangingPunct="1">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7pPr>
      <a:lvl8pPr marL="1371600" algn="l" defTabSz="449263" rtl="0" eaLnBrk="1" fontAlgn="base" hangingPunct="1">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8pPr>
      <a:lvl9pPr marL="1828800" algn="l" defTabSz="449263" rtl="0" eaLnBrk="1" fontAlgn="base" hangingPunct="1">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9pPr>
    </p:titleStyle>
    <p:bodyStyle>
      <a:lvl1pPr marL="188913" indent="-188913" algn="l" defTabSz="449263" rtl="0" eaLnBrk="1" fontAlgn="base" hangingPunct="1">
        <a:spcBef>
          <a:spcPct val="50000"/>
        </a:spcBef>
        <a:spcAft>
          <a:spcPct val="0"/>
        </a:spcAft>
        <a:buClr>
          <a:schemeClr val="tx1"/>
        </a:buClr>
        <a:buSzPct val="100000"/>
        <a:buFont typeface="Wingdings" charset="0"/>
        <a:buChar char=""/>
        <a:defRPr sz="1600">
          <a:solidFill>
            <a:srgbClr val="000000"/>
          </a:solidFill>
          <a:latin typeface="+mn-lt"/>
          <a:ea typeface="ＭＳ Ｐゴシック" charset="0"/>
          <a:cs typeface="+mn-cs"/>
        </a:defRPr>
      </a:lvl1pPr>
      <a:lvl2pPr marL="339725" indent="-149225" algn="l" defTabSz="449263" rtl="0" eaLnBrk="1" fontAlgn="base" hangingPunct="1">
        <a:spcBef>
          <a:spcPct val="50000"/>
        </a:spcBef>
        <a:spcAft>
          <a:spcPct val="0"/>
        </a:spcAft>
        <a:buClr>
          <a:schemeClr val="tx1"/>
        </a:buClr>
        <a:buSzPct val="100000"/>
        <a:buFont typeface="Arial" charset="0"/>
        <a:buChar char="–"/>
        <a:defRPr sz="1400">
          <a:solidFill>
            <a:srgbClr val="000000"/>
          </a:solidFill>
          <a:latin typeface="+mn-lt"/>
          <a:ea typeface="Arial" charset="0"/>
          <a:cs typeface="+mn-cs"/>
        </a:defRPr>
      </a:lvl2pPr>
      <a:lvl3pPr marL="479425" indent="-138113" algn="l" defTabSz="449263" rtl="0" eaLnBrk="1" fontAlgn="base" hangingPunct="1">
        <a:spcBef>
          <a:spcPct val="50000"/>
        </a:spcBef>
        <a:spcAft>
          <a:spcPct val="0"/>
        </a:spcAft>
        <a:buClr>
          <a:schemeClr val="tx1"/>
        </a:buClr>
        <a:buSzPct val="100000"/>
        <a:defRPr sz="1400">
          <a:solidFill>
            <a:srgbClr val="000000"/>
          </a:solidFill>
          <a:latin typeface="+mn-lt"/>
          <a:ea typeface="Arial" charset="0"/>
          <a:cs typeface="+mn-cs"/>
        </a:defRPr>
      </a:lvl3pPr>
      <a:lvl4pPr marL="630238" indent="-149225" algn="l" defTabSz="449263" rtl="0" eaLnBrk="1" fontAlgn="base" hangingPunct="1">
        <a:spcBef>
          <a:spcPts val="300"/>
        </a:spcBef>
        <a:spcAft>
          <a:spcPts val="300"/>
        </a:spcAft>
        <a:buClr>
          <a:schemeClr val="tx1"/>
        </a:buClr>
        <a:buSzPct val="100000"/>
        <a:buFont typeface="Arial" charset="0"/>
        <a:buChar char="–"/>
        <a:defRPr sz="1600">
          <a:solidFill>
            <a:srgbClr val="000000"/>
          </a:solidFill>
          <a:latin typeface="+mn-lt"/>
          <a:ea typeface="Arial" charset="0"/>
          <a:cs typeface="+mn-cs"/>
        </a:defRPr>
      </a:lvl4pPr>
      <a:lvl5pPr marL="1166813" indent="-228600" algn="l" defTabSz="449263" rtl="0" eaLnBrk="1" fontAlgn="base" hangingPunct="1">
        <a:spcBef>
          <a:spcPts val="300"/>
        </a:spcBef>
        <a:spcAft>
          <a:spcPts val="300"/>
        </a:spcAft>
        <a:buClr>
          <a:srgbClr val="7889FB"/>
        </a:buClr>
        <a:buSzPct val="100000"/>
        <a:buFont typeface="Arial" charset="0"/>
        <a:buChar char="–"/>
        <a:defRPr sz="1600">
          <a:solidFill>
            <a:srgbClr val="000000"/>
          </a:solidFill>
          <a:latin typeface="+mn-lt"/>
          <a:ea typeface="Arial" charset="0"/>
          <a:cs typeface="+mn-cs"/>
        </a:defRPr>
      </a:lvl5pPr>
      <a:lvl6pPr marL="1624013" indent="-228600" algn="l" defTabSz="449263" rtl="0" eaLnBrk="1" fontAlgn="base" hangingPunct="1">
        <a:spcBef>
          <a:spcPts val="300"/>
        </a:spcBef>
        <a:spcAft>
          <a:spcPts val="300"/>
        </a:spcAft>
        <a:buClr>
          <a:srgbClr val="7889FB"/>
        </a:buClr>
        <a:buSzPct val="100000"/>
        <a:buFont typeface="Arial" charset="0"/>
        <a:buChar char="–"/>
        <a:defRPr sz="1600">
          <a:solidFill>
            <a:srgbClr val="000000"/>
          </a:solidFill>
          <a:latin typeface="+mn-lt"/>
          <a:cs typeface="+mn-cs"/>
        </a:defRPr>
      </a:lvl6pPr>
      <a:lvl7pPr marL="2081213" indent="-228600" algn="l" defTabSz="449263" rtl="0" eaLnBrk="1" fontAlgn="base" hangingPunct="1">
        <a:spcBef>
          <a:spcPts val="300"/>
        </a:spcBef>
        <a:spcAft>
          <a:spcPts val="300"/>
        </a:spcAft>
        <a:buClr>
          <a:srgbClr val="7889FB"/>
        </a:buClr>
        <a:buSzPct val="100000"/>
        <a:buFont typeface="Arial" charset="0"/>
        <a:buChar char="–"/>
        <a:defRPr sz="1600">
          <a:solidFill>
            <a:srgbClr val="000000"/>
          </a:solidFill>
          <a:latin typeface="+mn-lt"/>
          <a:cs typeface="+mn-cs"/>
        </a:defRPr>
      </a:lvl7pPr>
      <a:lvl8pPr marL="2538413" indent="-228600" algn="l" defTabSz="449263" rtl="0" eaLnBrk="1" fontAlgn="base" hangingPunct="1">
        <a:spcBef>
          <a:spcPts val="300"/>
        </a:spcBef>
        <a:spcAft>
          <a:spcPts val="300"/>
        </a:spcAft>
        <a:buClr>
          <a:srgbClr val="7889FB"/>
        </a:buClr>
        <a:buSzPct val="100000"/>
        <a:buFont typeface="Arial" charset="0"/>
        <a:buChar char="–"/>
        <a:defRPr sz="1600">
          <a:solidFill>
            <a:srgbClr val="000000"/>
          </a:solidFill>
          <a:latin typeface="+mn-lt"/>
          <a:cs typeface="+mn-cs"/>
        </a:defRPr>
      </a:lvl8pPr>
      <a:lvl9pPr marL="2995613" indent="-228600" algn="l" defTabSz="449263" rtl="0" eaLnBrk="1" fontAlgn="base" hangingPunct="1">
        <a:spcBef>
          <a:spcPts val="300"/>
        </a:spcBef>
        <a:spcAft>
          <a:spcPts val="300"/>
        </a:spcAft>
        <a:buClr>
          <a:srgbClr val="7889FB"/>
        </a:buClr>
        <a:buSzPct val="100000"/>
        <a:buFont typeface="Arial" charset="0"/>
        <a:buChar char="–"/>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chael.freeman@lpsvc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lfreeman@gmail.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jazz.net/wiki/bin/view/Main/RqmApi#Usage_Basics" TargetMode="External"/><Relationship Id="rId2" Type="http://schemas.openxmlformats.org/officeDocument/2006/relationships/hyperlink" Target="https://jazz.net/wiki/bin/view/Main/RqmAp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rqm.example.com/qm/j_security_chec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msdn.microsoft.com/en-us/library/system.servicemodel.syndication.syndicationfeed.asp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jazz.net/wiki/bin/view/Main/RqmApi#Detailed_Schema_Documentation" TargetMode="External"/><Relationship Id="rId7" Type="http://schemas.openxmlformats.org/officeDocument/2006/relationships/hyperlink" Target="https://rqm.example.com:9443/qm/service/com.ibm.rqm.integration.service.IIntegrationService/schema/qm.xs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rqm.example.com:9443/qm" TargetMode="External"/><Relationship Id="rId5" Type="http://schemas.openxmlformats.org/officeDocument/2006/relationships/hyperlink" Target="https://jazz.net/products/rational-quality-manager/api-doc-4.0/" TargetMode="External"/><Relationship Id="rId4" Type="http://schemas.openxmlformats.org/officeDocument/2006/relationships/hyperlink" Target="http://jazz.net/projects/rational-quality-manager/api-doc-3.0.1.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msdn.microsoft.com/en-us/library/system.servicemodel.syndication.syndicationfeed.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msdn.microsoft.com/en-us/library/x6c1kb0s(v=vs.100).asp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msdn.microsoft.com/en-us/library/system.runtime.serialization.json.datacontractjsonserializer(v=vs.100).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docs.oracle.com/javase/6/docs/technotes/tools/share/xjc.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hc.apache.org/httpcomponents-client-ga/" TargetMode="External"/><Relationship Id="rId2" Type="http://schemas.openxmlformats.org/officeDocument/2006/relationships/hyperlink" Target="http://wiki.fasterxml.com/JacksonHom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addons.mozilla.org/en-us/firefox/addon/post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open-services.net/" TargetMode="External"/><Relationship Id="rId2" Type="http://schemas.openxmlformats.org/officeDocument/2006/relationships/hyperlink" Target="https://jazz.net/wiki/bin/view/Main/RqmApi#Detailed_Schema_Documentation" TargetMode="External"/><Relationship Id="rId1" Type="http://schemas.openxmlformats.org/officeDocument/2006/relationships/slideLayout" Target="../slideLayouts/slideLayout2.xml"/><Relationship Id="rId4" Type="http://schemas.openxmlformats.org/officeDocument/2006/relationships/hyperlink" Target="http://www.advancedrft.com/"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hyperlink" Target="http://www.ibm.com/legal/copytrade.s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IBM Innovate 2010 Session Track Template">
    <p:spTree>
      <p:nvGrpSpPr>
        <p:cNvPr id="1" name=""/>
        <p:cNvGrpSpPr/>
        <p:nvPr/>
      </p:nvGrpSpPr>
      <p:grpSpPr>
        <a:xfrm>
          <a:off x="0" y="0"/>
          <a:ext cx="0" cy="0"/>
          <a:chOff x="0" y="0"/>
          <a:chExt cx="0" cy="0"/>
        </a:xfrm>
      </p:grpSpPr>
      <p:sp>
        <p:nvSpPr>
          <p:cNvPr id="3083" name="Rectangle 11"/>
          <p:cNvSpPr>
            <a:spLocks noGrp="1" noChangeArrowheads="1"/>
          </p:cNvSpPr>
          <p:nvPr>
            <p:ph type="ctrTitle"/>
          </p:nvPr>
        </p:nvSpPr>
        <p:spPr>
          <a:xfrm>
            <a:off x="303213" y="2024063"/>
            <a:ext cx="6819900" cy="726866"/>
          </a:xfrm>
        </p:spPr>
        <p:txBody>
          <a:bodyPr/>
          <a:lstStyle/>
          <a:p>
            <a:r>
              <a:rPr lang="en-US" dirty="0" smtClean="0"/>
              <a:t>Rational Quality Manager's REST API: </a:t>
            </a:r>
            <a:br>
              <a:rPr lang="en-US" dirty="0" smtClean="0"/>
            </a:br>
            <a:r>
              <a:rPr lang="en-US" dirty="0" smtClean="0"/>
              <a:t>Tips, Tricks, and Best Practices</a:t>
            </a:r>
            <a:endParaRPr lang="en-US" dirty="0"/>
          </a:p>
        </p:txBody>
      </p:sp>
      <p:sp>
        <p:nvSpPr>
          <p:cNvPr id="3084" name="Rectangle 12"/>
          <p:cNvSpPr>
            <a:spLocks noGrp="1" noChangeArrowheads="1"/>
          </p:cNvSpPr>
          <p:nvPr>
            <p:ph type="subTitle" idx="1"/>
          </p:nvPr>
        </p:nvSpPr>
        <p:spPr>
          <a:xfrm>
            <a:off x="220663" y="3191658"/>
            <a:ext cx="6796087" cy="984885"/>
          </a:xfrm>
        </p:spPr>
        <p:txBody>
          <a:bodyPr/>
          <a:lstStyle/>
          <a:p>
            <a:r>
              <a:rPr lang="en-US" dirty="0" smtClean="0"/>
              <a:t>Michael Freeman, </a:t>
            </a:r>
            <a:r>
              <a:rPr lang="en-US" dirty="0" smtClean="0">
                <a:hlinkClick r:id="rId3"/>
              </a:rPr>
              <a:t>michael.freeman@lpsvcs.com</a:t>
            </a:r>
            <a:r>
              <a:rPr lang="en-US" dirty="0"/>
              <a:t> </a:t>
            </a:r>
            <a:r>
              <a:rPr lang="en-US" dirty="0" smtClean="0"/>
              <a:t>/ </a:t>
            </a:r>
            <a:r>
              <a:rPr lang="en-US" dirty="0" smtClean="0">
                <a:hlinkClick r:id="rId4"/>
              </a:rPr>
              <a:t>mlfreeman@gmail.com</a:t>
            </a:r>
            <a:r>
              <a:rPr lang="en-US" dirty="0" smtClean="0"/>
              <a:t> </a:t>
            </a:r>
          </a:p>
          <a:p>
            <a:r>
              <a:rPr lang="en-US" dirty="0" smtClean="0"/>
              <a:t>Sr. Applications Development Analyst, Lender Processing Services</a:t>
            </a:r>
          </a:p>
          <a:p>
            <a:endParaRPr lang="en-US" dirty="0"/>
          </a:p>
          <a:p>
            <a:r>
              <a:rPr lang="en-US" dirty="0" smtClean="0"/>
              <a:t>QM-1845B</a:t>
            </a:r>
            <a:endParaRPr lang="en-US" dirty="0"/>
          </a:p>
        </p:txBody>
      </p:sp>
      <p:sp>
        <p:nvSpPr>
          <p:cNvPr id="3087" name="Rectangle 4"/>
          <p:cNvSpPr>
            <a:spLocks noChangeArrowheads="1"/>
          </p:cNvSpPr>
          <p:nvPr/>
        </p:nvSpPr>
        <p:spPr bwMode="black">
          <a:xfrm>
            <a:off x="220663" y="6343650"/>
            <a:ext cx="163988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914400" eaLnBrk="0" hangingPunct="0">
              <a:buClrTx/>
              <a:buSzTx/>
              <a:buFontTx/>
              <a:buNone/>
            </a:pPr>
            <a:r>
              <a:rPr lang="en-US" sz="800">
                <a:solidFill>
                  <a:schemeClr val="bg2"/>
                </a:solidFill>
                <a:cs typeface="ＭＳ Ｐゴシック" charset="0"/>
              </a:rPr>
              <a:t>© 2013 IBM Corporation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10</a:t>
            </a:fld>
            <a:endParaRPr lang="en-US"/>
          </a:p>
        </p:txBody>
      </p:sp>
      <p:sp>
        <p:nvSpPr>
          <p:cNvPr id="354306" name="Rectangle 2"/>
          <p:cNvSpPr>
            <a:spLocks noGrp="1" noChangeArrowheads="1"/>
          </p:cNvSpPr>
          <p:nvPr>
            <p:ph type="title"/>
          </p:nvPr>
        </p:nvSpPr>
        <p:spPr>
          <a:xfrm>
            <a:off x="173038" y="532364"/>
            <a:ext cx="7427912" cy="402674"/>
          </a:xfrm>
        </p:spPr>
        <p:txBody>
          <a:bodyPr/>
          <a:lstStyle/>
          <a:p>
            <a:r>
              <a:rPr lang="en-US" dirty="0" smtClean="0">
                <a:latin typeface="Arial" charset="0"/>
                <a:cs typeface="Arial" charset="0"/>
              </a:rPr>
              <a:t>REST </a:t>
            </a:r>
            <a:r>
              <a:rPr lang="en-US" dirty="0" err="1" smtClean="0">
                <a:latin typeface="Arial" charset="0"/>
                <a:cs typeface="Arial" charset="0"/>
              </a:rPr>
              <a:t>vs</a:t>
            </a:r>
            <a:r>
              <a:rPr lang="en-US" dirty="0" smtClean="0">
                <a:latin typeface="Arial" charset="0"/>
                <a:cs typeface="Arial" charset="0"/>
              </a:rPr>
              <a:t> SOAP</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2400" dirty="0" smtClean="0">
                <a:latin typeface="Arial" charset="0"/>
                <a:cs typeface="Arial" charset="0"/>
              </a:rPr>
              <a:t>REST is *NOT* SOAP.</a:t>
            </a:r>
          </a:p>
          <a:p>
            <a:r>
              <a:rPr lang="en-US" sz="2400" dirty="0" smtClean="0">
                <a:latin typeface="Arial" charset="0"/>
                <a:cs typeface="Arial" charset="0"/>
              </a:rPr>
              <a:t>They are two completely different design approaches, each with pros and cons.</a:t>
            </a:r>
          </a:p>
          <a:p>
            <a:r>
              <a:rPr lang="en-US" sz="2400" dirty="0" smtClean="0">
                <a:latin typeface="Arial" charset="0"/>
                <a:cs typeface="Arial" charset="0"/>
              </a:rPr>
              <a:t>REST centers around Create/Read/Update/Delete of objects, identified by their URLs.</a:t>
            </a:r>
          </a:p>
          <a:p>
            <a:r>
              <a:rPr lang="en-US" sz="2400" dirty="0" smtClean="0">
                <a:latin typeface="Arial" charset="0"/>
                <a:cs typeface="Arial" charset="0"/>
              </a:rPr>
              <a:t>REST is a technique/set of principles, so REST APIs can differ slightly.</a:t>
            </a:r>
          </a:p>
          <a:p>
            <a:r>
              <a:rPr lang="en-US" sz="2400" dirty="0" smtClean="0">
                <a:latin typeface="Arial" charset="0"/>
                <a:cs typeface="Arial" charset="0"/>
              </a:rPr>
              <a:t>SOAP is an actual set of documented specifications – if you don’t implement the specifications you won’t be able to communicate with anyone else. </a:t>
            </a:r>
          </a:p>
          <a:p>
            <a:r>
              <a:rPr lang="en-US" sz="2400" dirty="0">
                <a:latin typeface="Arial" charset="0"/>
                <a:cs typeface="Arial" charset="0"/>
              </a:rPr>
              <a:t>For more, </a:t>
            </a:r>
            <a:r>
              <a:rPr lang="en-US" sz="2400" dirty="0" smtClean="0">
                <a:latin typeface="Arial" charset="0"/>
                <a:cs typeface="Arial" charset="0"/>
              </a:rPr>
              <a:t>start with </a:t>
            </a:r>
            <a:r>
              <a:rPr lang="en-US" sz="2400" dirty="0">
                <a:latin typeface="Arial" charset="0"/>
                <a:cs typeface="Arial" charset="0"/>
              </a:rPr>
              <a:t>Wikipedia: </a:t>
            </a:r>
            <a:r>
              <a:rPr lang="en-US" sz="1800" dirty="0">
                <a:latin typeface="Arial" charset="0"/>
                <a:cs typeface="Arial" charset="0"/>
              </a:rPr>
              <a:t/>
            </a:r>
            <a:br>
              <a:rPr lang="en-US" sz="1800" dirty="0">
                <a:latin typeface="Arial" charset="0"/>
                <a:cs typeface="Arial" charset="0"/>
              </a:rPr>
            </a:br>
            <a:r>
              <a:rPr lang="en-US" sz="1800" dirty="0">
                <a:latin typeface="Arial" charset="0"/>
                <a:cs typeface="Arial" charset="0"/>
                <a:hlinkClick r:id="rId2"/>
              </a:rPr>
              <a:t>https://en.wikipedia.org/wiki/Representational_state_transfer</a:t>
            </a:r>
            <a:r>
              <a:rPr lang="en-US" sz="1800" dirty="0">
                <a:latin typeface="Arial" charset="0"/>
                <a:cs typeface="Arial" charset="0"/>
              </a:rPr>
              <a:t> </a:t>
            </a:r>
            <a:endParaRPr lang="en-US" sz="2400" dirty="0"/>
          </a:p>
        </p:txBody>
      </p:sp>
    </p:spTree>
    <p:extLst>
      <p:ext uri="{BB962C8B-B14F-4D97-AF65-F5344CB8AC3E}">
        <p14:creationId xmlns:p14="http://schemas.microsoft.com/office/powerpoint/2010/main" val="248155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t>
            </a:r>
            <a:r>
              <a:rPr lang="en-US" dirty="0" err="1" smtClean="0"/>
              <a:t>vs</a:t>
            </a:r>
            <a:r>
              <a:rPr lang="en-US" dirty="0" smtClean="0"/>
              <a:t> SOAP</a:t>
            </a:r>
            <a:endParaRPr lang="en-US" dirty="0"/>
          </a:p>
        </p:txBody>
      </p:sp>
      <p:sp>
        <p:nvSpPr>
          <p:cNvPr id="3" name="Content Placeholder 2"/>
          <p:cNvSpPr>
            <a:spLocks noGrp="1"/>
          </p:cNvSpPr>
          <p:nvPr>
            <p:ph idx="1"/>
          </p:nvPr>
        </p:nvSpPr>
        <p:spPr>
          <a:xfrm>
            <a:off x="275882" y="1091986"/>
            <a:ext cx="8705850" cy="4851614"/>
          </a:xfrm>
        </p:spPr>
        <p:txBody>
          <a:bodyPr/>
          <a:lstStyle/>
          <a:p>
            <a:r>
              <a:rPr lang="en-US" sz="2400" dirty="0">
                <a:latin typeface="Arial" charset="0"/>
                <a:cs typeface="Arial" charset="0"/>
              </a:rPr>
              <a:t>SOAP APIs can expose arbitrary actions, not just create/read/update/delete.</a:t>
            </a:r>
          </a:p>
          <a:p>
            <a:pPr lvl="1"/>
            <a:r>
              <a:rPr lang="en-US" sz="1800" dirty="0">
                <a:latin typeface="Arial" charset="0"/>
                <a:cs typeface="Arial" charset="0"/>
              </a:rPr>
              <a:t>Can be seen as similar to a function library/DLL/JAR in an application.</a:t>
            </a:r>
          </a:p>
          <a:p>
            <a:pPr lvl="1"/>
            <a:r>
              <a:rPr lang="en-US" sz="1800" dirty="0">
                <a:latin typeface="Arial" charset="0"/>
                <a:cs typeface="Arial" charset="0"/>
              </a:rPr>
              <a:t>However, SOAP is more complicated to work with, so REST APIs are appearing more and more</a:t>
            </a:r>
            <a:r>
              <a:rPr lang="en-US" sz="1800" dirty="0" smtClean="0">
                <a:latin typeface="Arial" charset="0"/>
                <a:cs typeface="Arial" charset="0"/>
              </a:rPr>
              <a:t>.</a:t>
            </a:r>
            <a:endParaRPr lang="en-US" sz="2400" dirty="0" smtClean="0">
              <a:latin typeface="Arial" charset="0"/>
              <a:cs typeface="Arial" charset="0"/>
            </a:endParaRPr>
          </a:p>
          <a:p>
            <a:r>
              <a:rPr lang="en-US" sz="2400" dirty="0" smtClean="0">
                <a:latin typeface="Arial" charset="0"/>
                <a:cs typeface="Arial" charset="0"/>
              </a:rPr>
              <a:t>Imagine </a:t>
            </a:r>
            <a:r>
              <a:rPr lang="en-US" sz="2400" dirty="0">
                <a:latin typeface="Arial" charset="0"/>
                <a:cs typeface="Arial" charset="0"/>
              </a:rPr>
              <a:t>an invoicing system and imagine that you wanted to find overdue invoices.</a:t>
            </a:r>
          </a:p>
          <a:p>
            <a:pPr lvl="1"/>
            <a:r>
              <a:rPr lang="en-US" sz="2000" dirty="0">
                <a:latin typeface="Arial" charset="0"/>
                <a:cs typeface="Arial" charset="0"/>
              </a:rPr>
              <a:t>A SOAP API could expose a </a:t>
            </a:r>
            <a:r>
              <a:rPr lang="en-US" sz="2000" i="1" dirty="0" err="1">
                <a:latin typeface="Arial" charset="0"/>
                <a:cs typeface="Arial" charset="0"/>
              </a:rPr>
              <a:t>getOverdueInvoices</a:t>
            </a:r>
            <a:r>
              <a:rPr lang="en-US" sz="2000" i="1" dirty="0">
                <a:latin typeface="Arial" charset="0"/>
                <a:cs typeface="Arial" charset="0"/>
              </a:rPr>
              <a:t>() </a:t>
            </a:r>
            <a:r>
              <a:rPr lang="en-US" sz="2000" dirty="0">
                <a:latin typeface="Arial" charset="0"/>
                <a:cs typeface="Arial" charset="0"/>
              </a:rPr>
              <a:t> method that you could call.</a:t>
            </a:r>
          </a:p>
          <a:p>
            <a:pPr lvl="1"/>
            <a:r>
              <a:rPr lang="en-US" sz="2000" dirty="0">
                <a:latin typeface="Arial" charset="0"/>
                <a:cs typeface="Arial" charset="0"/>
              </a:rPr>
              <a:t>A REST API would in most cases require the client to “know” what makes an invoice overdue.</a:t>
            </a:r>
          </a:p>
          <a:p>
            <a:pPr lvl="3"/>
            <a:r>
              <a:rPr lang="en-US" sz="2000" dirty="0">
                <a:latin typeface="Arial" charset="0"/>
                <a:cs typeface="Arial" charset="0"/>
              </a:rPr>
              <a:t>Either the REST API would expose something akin to a WHERE clause or the client would be responsible for doing WHERE clause style filtering</a:t>
            </a:r>
            <a:r>
              <a:rPr lang="en-US" sz="2000" dirty="0" smtClean="0">
                <a:latin typeface="Arial" charset="0"/>
                <a:cs typeface="Arial" charset="0"/>
              </a:rPr>
              <a:t>.</a:t>
            </a:r>
            <a:endParaRPr lang="en-US" sz="2000" dirty="0">
              <a:latin typeface="Arial" charset="0"/>
              <a:cs typeface="Arial" charset="0"/>
            </a:endParaRPr>
          </a:p>
        </p:txBody>
      </p:sp>
      <p:sp>
        <p:nvSpPr>
          <p:cNvPr id="4" name="Slide Number Placeholder 3"/>
          <p:cNvSpPr>
            <a:spLocks noGrp="1"/>
          </p:cNvSpPr>
          <p:nvPr>
            <p:ph type="sldNum" sz="quarter" idx="10"/>
          </p:nvPr>
        </p:nvSpPr>
        <p:spPr/>
        <p:txBody>
          <a:bodyPr/>
          <a:lstStyle/>
          <a:p>
            <a:fld id="{A85FD994-82BE-174D-8D51-474E922F1F3C}" type="slidenum">
              <a:rPr lang="en-US" smtClean="0"/>
              <a:pPr/>
              <a:t>11</a:t>
            </a:fld>
            <a:endParaRPr lang="en-US"/>
          </a:p>
        </p:txBody>
      </p:sp>
    </p:spTree>
    <p:extLst>
      <p:ext uri="{BB962C8B-B14F-4D97-AF65-F5344CB8AC3E}">
        <p14:creationId xmlns:p14="http://schemas.microsoft.com/office/powerpoint/2010/main" val="8057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12</a:t>
            </a:fld>
            <a:endParaRPr lang="en-US"/>
          </a:p>
        </p:txBody>
      </p:sp>
      <p:sp>
        <p:nvSpPr>
          <p:cNvPr id="354306" name="Rectangle 2"/>
          <p:cNvSpPr>
            <a:spLocks noGrp="1" noChangeArrowheads="1"/>
          </p:cNvSpPr>
          <p:nvPr>
            <p:ph type="title"/>
          </p:nvPr>
        </p:nvSpPr>
        <p:spPr>
          <a:xfrm>
            <a:off x="173038" y="532364"/>
            <a:ext cx="7427912" cy="402674"/>
          </a:xfrm>
        </p:spPr>
        <p:txBody>
          <a:bodyPr/>
          <a:lstStyle/>
          <a:p>
            <a:r>
              <a:rPr lang="en-US" dirty="0" smtClean="0">
                <a:latin typeface="Arial" charset="0"/>
                <a:cs typeface="Arial" charset="0"/>
              </a:rPr>
              <a:t>Why use RQM REST API?</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pPr marL="342900" indent="-342900">
              <a:buFont typeface="+mj-lt"/>
              <a:buAutoNum type="arabicPeriod"/>
            </a:pPr>
            <a:r>
              <a:rPr lang="en-US" sz="2400" dirty="0" smtClean="0">
                <a:latin typeface="Arial" charset="0"/>
                <a:cs typeface="Arial" charset="0"/>
              </a:rPr>
              <a:t>Integration</a:t>
            </a:r>
            <a:r>
              <a:rPr lang="en-US" sz="2000" dirty="0" smtClean="0">
                <a:latin typeface="Arial" charset="0"/>
                <a:cs typeface="Arial" charset="0"/>
              </a:rPr>
              <a:t> </a:t>
            </a:r>
            <a:r>
              <a:rPr lang="en-US" sz="2400" dirty="0" smtClean="0">
                <a:latin typeface="Arial" charset="0"/>
                <a:cs typeface="Arial" charset="0"/>
              </a:rPr>
              <a:t>with your custom applications/tools.</a:t>
            </a:r>
          </a:p>
          <a:p>
            <a:pPr marL="493712" lvl="1" indent="-342900"/>
            <a:r>
              <a:rPr lang="en-US" sz="1800" dirty="0" smtClean="0">
                <a:latin typeface="Arial" charset="0"/>
                <a:cs typeface="Arial" charset="0"/>
              </a:rPr>
              <a:t>If you have a testing tool for a specific niche (e.g. hardware), you could write something that parses its output then uses RQM’s REST API to upload the results to RQM.</a:t>
            </a:r>
          </a:p>
          <a:p>
            <a:pPr marL="342900" indent="-342900">
              <a:buFont typeface="+mj-lt"/>
              <a:buAutoNum type="arabicPeriod"/>
            </a:pPr>
            <a:r>
              <a:rPr lang="en-US" sz="2400" dirty="0" smtClean="0">
                <a:latin typeface="Arial" charset="0"/>
                <a:cs typeface="Arial" charset="0"/>
              </a:rPr>
              <a:t>Customized data importing/exporting</a:t>
            </a:r>
            <a:r>
              <a:rPr lang="en-US" sz="2000" dirty="0" smtClean="0">
                <a:latin typeface="Arial" charset="0"/>
                <a:cs typeface="Arial" charset="0"/>
              </a:rPr>
              <a:t>.</a:t>
            </a:r>
          </a:p>
          <a:p>
            <a:pPr marL="633412" lvl="2" indent="-342900">
              <a:buFont typeface="Arial"/>
              <a:buChar char="•"/>
            </a:pPr>
            <a:r>
              <a:rPr lang="en-US" sz="1800" dirty="0" smtClean="0">
                <a:latin typeface="Arial" charset="0"/>
                <a:cs typeface="Arial" charset="0"/>
              </a:rPr>
              <a:t>When we set up RQM at LPS, we had ~5,000-7,000 </a:t>
            </a:r>
            <a:r>
              <a:rPr lang="en-US" sz="1800" dirty="0" err="1" smtClean="0">
                <a:latin typeface="Arial" charset="0"/>
                <a:cs typeface="Arial" charset="0"/>
              </a:rPr>
              <a:t>testcases</a:t>
            </a:r>
            <a:r>
              <a:rPr lang="en-US" sz="1800" dirty="0" smtClean="0">
                <a:latin typeface="Arial" charset="0"/>
                <a:cs typeface="Arial" charset="0"/>
              </a:rPr>
              <a:t> across 8 apps we needed to load from Excel files into RQM. </a:t>
            </a:r>
          </a:p>
          <a:p>
            <a:pPr marL="784225" lvl="3" indent="-342900">
              <a:buFont typeface="Arial"/>
              <a:buChar char="•"/>
            </a:pPr>
            <a:r>
              <a:rPr lang="en-US" sz="1800" dirty="0" smtClean="0">
                <a:latin typeface="Arial" charset="0"/>
                <a:cs typeface="Arial" charset="0"/>
              </a:rPr>
              <a:t>Every project had done something slightly different with what was originally the same template (e.g. added/removed columns, added/removed sheets in the file, </a:t>
            </a:r>
            <a:r>
              <a:rPr lang="en-US" sz="1800" dirty="0" err="1" smtClean="0">
                <a:latin typeface="Arial" charset="0"/>
                <a:cs typeface="Arial" charset="0"/>
              </a:rPr>
              <a:t>etc</a:t>
            </a:r>
            <a:r>
              <a:rPr lang="en-US" sz="1800" dirty="0" smtClean="0">
                <a:latin typeface="Arial" charset="0"/>
                <a:cs typeface="Arial" charset="0"/>
              </a:rPr>
              <a:t>).</a:t>
            </a:r>
          </a:p>
          <a:p>
            <a:pPr marL="784225" lvl="3" indent="-342900">
              <a:buFont typeface="Arial"/>
              <a:buChar char="•"/>
            </a:pPr>
            <a:r>
              <a:rPr lang="en-US" sz="1800" dirty="0" smtClean="0">
                <a:latin typeface="Arial" charset="0"/>
                <a:cs typeface="Arial" charset="0"/>
              </a:rPr>
              <a:t>Every project had different ideas on what they wanted to save from their Excel files into RQM. </a:t>
            </a:r>
          </a:p>
          <a:p>
            <a:pPr marL="1320800" lvl="4" indent="-342900">
              <a:buFont typeface="Arial"/>
              <a:buChar char="•"/>
            </a:pPr>
            <a:r>
              <a:rPr lang="en-US" sz="1800" dirty="0" smtClean="0">
                <a:latin typeface="Arial" charset="0"/>
                <a:cs typeface="Arial" charset="0"/>
              </a:rPr>
              <a:t>One project wanted me to set categories on every </a:t>
            </a:r>
            <a:r>
              <a:rPr lang="en-US" sz="1800" dirty="0" err="1" smtClean="0">
                <a:latin typeface="Arial" charset="0"/>
                <a:cs typeface="Arial" charset="0"/>
              </a:rPr>
              <a:t>testcase</a:t>
            </a:r>
            <a:r>
              <a:rPr lang="en-US" sz="1800" dirty="0" smtClean="0">
                <a:latin typeface="Arial" charset="0"/>
                <a:cs typeface="Arial" charset="0"/>
              </a:rPr>
              <a:t> based on the file (and sometimes other information in the file). </a:t>
            </a:r>
            <a:endParaRPr lang="en-US" sz="2000" dirty="0">
              <a:latin typeface="Arial" charset="0"/>
              <a:cs typeface="Arial" charset="0"/>
            </a:endParaRPr>
          </a:p>
        </p:txBody>
      </p:sp>
    </p:spTree>
    <p:extLst>
      <p:ext uri="{BB962C8B-B14F-4D97-AF65-F5344CB8AC3E}">
        <p14:creationId xmlns:p14="http://schemas.microsoft.com/office/powerpoint/2010/main" val="364838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13</a:t>
            </a:fld>
            <a:endParaRPr lang="en-US"/>
          </a:p>
        </p:txBody>
      </p:sp>
      <p:sp>
        <p:nvSpPr>
          <p:cNvPr id="354306" name="Rectangle 2"/>
          <p:cNvSpPr>
            <a:spLocks noGrp="1" noChangeArrowheads="1"/>
          </p:cNvSpPr>
          <p:nvPr>
            <p:ph type="title"/>
          </p:nvPr>
        </p:nvSpPr>
        <p:spPr>
          <a:xfrm>
            <a:off x="173038" y="532364"/>
            <a:ext cx="7427912" cy="402674"/>
          </a:xfrm>
        </p:spPr>
        <p:txBody>
          <a:bodyPr/>
          <a:lstStyle/>
          <a:p>
            <a:r>
              <a:rPr lang="en-US" dirty="0" smtClean="0">
                <a:latin typeface="Arial" charset="0"/>
                <a:cs typeface="Arial" charset="0"/>
              </a:rPr>
              <a:t>Why use RQM REST API?</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2000" dirty="0" smtClean="0">
                <a:latin typeface="Arial" charset="0"/>
                <a:cs typeface="Arial" charset="0"/>
              </a:rPr>
              <a:t>(continued)</a:t>
            </a:r>
          </a:p>
          <a:p>
            <a:pPr lvl="1"/>
            <a:r>
              <a:rPr lang="en-US" sz="1800" dirty="0">
                <a:latin typeface="Arial" charset="0"/>
                <a:cs typeface="Arial" charset="0"/>
              </a:rPr>
              <a:t>Another project wanted me to detect certain words/strings and link to a RQM keyword rather than upload the original Excel step</a:t>
            </a:r>
            <a:r>
              <a:rPr lang="en-US" sz="1800" dirty="0" smtClean="0">
                <a:latin typeface="Arial" charset="0"/>
                <a:cs typeface="Arial" charset="0"/>
              </a:rPr>
              <a:t>.</a:t>
            </a:r>
          </a:p>
          <a:p>
            <a:pPr lvl="1"/>
            <a:r>
              <a:rPr lang="en-US" sz="1800" dirty="0" smtClean="0">
                <a:latin typeface="Arial" charset="0"/>
                <a:cs typeface="Arial" charset="0"/>
              </a:rPr>
              <a:t>Some </a:t>
            </a:r>
            <a:r>
              <a:rPr lang="en-US" sz="1800" dirty="0">
                <a:latin typeface="Arial" charset="0"/>
                <a:cs typeface="Arial" charset="0"/>
              </a:rPr>
              <a:t>projects (but not all) had TFS defect numbers in the Excel files that they wanted copied to RQM</a:t>
            </a:r>
            <a:r>
              <a:rPr lang="en-US" sz="1800" dirty="0" smtClean="0">
                <a:latin typeface="Arial" charset="0"/>
                <a:cs typeface="Arial" charset="0"/>
              </a:rPr>
              <a:t>.</a:t>
            </a:r>
          </a:p>
          <a:p>
            <a:pPr lvl="1"/>
            <a:r>
              <a:rPr lang="en-US" sz="1800" dirty="0" smtClean="0">
                <a:latin typeface="Arial" charset="0"/>
                <a:cs typeface="Arial" charset="0"/>
              </a:rPr>
              <a:t>IBM’s </a:t>
            </a:r>
            <a:r>
              <a:rPr lang="en-US" sz="1800" dirty="0">
                <a:latin typeface="Arial" charset="0"/>
                <a:cs typeface="Arial" charset="0"/>
              </a:rPr>
              <a:t>default RQM importer for Excel files was nowhere near flexible enough, so I was tasked with writing importers for each project, so I turned to the RQM REST API</a:t>
            </a:r>
            <a:r>
              <a:rPr lang="en-US" sz="1800" dirty="0" smtClean="0">
                <a:latin typeface="Arial" charset="0"/>
                <a:cs typeface="Arial" charset="0"/>
              </a:rPr>
              <a:t>.</a:t>
            </a:r>
          </a:p>
          <a:p>
            <a:pPr lvl="1"/>
            <a:r>
              <a:rPr lang="en-US" sz="1800" dirty="0" smtClean="0">
                <a:latin typeface="Arial" charset="0"/>
                <a:cs typeface="Arial" charset="0"/>
              </a:rPr>
              <a:t>I made one prototype RQM importer program in Java that used Apache POI to read Excel files one row at a time and Apache </a:t>
            </a:r>
            <a:r>
              <a:rPr lang="en-US" sz="1800" dirty="0" err="1" smtClean="0">
                <a:latin typeface="Arial" charset="0"/>
                <a:cs typeface="Arial" charset="0"/>
              </a:rPr>
              <a:t>HTTPClient</a:t>
            </a:r>
            <a:r>
              <a:rPr lang="en-US" sz="1800" dirty="0" smtClean="0">
                <a:latin typeface="Arial" charset="0"/>
                <a:cs typeface="Arial" charset="0"/>
              </a:rPr>
              <a:t> to send the data to RQM.</a:t>
            </a:r>
          </a:p>
          <a:p>
            <a:pPr lvl="1"/>
            <a:r>
              <a:rPr lang="en-US" sz="1800" dirty="0" smtClean="0">
                <a:latin typeface="Arial" charset="0"/>
                <a:cs typeface="Arial" charset="0"/>
              </a:rPr>
              <a:t>Once the prototype was approved, I made customized copies for each team (in order to handle their unique requirements).</a:t>
            </a:r>
          </a:p>
          <a:p>
            <a:pPr lvl="1"/>
            <a:r>
              <a:rPr lang="en-US" sz="1800" dirty="0" smtClean="0">
                <a:latin typeface="Arial" charset="0"/>
                <a:cs typeface="Arial" charset="0"/>
              </a:rPr>
              <a:t>It saved us many hours when compared to hand importing any of this stuff.</a:t>
            </a:r>
          </a:p>
        </p:txBody>
      </p:sp>
    </p:spTree>
    <p:extLst>
      <p:ext uri="{BB962C8B-B14F-4D97-AF65-F5344CB8AC3E}">
        <p14:creationId xmlns:p14="http://schemas.microsoft.com/office/powerpoint/2010/main" val="4472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Why use RQM REST API?</a:t>
            </a:r>
            <a:endParaRPr lang="en-US" dirty="0"/>
          </a:p>
        </p:txBody>
      </p:sp>
      <p:sp>
        <p:nvSpPr>
          <p:cNvPr id="3" name="Content Placeholder 2"/>
          <p:cNvSpPr>
            <a:spLocks noGrp="1"/>
          </p:cNvSpPr>
          <p:nvPr>
            <p:ph idx="1"/>
          </p:nvPr>
        </p:nvSpPr>
        <p:spPr>
          <a:xfrm>
            <a:off x="263525" y="1084216"/>
            <a:ext cx="8705850" cy="5081806"/>
          </a:xfrm>
        </p:spPr>
        <p:txBody>
          <a:bodyPr/>
          <a:lstStyle/>
          <a:p>
            <a:pPr marL="0" indent="0">
              <a:buNone/>
            </a:pPr>
            <a:r>
              <a:rPr lang="en-US" sz="2400" dirty="0" smtClean="0">
                <a:latin typeface="Arial" charset="0"/>
                <a:cs typeface="Arial" charset="0"/>
              </a:rPr>
              <a:t>3. Automation</a:t>
            </a:r>
            <a:r>
              <a:rPr lang="en-US" sz="2400" dirty="0">
                <a:latin typeface="Arial" charset="0"/>
                <a:cs typeface="Arial" charset="0"/>
              </a:rPr>
              <a:t>, Automation, Automation</a:t>
            </a:r>
          </a:p>
          <a:p>
            <a:pPr lvl="1"/>
            <a:r>
              <a:rPr lang="en-US" sz="2000" dirty="0">
                <a:latin typeface="Arial" charset="0"/>
                <a:cs typeface="Arial" charset="0"/>
              </a:rPr>
              <a:t>Many basic ( and more complex ) tasks may be automated with the REST interface:</a:t>
            </a:r>
          </a:p>
          <a:p>
            <a:pPr marL="627062" lvl="2" indent="-285750">
              <a:buFont typeface="Arial" pitchFamily="34" charset="0"/>
              <a:buChar char="•"/>
            </a:pPr>
            <a:r>
              <a:rPr lang="en-US" sz="2000" dirty="0" err="1">
                <a:latin typeface="Arial" charset="0"/>
                <a:cs typeface="Arial" charset="0"/>
              </a:rPr>
              <a:t>Testcase</a:t>
            </a:r>
            <a:r>
              <a:rPr lang="en-US" sz="2000" dirty="0">
                <a:latin typeface="Arial" charset="0"/>
                <a:cs typeface="Arial" charset="0"/>
              </a:rPr>
              <a:t> Creation</a:t>
            </a:r>
          </a:p>
          <a:p>
            <a:pPr marL="627062" lvl="2" indent="-285750">
              <a:buFont typeface="Arial" pitchFamily="34" charset="0"/>
              <a:buChar char="•"/>
            </a:pPr>
            <a:r>
              <a:rPr lang="en-US" sz="2000" dirty="0">
                <a:latin typeface="Arial" charset="0"/>
                <a:cs typeface="Arial" charset="0"/>
              </a:rPr>
              <a:t>User Management</a:t>
            </a:r>
          </a:p>
          <a:p>
            <a:pPr marL="627062" lvl="2" indent="-285750">
              <a:buFont typeface="Arial" pitchFamily="34" charset="0"/>
              <a:buChar char="•"/>
            </a:pPr>
            <a:r>
              <a:rPr lang="en-US" sz="2000" dirty="0">
                <a:latin typeface="Arial" charset="0"/>
                <a:cs typeface="Arial" charset="0"/>
              </a:rPr>
              <a:t>Execution Record Management</a:t>
            </a:r>
          </a:p>
          <a:p>
            <a:pPr marL="487362" lvl="1" indent="-285750"/>
            <a:r>
              <a:rPr lang="en-US" sz="2000" dirty="0">
                <a:latin typeface="Arial" charset="0"/>
                <a:cs typeface="Arial" charset="0"/>
              </a:rPr>
              <a:t>Some REST API Limitations</a:t>
            </a:r>
          </a:p>
          <a:p>
            <a:pPr marL="627062" lvl="2" indent="-285750">
              <a:buFont typeface="Arial" pitchFamily="34" charset="0"/>
              <a:buChar char="•"/>
            </a:pPr>
            <a:r>
              <a:rPr lang="en-US" sz="2000" dirty="0">
                <a:latin typeface="Arial" charset="0"/>
                <a:cs typeface="Arial" charset="0"/>
              </a:rPr>
              <a:t>Lab Manager Interface is not adequate</a:t>
            </a:r>
          </a:p>
          <a:p>
            <a:pPr marL="627062" lvl="2" indent="-285750">
              <a:buFont typeface="Arial" pitchFamily="34" charset="0"/>
              <a:buChar char="•"/>
            </a:pPr>
            <a:r>
              <a:rPr lang="en-US" sz="2000" dirty="0">
                <a:latin typeface="Arial" charset="0"/>
                <a:cs typeface="Arial" charset="0"/>
              </a:rPr>
              <a:t>Can be very slow with high-latency networks or large </a:t>
            </a:r>
            <a:r>
              <a:rPr lang="en-US" sz="2000" dirty="0" smtClean="0">
                <a:latin typeface="Arial" charset="0"/>
                <a:cs typeface="Arial" charset="0"/>
              </a:rPr>
              <a:t>operations</a:t>
            </a:r>
            <a:endParaRPr lang="en-US" sz="2000" dirty="0">
              <a:latin typeface="Arial" charset="0"/>
              <a:cs typeface="Arial" charset="0"/>
            </a:endParaRPr>
          </a:p>
        </p:txBody>
      </p:sp>
      <p:sp>
        <p:nvSpPr>
          <p:cNvPr id="4" name="Slide Number Placeholder 3"/>
          <p:cNvSpPr>
            <a:spLocks noGrp="1"/>
          </p:cNvSpPr>
          <p:nvPr>
            <p:ph type="sldNum" sz="quarter" idx="10"/>
          </p:nvPr>
        </p:nvSpPr>
        <p:spPr/>
        <p:txBody>
          <a:bodyPr/>
          <a:lstStyle/>
          <a:p>
            <a:fld id="{A85FD994-82BE-174D-8D51-474E922F1F3C}" type="slidenum">
              <a:rPr lang="en-US" smtClean="0"/>
              <a:pPr/>
              <a:t>14</a:t>
            </a:fld>
            <a:endParaRPr lang="en-US"/>
          </a:p>
        </p:txBody>
      </p:sp>
    </p:spTree>
    <p:extLst>
      <p:ext uri="{BB962C8B-B14F-4D97-AF65-F5344CB8AC3E}">
        <p14:creationId xmlns:p14="http://schemas.microsoft.com/office/powerpoint/2010/main" val="3333467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15</a:t>
            </a:fld>
            <a:endParaRPr lang="en-US"/>
          </a:p>
        </p:txBody>
      </p:sp>
      <p:sp>
        <p:nvSpPr>
          <p:cNvPr id="354306" name="Rectangle 2"/>
          <p:cNvSpPr>
            <a:spLocks noGrp="1" noChangeArrowheads="1"/>
          </p:cNvSpPr>
          <p:nvPr>
            <p:ph type="title"/>
          </p:nvPr>
        </p:nvSpPr>
        <p:spPr>
          <a:xfrm>
            <a:off x="173038" y="532364"/>
            <a:ext cx="7427912" cy="402674"/>
          </a:xfrm>
        </p:spPr>
        <p:txBody>
          <a:bodyPr/>
          <a:lstStyle/>
          <a:p>
            <a:r>
              <a:rPr lang="en-US" dirty="0" smtClean="0">
                <a:latin typeface="Arial" charset="0"/>
                <a:cs typeface="Arial" charset="0"/>
              </a:rPr>
              <a:t>About the API: Overview</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1800" dirty="0" smtClean="0">
                <a:latin typeface="Arial" charset="0"/>
                <a:cs typeface="Arial" charset="0"/>
              </a:rPr>
              <a:t>Main Page </a:t>
            </a:r>
            <a:r>
              <a:rPr lang="en-US" sz="1800" dirty="0">
                <a:latin typeface="Arial" charset="0"/>
                <a:cs typeface="Arial" charset="0"/>
              </a:rPr>
              <a:t>for Documentation: </a:t>
            </a:r>
            <a:r>
              <a:rPr lang="en-US" sz="1800" dirty="0">
                <a:latin typeface="Arial" charset="0"/>
                <a:cs typeface="Arial" charset="0"/>
                <a:hlinkClick r:id="rId2"/>
              </a:rPr>
              <a:t>https://jazz.net/wiki/bin/view/Main/</a:t>
            </a:r>
            <a:r>
              <a:rPr lang="en-US" sz="1800" dirty="0" smtClean="0">
                <a:latin typeface="Arial" charset="0"/>
                <a:cs typeface="Arial" charset="0"/>
                <a:hlinkClick r:id="rId2"/>
              </a:rPr>
              <a:t>RqmApi</a:t>
            </a:r>
            <a:endParaRPr lang="en-US" sz="1800" dirty="0" smtClean="0">
              <a:latin typeface="Arial" charset="0"/>
              <a:cs typeface="Arial" charset="0"/>
            </a:endParaRPr>
          </a:p>
          <a:p>
            <a:r>
              <a:rPr lang="en-US" sz="1800" dirty="0">
                <a:latin typeface="Arial" charset="0"/>
                <a:cs typeface="Arial" charset="0"/>
              </a:rPr>
              <a:t>Basic Usage: </a:t>
            </a:r>
            <a:r>
              <a:rPr lang="en-US" sz="1800" dirty="0">
                <a:latin typeface="Arial" charset="0"/>
                <a:cs typeface="Arial" charset="0"/>
                <a:hlinkClick r:id="rId3"/>
              </a:rPr>
              <a:t>https://jazz.net/wiki/bin/view/Main/RqmApi#</a:t>
            </a:r>
            <a:r>
              <a:rPr lang="en-US" sz="1800" dirty="0" smtClean="0">
                <a:latin typeface="Arial" charset="0"/>
                <a:cs typeface="Arial" charset="0"/>
                <a:hlinkClick r:id="rId3"/>
              </a:rPr>
              <a:t>Usage_Basics</a:t>
            </a:r>
            <a:endParaRPr lang="en-US" sz="1800" dirty="0" smtClean="0">
              <a:latin typeface="Arial" charset="0"/>
              <a:cs typeface="Arial" charset="0"/>
            </a:endParaRPr>
          </a:p>
          <a:p>
            <a:r>
              <a:rPr lang="en-US" sz="1800" dirty="0" smtClean="0">
                <a:latin typeface="Arial" charset="0"/>
                <a:cs typeface="Arial" charset="0"/>
              </a:rPr>
              <a:t>8 Main Actions:</a:t>
            </a:r>
            <a:endParaRPr lang="en-US" sz="1800" dirty="0">
              <a:latin typeface="Arial" charset="0"/>
              <a:cs typeface="Arial" charset="0"/>
            </a:endParaRPr>
          </a:p>
          <a:p>
            <a:endParaRPr lang="en-US" dirty="0">
              <a:latin typeface="Arial" charset="0"/>
              <a:cs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15757893"/>
              </p:ext>
            </p:extLst>
          </p:nvPr>
        </p:nvGraphicFramePr>
        <p:xfrm>
          <a:off x="302974" y="2208905"/>
          <a:ext cx="8371469" cy="3760164"/>
        </p:xfrm>
        <a:graphic>
          <a:graphicData uri="http://schemas.openxmlformats.org/drawingml/2006/table">
            <a:tbl>
              <a:tblPr/>
              <a:tblGrid>
                <a:gridCol w="1599967"/>
                <a:gridCol w="6771502"/>
              </a:tblGrid>
              <a:tr h="214543">
                <a:tc>
                  <a:txBody>
                    <a:bodyPr/>
                    <a:lstStyle/>
                    <a:p>
                      <a:pPr algn="l" fontAlgn="b"/>
                      <a:r>
                        <a:rPr lang="en-US" sz="1800" b="1" i="0" u="none" strike="noStrike" dirty="0">
                          <a:solidFill>
                            <a:srgbClr val="000000"/>
                          </a:solidFill>
                          <a:effectLst/>
                          <a:latin typeface="Arial"/>
                        </a:rPr>
                        <a:t>HTTP Method</a:t>
                      </a:r>
                    </a:p>
                  </a:txBody>
                  <a:tcPr marL="11412" marR="11412" marT="11412" marB="11412" anchor="b">
                    <a:lnL>
                      <a:noFill/>
                    </a:lnL>
                    <a:lnR>
                      <a:noFill/>
                    </a:lnR>
                    <a:lnT>
                      <a:noFill/>
                    </a:lnT>
                    <a:lnB>
                      <a:noFill/>
                    </a:lnB>
                  </a:tcPr>
                </a:tc>
                <a:tc>
                  <a:txBody>
                    <a:bodyPr/>
                    <a:lstStyle/>
                    <a:p>
                      <a:pPr algn="l" fontAlgn="b"/>
                      <a:r>
                        <a:rPr lang="en-US" sz="1800" b="1" i="0" u="none" strike="noStrike" dirty="0">
                          <a:solidFill>
                            <a:srgbClr val="000000"/>
                          </a:solidFill>
                          <a:effectLst/>
                          <a:latin typeface="Arial"/>
                        </a:rPr>
                        <a:t>Purpose</a:t>
                      </a:r>
                    </a:p>
                  </a:txBody>
                  <a:tcPr marL="11412" marR="11412" marT="11412" marB="11412" anchor="b">
                    <a:lnL>
                      <a:noFill/>
                    </a:lnL>
                    <a:lnR>
                      <a:noFill/>
                    </a:lnR>
                    <a:lnT>
                      <a:noFill/>
                    </a:lnT>
                    <a:lnB>
                      <a:noFill/>
                    </a:lnB>
                  </a:tcPr>
                </a:tc>
              </a:tr>
              <a:tr h="214543">
                <a:tc>
                  <a:txBody>
                    <a:bodyPr/>
                    <a:lstStyle/>
                    <a:p>
                      <a:pPr algn="l" fontAlgn="b"/>
                      <a:r>
                        <a:rPr lang="en-US" sz="1800" b="0" i="0" u="none" strike="noStrike">
                          <a:solidFill>
                            <a:srgbClr val="000000"/>
                          </a:solidFill>
                          <a:effectLst/>
                          <a:latin typeface="Arial"/>
                        </a:rPr>
                        <a:t>GET</a:t>
                      </a:r>
                    </a:p>
                  </a:txBody>
                  <a:tcPr marL="11412" marR="11412" marT="11412" marB="11412" anchor="b">
                    <a:lnL>
                      <a:noFill/>
                    </a:lnL>
                    <a:lnR>
                      <a:noFill/>
                    </a:lnR>
                    <a:lnT>
                      <a:noFill/>
                    </a:lnT>
                    <a:lnB>
                      <a:noFill/>
                    </a:lnB>
                  </a:tcPr>
                </a:tc>
                <a:tc>
                  <a:txBody>
                    <a:bodyPr/>
                    <a:lstStyle/>
                    <a:p>
                      <a:pPr algn="l" fontAlgn="b"/>
                      <a:r>
                        <a:rPr lang="en-US" sz="1800" b="0" i="0" u="none" strike="noStrike">
                          <a:solidFill>
                            <a:srgbClr val="000000"/>
                          </a:solidFill>
                          <a:effectLst/>
                          <a:latin typeface="Arial"/>
                        </a:rPr>
                        <a:t>Read a resource or feed of resources.</a:t>
                      </a:r>
                    </a:p>
                  </a:txBody>
                  <a:tcPr marL="11412" marR="11412" marT="11412" marB="11412" anchor="b">
                    <a:lnL>
                      <a:noFill/>
                    </a:lnL>
                    <a:lnR>
                      <a:noFill/>
                    </a:lnR>
                    <a:lnT>
                      <a:noFill/>
                    </a:lnT>
                    <a:lnB>
                      <a:noFill/>
                    </a:lnB>
                  </a:tcPr>
                </a:tc>
              </a:tr>
              <a:tr h="214543">
                <a:tc>
                  <a:txBody>
                    <a:bodyPr/>
                    <a:lstStyle/>
                    <a:p>
                      <a:pPr algn="l" fontAlgn="b"/>
                      <a:r>
                        <a:rPr lang="en-US" sz="1800" b="0" i="0" u="none" strike="noStrike" dirty="0" smtClean="0">
                          <a:solidFill>
                            <a:srgbClr val="000000"/>
                          </a:solidFill>
                          <a:effectLst/>
                          <a:latin typeface="Arial"/>
                        </a:rPr>
                        <a:t>PUT</a:t>
                      </a:r>
                      <a:endParaRPr lang="en-US" sz="1800" b="0" i="0" u="none" strike="noStrike" dirty="0">
                        <a:solidFill>
                          <a:srgbClr val="000000"/>
                        </a:solidFill>
                        <a:effectLst/>
                        <a:latin typeface="Arial"/>
                      </a:endParaRPr>
                    </a:p>
                  </a:txBody>
                  <a:tcPr marL="11412" marR="11412" marT="11412" marB="11412" anchor="b">
                    <a:lnL>
                      <a:noFill/>
                    </a:lnL>
                    <a:lnR>
                      <a:noFill/>
                    </a:lnR>
                    <a:lnT>
                      <a:noFill/>
                    </a:lnT>
                    <a:lnB>
                      <a:noFill/>
                    </a:lnB>
                  </a:tcPr>
                </a:tc>
                <a:tc>
                  <a:txBody>
                    <a:bodyPr/>
                    <a:lstStyle/>
                    <a:p>
                      <a:pPr algn="l" fontAlgn="b"/>
                      <a:r>
                        <a:rPr lang="en-US" sz="1800" b="0" i="0" u="none" strike="noStrike">
                          <a:solidFill>
                            <a:srgbClr val="000000"/>
                          </a:solidFill>
                          <a:effectLst/>
                          <a:latin typeface="Arial"/>
                        </a:rPr>
                        <a:t>Create or </a:t>
                      </a:r>
                      <a:r>
                        <a:rPr lang="en-US" sz="1800" b="0" i="0" u="sng" strike="noStrike">
                          <a:solidFill>
                            <a:srgbClr val="666666"/>
                          </a:solidFill>
                          <a:effectLst/>
                          <a:latin typeface="Arial"/>
                        </a:rPr>
                        <a:t>update</a:t>
                      </a:r>
                      <a:r>
                        <a:rPr lang="en-US" sz="1800" b="0" i="0" u="none" strike="noStrike">
                          <a:solidFill>
                            <a:srgbClr val="000000"/>
                          </a:solidFill>
                          <a:effectLst/>
                          <a:latin typeface="Arial"/>
                        </a:rPr>
                        <a:t> a resource with a known ID (see </a:t>
                      </a:r>
                      <a:r>
                        <a:rPr lang="en-US" sz="1800" b="0" i="0" u="sng" strike="noStrike">
                          <a:solidFill>
                            <a:srgbClr val="666666"/>
                          </a:solidFill>
                          <a:effectLst/>
                          <a:latin typeface="Arial"/>
                        </a:rPr>
                        <a:t>Content-Location</a:t>
                      </a:r>
                      <a:r>
                        <a:rPr lang="en-US" sz="1800" b="0" i="0" u="none" strike="noStrike">
                          <a:solidFill>
                            <a:srgbClr val="000000"/>
                          </a:solidFill>
                          <a:effectLst/>
                          <a:latin typeface="Arial"/>
                        </a:rPr>
                        <a:t> header).</a:t>
                      </a:r>
                    </a:p>
                  </a:txBody>
                  <a:tcPr marL="11412" marR="11412" marT="11412" marB="11412" anchor="b">
                    <a:lnL>
                      <a:noFill/>
                    </a:lnL>
                    <a:lnR>
                      <a:noFill/>
                    </a:lnR>
                    <a:lnT>
                      <a:noFill/>
                    </a:lnT>
                    <a:lnB>
                      <a:noFill/>
                    </a:lnB>
                  </a:tcPr>
                </a:tc>
              </a:tr>
              <a:tr h="214543">
                <a:tc>
                  <a:txBody>
                    <a:bodyPr/>
                    <a:lstStyle/>
                    <a:p>
                      <a:pPr algn="l" fontAlgn="b"/>
                      <a:r>
                        <a:rPr lang="en-US" sz="1800" b="0" i="0" u="none" strike="noStrike" dirty="0" smtClean="0">
                          <a:solidFill>
                            <a:srgbClr val="000000"/>
                          </a:solidFill>
                          <a:effectLst/>
                          <a:latin typeface="Arial"/>
                        </a:rPr>
                        <a:t>POST</a:t>
                      </a:r>
                      <a:endParaRPr lang="en-US" sz="1800" b="0" i="0" u="none" strike="noStrike" dirty="0">
                        <a:solidFill>
                          <a:srgbClr val="000000"/>
                        </a:solidFill>
                        <a:effectLst/>
                        <a:latin typeface="Arial"/>
                      </a:endParaRPr>
                    </a:p>
                  </a:txBody>
                  <a:tcPr marL="11412" marR="11412" marT="11412" marB="11412" anchor="b">
                    <a:lnL>
                      <a:noFill/>
                    </a:lnL>
                    <a:lnR>
                      <a:noFill/>
                    </a:lnR>
                    <a:lnT>
                      <a:noFill/>
                    </a:lnT>
                    <a:lnB>
                      <a:noFill/>
                    </a:lnB>
                  </a:tcPr>
                </a:tc>
                <a:tc>
                  <a:txBody>
                    <a:bodyPr/>
                    <a:lstStyle/>
                    <a:p>
                      <a:pPr algn="l" fontAlgn="b"/>
                      <a:r>
                        <a:rPr lang="en-US" sz="1800" b="0" i="0" u="none" strike="noStrike" dirty="0">
                          <a:solidFill>
                            <a:srgbClr val="000000"/>
                          </a:solidFill>
                          <a:effectLst/>
                          <a:latin typeface="Arial"/>
                        </a:rPr>
                        <a:t>Create a resource and generate a unique ID (see </a:t>
                      </a:r>
                      <a:r>
                        <a:rPr lang="en-US" sz="1800" b="0" i="0" u="sng" strike="noStrike" dirty="0">
                          <a:solidFill>
                            <a:srgbClr val="666666"/>
                          </a:solidFill>
                          <a:effectLst/>
                          <a:latin typeface="Arial"/>
                        </a:rPr>
                        <a:t>Content-Location</a:t>
                      </a:r>
                      <a:r>
                        <a:rPr lang="en-US" sz="1800" b="0" i="0" u="none" strike="noStrike" dirty="0">
                          <a:solidFill>
                            <a:srgbClr val="000000"/>
                          </a:solidFill>
                          <a:effectLst/>
                          <a:latin typeface="Arial"/>
                        </a:rPr>
                        <a:t> header).</a:t>
                      </a:r>
                    </a:p>
                  </a:txBody>
                  <a:tcPr marL="11412" marR="11412" marT="11412" marB="11412" anchor="b">
                    <a:lnL>
                      <a:noFill/>
                    </a:lnL>
                    <a:lnR>
                      <a:noFill/>
                    </a:lnR>
                    <a:lnT>
                      <a:noFill/>
                    </a:lnT>
                    <a:lnB>
                      <a:noFill/>
                    </a:lnB>
                  </a:tcPr>
                </a:tc>
              </a:tr>
              <a:tr h="406262">
                <a:tc>
                  <a:txBody>
                    <a:bodyPr/>
                    <a:lstStyle/>
                    <a:p>
                      <a:pPr algn="l" fontAlgn="b"/>
                      <a:r>
                        <a:rPr lang="en-US" sz="1800" b="0" i="0" u="none" strike="noStrike">
                          <a:solidFill>
                            <a:srgbClr val="000000"/>
                          </a:solidFill>
                          <a:effectLst/>
                          <a:latin typeface="Arial"/>
                        </a:rPr>
                        <a:t>DELETE</a:t>
                      </a:r>
                    </a:p>
                  </a:txBody>
                  <a:tcPr marL="11412" marR="11412" marT="11412" marB="11412" anchor="b">
                    <a:lnL>
                      <a:noFill/>
                    </a:lnL>
                    <a:lnR>
                      <a:noFill/>
                    </a:lnR>
                    <a:lnT>
                      <a:noFill/>
                    </a:lnT>
                    <a:lnB>
                      <a:noFill/>
                    </a:lnB>
                  </a:tcPr>
                </a:tc>
                <a:tc>
                  <a:txBody>
                    <a:bodyPr/>
                    <a:lstStyle/>
                    <a:p>
                      <a:pPr algn="l" fontAlgn="b"/>
                      <a:r>
                        <a:rPr lang="en-US" sz="1800" b="0" i="0" u="none" strike="noStrike" dirty="0">
                          <a:solidFill>
                            <a:srgbClr val="000000"/>
                          </a:solidFill>
                          <a:effectLst/>
                          <a:latin typeface="Arial"/>
                        </a:rPr>
                        <a:t>Delete or hide the resource from the Rational Quality Manager. Note, resources are never completely deleted for auditing purposes.</a:t>
                      </a:r>
                    </a:p>
                  </a:txBody>
                  <a:tcPr marL="11412" marR="11412" marT="11412" marB="11412" anchor="b">
                    <a:lnL>
                      <a:noFill/>
                    </a:lnL>
                    <a:lnR>
                      <a:noFill/>
                    </a:lnR>
                    <a:lnT>
                      <a:noFill/>
                    </a:lnT>
                    <a:lnB>
                      <a:noFill/>
                    </a:lnB>
                  </a:tcPr>
                </a:tc>
              </a:tr>
              <a:tr h="214543">
                <a:tc>
                  <a:txBody>
                    <a:bodyPr/>
                    <a:lstStyle/>
                    <a:p>
                      <a:pPr algn="l" fontAlgn="b"/>
                      <a:r>
                        <a:rPr lang="en-US" sz="1800" b="0" i="0" u="none" strike="noStrike" dirty="0" smtClean="0">
                          <a:solidFill>
                            <a:srgbClr val="000000"/>
                          </a:solidFill>
                          <a:effectLst/>
                          <a:latin typeface="Arial"/>
                        </a:rPr>
                        <a:t>LOCK</a:t>
                      </a:r>
                      <a:endParaRPr lang="en-US" sz="1800" b="0" i="0" u="none" strike="noStrike" dirty="0">
                        <a:solidFill>
                          <a:srgbClr val="000000"/>
                        </a:solidFill>
                        <a:effectLst/>
                        <a:latin typeface="Arial"/>
                      </a:endParaRPr>
                    </a:p>
                  </a:txBody>
                  <a:tcPr marL="11412" marR="11412" marT="11412" marB="11412" anchor="b">
                    <a:lnL>
                      <a:noFill/>
                    </a:lnL>
                    <a:lnR>
                      <a:noFill/>
                    </a:lnR>
                    <a:lnT>
                      <a:noFill/>
                    </a:lnT>
                    <a:lnB>
                      <a:noFill/>
                    </a:lnB>
                  </a:tcPr>
                </a:tc>
                <a:tc>
                  <a:txBody>
                    <a:bodyPr/>
                    <a:lstStyle/>
                    <a:p>
                      <a:pPr algn="l" fontAlgn="b"/>
                      <a:r>
                        <a:rPr lang="en-US" sz="1800" b="0" i="0" u="none" strike="noStrike">
                          <a:solidFill>
                            <a:srgbClr val="000000"/>
                          </a:solidFill>
                          <a:effectLst/>
                          <a:latin typeface="Arial"/>
                        </a:rPr>
                        <a:t>Lock a resource rendering it read-only.</a:t>
                      </a:r>
                    </a:p>
                  </a:txBody>
                  <a:tcPr marL="11412" marR="11412" marT="11412" marB="11412" anchor="b">
                    <a:lnL>
                      <a:noFill/>
                    </a:lnL>
                    <a:lnR>
                      <a:noFill/>
                    </a:lnR>
                    <a:lnT>
                      <a:noFill/>
                    </a:lnT>
                    <a:lnB>
                      <a:noFill/>
                    </a:lnB>
                  </a:tcPr>
                </a:tc>
              </a:tr>
              <a:tr h="214543">
                <a:tc>
                  <a:txBody>
                    <a:bodyPr/>
                    <a:lstStyle/>
                    <a:p>
                      <a:pPr algn="l" fontAlgn="b"/>
                      <a:r>
                        <a:rPr lang="en-US" sz="1800" b="0" i="0" u="none" strike="noStrike" dirty="0" smtClean="0">
                          <a:solidFill>
                            <a:srgbClr val="000000"/>
                          </a:solidFill>
                          <a:effectLst/>
                          <a:latin typeface="Arial"/>
                        </a:rPr>
                        <a:t>UNLOCK</a:t>
                      </a:r>
                      <a:endParaRPr lang="en-US" sz="1800" b="0" i="0" u="none" strike="noStrike" dirty="0">
                        <a:solidFill>
                          <a:srgbClr val="000000"/>
                        </a:solidFill>
                        <a:effectLst/>
                        <a:latin typeface="Arial"/>
                      </a:endParaRPr>
                    </a:p>
                  </a:txBody>
                  <a:tcPr marL="11412" marR="11412" marT="11412" marB="11412" anchor="b">
                    <a:lnL>
                      <a:noFill/>
                    </a:lnL>
                    <a:lnR>
                      <a:noFill/>
                    </a:lnR>
                    <a:lnT>
                      <a:noFill/>
                    </a:lnT>
                    <a:lnB>
                      <a:noFill/>
                    </a:lnB>
                  </a:tcPr>
                </a:tc>
                <a:tc>
                  <a:txBody>
                    <a:bodyPr/>
                    <a:lstStyle/>
                    <a:p>
                      <a:pPr algn="l" fontAlgn="b"/>
                      <a:r>
                        <a:rPr lang="en-US" sz="1800" b="0" i="0" u="none" strike="noStrike" dirty="0">
                          <a:solidFill>
                            <a:srgbClr val="000000"/>
                          </a:solidFill>
                          <a:effectLst/>
                          <a:latin typeface="Arial"/>
                        </a:rPr>
                        <a:t>Unlock a resource rendering it write-able.</a:t>
                      </a:r>
                    </a:p>
                  </a:txBody>
                  <a:tcPr marL="11412" marR="11412" marT="11412" marB="11412" anchor="b">
                    <a:lnL>
                      <a:noFill/>
                    </a:lnL>
                    <a:lnR>
                      <a:noFill/>
                    </a:lnR>
                    <a:lnT>
                      <a:noFill/>
                    </a:lnT>
                    <a:lnB>
                      <a:noFill/>
                    </a:lnB>
                  </a:tcPr>
                </a:tc>
              </a:tr>
              <a:tr h="214543">
                <a:tc>
                  <a:txBody>
                    <a:bodyPr/>
                    <a:lstStyle/>
                    <a:p>
                      <a:pPr algn="l" fontAlgn="b"/>
                      <a:r>
                        <a:rPr lang="en-US" sz="1800" b="0" i="0" u="none" strike="noStrike" dirty="0" smtClean="0">
                          <a:solidFill>
                            <a:srgbClr val="000000"/>
                          </a:solidFill>
                          <a:effectLst/>
                          <a:latin typeface="Arial"/>
                        </a:rPr>
                        <a:t>SNAPSHOT</a:t>
                      </a:r>
                      <a:endParaRPr lang="en-US" sz="1800" b="0" i="0" u="none" strike="noStrike" dirty="0">
                        <a:solidFill>
                          <a:srgbClr val="000000"/>
                        </a:solidFill>
                        <a:effectLst/>
                        <a:latin typeface="Arial"/>
                      </a:endParaRPr>
                    </a:p>
                  </a:txBody>
                  <a:tcPr marL="11412" marR="11412" marT="11412" marB="11412" anchor="b">
                    <a:lnL>
                      <a:noFill/>
                    </a:lnL>
                    <a:lnR>
                      <a:noFill/>
                    </a:lnR>
                    <a:lnT>
                      <a:noFill/>
                    </a:lnT>
                    <a:lnB>
                      <a:noFill/>
                    </a:lnB>
                  </a:tcPr>
                </a:tc>
                <a:tc>
                  <a:txBody>
                    <a:bodyPr/>
                    <a:lstStyle/>
                    <a:p>
                      <a:pPr algn="l" fontAlgn="b"/>
                      <a:r>
                        <a:rPr lang="en-US" sz="1800" b="0" i="0" u="none" strike="noStrike">
                          <a:solidFill>
                            <a:srgbClr val="000000"/>
                          </a:solidFill>
                          <a:effectLst/>
                          <a:latin typeface="Arial"/>
                        </a:rPr>
                        <a:t>Create a resource </a:t>
                      </a:r>
                      <a:r>
                        <a:rPr lang="en-US" sz="1800" b="0" i="0" u="sng" strike="noStrike">
                          <a:solidFill>
                            <a:srgbClr val="666666"/>
                          </a:solidFill>
                          <a:effectLst/>
                          <a:latin typeface="Arial"/>
                        </a:rPr>
                        <a:t>snapshot</a:t>
                      </a:r>
                      <a:r>
                        <a:rPr lang="en-US" sz="1800" b="0" i="0" u="none" strike="noStrike">
                          <a:solidFill>
                            <a:srgbClr val="000000"/>
                          </a:solidFill>
                          <a:effectLst/>
                          <a:latin typeface="Arial"/>
                        </a:rPr>
                        <a:t> (see </a:t>
                      </a:r>
                      <a:r>
                        <a:rPr lang="en-US" sz="1800" b="0" i="0" u="sng" strike="noStrike">
                          <a:solidFill>
                            <a:srgbClr val="666666"/>
                          </a:solidFill>
                          <a:effectLst/>
                          <a:latin typeface="Arial"/>
                        </a:rPr>
                        <a:t>Content-Location</a:t>
                      </a:r>
                      <a:r>
                        <a:rPr lang="en-US" sz="1800" b="0" i="0" u="none" strike="noStrike">
                          <a:solidFill>
                            <a:srgbClr val="000000"/>
                          </a:solidFill>
                          <a:effectLst/>
                          <a:latin typeface="Arial"/>
                        </a:rPr>
                        <a:t> header).</a:t>
                      </a:r>
                    </a:p>
                  </a:txBody>
                  <a:tcPr marL="11412" marR="11412" marT="11412" marB="11412" anchor="b">
                    <a:lnL>
                      <a:noFill/>
                    </a:lnL>
                    <a:lnR>
                      <a:noFill/>
                    </a:lnR>
                    <a:lnT>
                      <a:noFill/>
                    </a:lnT>
                    <a:lnB>
                      <a:noFill/>
                    </a:lnB>
                  </a:tcPr>
                </a:tc>
              </a:tr>
              <a:tr h="205414">
                <a:tc>
                  <a:txBody>
                    <a:bodyPr/>
                    <a:lstStyle/>
                    <a:p>
                      <a:pPr algn="l" fontAlgn="b"/>
                      <a:r>
                        <a:rPr lang="en-US" sz="1800" b="0" i="0" u="none" strike="noStrike" dirty="0" smtClean="0">
                          <a:solidFill>
                            <a:srgbClr val="000000"/>
                          </a:solidFill>
                          <a:effectLst/>
                          <a:latin typeface="Arial"/>
                        </a:rPr>
                        <a:t>PROPFIND</a:t>
                      </a:r>
                      <a:endParaRPr lang="en-US" sz="1800" b="0" i="0" u="none" strike="noStrike" dirty="0">
                        <a:solidFill>
                          <a:srgbClr val="000000"/>
                        </a:solidFill>
                        <a:effectLst/>
                        <a:latin typeface="Arial"/>
                      </a:endParaRPr>
                    </a:p>
                  </a:txBody>
                  <a:tcPr marL="11412" marR="11412" marT="11412" marB="0" anchor="b">
                    <a:lnL>
                      <a:noFill/>
                    </a:lnL>
                    <a:lnR>
                      <a:noFill/>
                    </a:lnR>
                    <a:lnT>
                      <a:noFill/>
                    </a:lnT>
                    <a:lnB>
                      <a:noFill/>
                    </a:lnB>
                  </a:tcPr>
                </a:tc>
                <a:tc>
                  <a:txBody>
                    <a:bodyPr/>
                    <a:lstStyle/>
                    <a:p>
                      <a:pPr algn="l" fontAlgn="b"/>
                      <a:r>
                        <a:rPr lang="en-US" sz="1800" b="0" i="0" u="none" strike="noStrike" dirty="0">
                          <a:solidFill>
                            <a:srgbClr val="000000"/>
                          </a:solidFill>
                          <a:effectLst/>
                          <a:latin typeface="Arial"/>
                        </a:rPr>
                        <a:t>Read a list of resource snapshots.</a:t>
                      </a:r>
                    </a:p>
                  </a:txBody>
                  <a:tcPr marL="11412" marR="11412" marT="11412" marB="0" anchor="b">
                    <a:lnL>
                      <a:noFill/>
                    </a:lnL>
                    <a:lnR>
                      <a:noFill/>
                    </a:lnR>
                    <a:lnT>
                      <a:noFill/>
                    </a:lnT>
                    <a:lnB>
                      <a:noFill/>
                    </a:lnB>
                  </a:tcPr>
                </a:tc>
              </a:tr>
            </a:tbl>
          </a:graphicData>
        </a:graphic>
      </p:graphicFrame>
    </p:spTree>
    <p:extLst>
      <p:ext uri="{BB962C8B-B14F-4D97-AF65-F5344CB8AC3E}">
        <p14:creationId xmlns:p14="http://schemas.microsoft.com/office/powerpoint/2010/main" val="370020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API: Login Process</a:t>
            </a:r>
            <a:endParaRPr lang="en-US" dirty="0"/>
          </a:p>
        </p:txBody>
      </p:sp>
      <p:sp>
        <p:nvSpPr>
          <p:cNvPr id="3" name="Content Placeholder 2"/>
          <p:cNvSpPr>
            <a:spLocks noGrp="1"/>
          </p:cNvSpPr>
          <p:nvPr>
            <p:ph idx="1"/>
          </p:nvPr>
        </p:nvSpPr>
        <p:spPr>
          <a:xfrm>
            <a:off x="263525" y="1018903"/>
            <a:ext cx="8705850" cy="5029200"/>
          </a:xfrm>
        </p:spPr>
        <p:txBody>
          <a:bodyPr/>
          <a:lstStyle/>
          <a:p>
            <a:r>
              <a:rPr lang="en-US" sz="2000" dirty="0" smtClean="0"/>
              <a:t>You have to simulate a form posting to </a:t>
            </a:r>
            <a:r>
              <a:rPr lang="en-US" sz="2000" dirty="0" err="1" smtClean="0"/>
              <a:t>j_security_check</a:t>
            </a:r>
            <a:r>
              <a:rPr lang="en-US" sz="2000" dirty="0" smtClean="0"/>
              <a:t> under your server (e.g. </a:t>
            </a:r>
            <a:r>
              <a:rPr lang="en-US" sz="2000" dirty="0" smtClean="0">
                <a:hlinkClick r:id="rId2"/>
              </a:rPr>
              <a:t>https://rqm.example.com/qm/j_security_check</a:t>
            </a:r>
            <a:r>
              <a:rPr lang="en-US" sz="2000" dirty="0" smtClean="0"/>
              <a:t>)</a:t>
            </a:r>
          </a:p>
          <a:p>
            <a:r>
              <a:rPr lang="en-US" sz="2000" dirty="0" smtClean="0"/>
              <a:t>You have to supply the user name and password as fields named </a:t>
            </a:r>
            <a:r>
              <a:rPr lang="en-US" sz="2000" dirty="0" err="1" smtClean="0"/>
              <a:t>j_username</a:t>
            </a:r>
            <a:r>
              <a:rPr lang="en-US" sz="2000" dirty="0" smtClean="0"/>
              <a:t> and </a:t>
            </a:r>
            <a:r>
              <a:rPr lang="en-US" sz="2000" dirty="0" err="1" smtClean="0"/>
              <a:t>j_password</a:t>
            </a:r>
            <a:r>
              <a:rPr lang="en-US" sz="2000" dirty="0" smtClean="0"/>
              <a:t>.</a:t>
            </a:r>
          </a:p>
          <a:p>
            <a:r>
              <a:rPr lang="en-US" sz="2000" dirty="0" smtClean="0"/>
              <a:t>The response body can be ignored. To tell if you logged in OK, look for a HTTP header named “</a:t>
            </a:r>
            <a:r>
              <a:rPr lang="en-US" sz="2000" dirty="0"/>
              <a:t>X-com-</a:t>
            </a:r>
            <a:r>
              <a:rPr lang="en-US" sz="2000" dirty="0" err="1"/>
              <a:t>ibm</a:t>
            </a:r>
            <a:r>
              <a:rPr lang="en-US" sz="2000" dirty="0"/>
              <a:t>-team-repository-web-</a:t>
            </a:r>
            <a:r>
              <a:rPr lang="en-US" sz="2000" dirty="0" err="1"/>
              <a:t>auth</a:t>
            </a:r>
            <a:r>
              <a:rPr lang="en-US" sz="2000" dirty="0"/>
              <a:t>-</a:t>
            </a:r>
            <a:r>
              <a:rPr lang="en-US" sz="2000" dirty="0" err="1"/>
              <a:t>msg</a:t>
            </a:r>
            <a:r>
              <a:rPr lang="en-US" sz="2000" dirty="0"/>
              <a:t> </a:t>
            </a:r>
            <a:r>
              <a:rPr lang="en-US" sz="2000" dirty="0" smtClean="0"/>
              <a:t>“ and as long as it isn’t there, you’ve logged in.</a:t>
            </a:r>
          </a:p>
          <a:p>
            <a:r>
              <a:rPr lang="en-US" sz="2000" dirty="0" smtClean="0"/>
              <a:t>You need to save any cookies returned in the response and re-send those with your requests.</a:t>
            </a:r>
          </a:p>
          <a:p>
            <a:r>
              <a:rPr lang="en-US" sz="2000" dirty="0" smtClean="0"/>
              <a:t>To see if your login is still good (e.g. if you think your session timed out), hit </a:t>
            </a:r>
            <a:r>
              <a:rPr lang="en-US" sz="2000" dirty="0"/>
              <a:t>/</a:t>
            </a:r>
            <a:r>
              <a:rPr lang="en-US" sz="2000" dirty="0" smtClean="0"/>
              <a:t>authenticated/identity on your server. </a:t>
            </a:r>
          </a:p>
          <a:p>
            <a:r>
              <a:rPr lang="en-US" sz="2000" dirty="0" smtClean="0"/>
              <a:t>If you’re logged in it will return a JSON object with your user name and roles. If not it will return the custom HTTP header</a:t>
            </a:r>
            <a:r>
              <a:rPr lang="en-US" sz="2000" dirty="0"/>
              <a:t> </a:t>
            </a:r>
            <a:r>
              <a:rPr lang="en-US" sz="2000" dirty="0" smtClean="0"/>
              <a:t>with a value of “</a:t>
            </a:r>
            <a:r>
              <a:rPr lang="en-US" sz="2000" dirty="0" err="1" smtClean="0"/>
              <a:t>authrequired</a:t>
            </a:r>
            <a:r>
              <a:rPr lang="en-US" sz="2000" dirty="0" smtClean="0"/>
              <a:t>”.</a:t>
            </a:r>
          </a:p>
        </p:txBody>
      </p:sp>
      <p:sp>
        <p:nvSpPr>
          <p:cNvPr id="4" name="Slide Number Placeholder 3"/>
          <p:cNvSpPr>
            <a:spLocks noGrp="1"/>
          </p:cNvSpPr>
          <p:nvPr>
            <p:ph type="sldNum" sz="quarter" idx="10"/>
          </p:nvPr>
        </p:nvSpPr>
        <p:spPr/>
        <p:txBody>
          <a:bodyPr/>
          <a:lstStyle/>
          <a:p>
            <a:fld id="{A85FD994-82BE-174D-8D51-474E922F1F3C}" type="slidenum">
              <a:rPr lang="en-US" smtClean="0"/>
              <a:pPr/>
              <a:t>16</a:t>
            </a:fld>
            <a:endParaRPr lang="en-US"/>
          </a:p>
        </p:txBody>
      </p:sp>
    </p:spTree>
    <p:extLst>
      <p:ext uri="{BB962C8B-B14F-4D97-AF65-F5344CB8AC3E}">
        <p14:creationId xmlns:p14="http://schemas.microsoft.com/office/powerpoint/2010/main" val="4101500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17</a:t>
            </a:fld>
            <a:endParaRPr lang="en-US"/>
          </a:p>
        </p:txBody>
      </p:sp>
      <p:sp>
        <p:nvSpPr>
          <p:cNvPr id="354306" name="Rectangle 2"/>
          <p:cNvSpPr>
            <a:spLocks noGrp="1" noChangeArrowheads="1"/>
          </p:cNvSpPr>
          <p:nvPr>
            <p:ph type="title"/>
          </p:nvPr>
        </p:nvSpPr>
        <p:spPr>
          <a:xfrm>
            <a:off x="173038" y="532364"/>
            <a:ext cx="7427912" cy="402674"/>
          </a:xfrm>
        </p:spPr>
        <p:txBody>
          <a:bodyPr/>
          <a:lstStyle/>
          <a:p>
            <a:r>
              <a:rPr lang="en-US" dirty="0" smtClean="0">
                <a:latin typeface="Arial" charset="0"/>
                <a:cs typeface="Arial" charset="0"/>
              </a:rPr>
              <a:t>About the API: Feeds</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2400" dirty="0" smtClean="0">
                <a:latin typeface="Arial" charset="0"/>
                <a:cs typeface="Arial" charset="0"/>
              </a:rPr>
              <a:t>The heart of the REST API is made up of a number of “feeds” (Atom/RSS feeds).</a:t>
            </a:r>
          </a:p>
          <a:p>
            <a:r>
              <a:rPr lang="en-US" sz="2400" dirty="0" smtClean="0">
                <a:latin typeface="Arial" charset="0"/>
                <a:cs typeface="Arial" charset="0"/>
              </a:rPr>
              <a:t>Unlike a RSS feed that you’d subscribe to with a browser or Google Reader, these RSS feeds contain XML instead of HTML.</a:t>
            </a:r>
          </a:p>
          <a:p>
            <a:r>
              <a:rPr lang="en-US" sz="2400" dirty="0" smtClean="0">
                <a:latin typeface="Arial" charset="0"/>
                <a:cs typeface="Arial" charset="0"/>
              </a:rPr>
              <a:t>Each feed is essentially a list of all instances of a certain type of artifact from RQM.</a:t>
            </a:r>
          </a:p>
        </p:txBody>
      </p:sp>
    </p:spTree>
    <p:extLst>
      <p:ext uri="{BB962C8B-B14F-4D97-AF65-F5344CB8AC3E}">
        <p14:creationId xmlns:p14="http://schemas.microsoft.com/office/powerpoint/2010/main" val="1753611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About the API: Feeds</a:t>
            </a:r>
            <a:endParaRPr lang="en-US" dirty="0"/>
          </a:p>
        </p:txBody>
      </p:sp>
      <p:sp>
        <p:nvSpPr>
          <p:cNvPr id="3" name="Content Placeholder 2"/>
          <p:cNvSpPr>
            <a:spLocks noGrp="1"/>
          </p:cNvSpPr>
          <p:nvPr>
            <p:ph idx="1"/>
          </p:nvPr>
        </p:nvSpPr>
        <p:spPr>
          <a:xfrm>
            <a:off x="275882" y="1017845"/>
            <a:ext cx="8705850" cy="4542696"/>
          </a:xfrm>
        </p:spPr>
        <p:txBody>
          <a:bodyPr/>
          <a:lstStyle/>
          <a:p>
            <a:r>
              <a:rPr lang="en-US" sz="2400" dirty="0">
                <a:latin typeface="Arial" charset="0"/>
                <a:cs typeface="Arial" charset="0"/>
              </a:rPr>
              <a:t>A typical RQM 4.0 server will have a large number of feeds to choose from:</a:t>
            </a:r>
          </a:p>
          <a:p>
            <a:pPr lvl="1"/>
            <a:r>
              <a:rPr lang="en-US" sz="2000" dirty="0">
                <a:latin typeface="Arial" charset="0"/>
                <a:cs typeface="Arial" charset="0"/>
              </a:rPr>
              <a:t>There is a master feed that lists all the projects on the RQM server.</a:t>
            </a:r>
          </a:p>
          <a:p>
            <a:pPr lvl="1"/>
            <a:r>
              <a:rPr lang="en-US" sz="2000" dirty="0">
                <a:latin typeface="Arial" charset="0"/>
                <a:cs typeface="Arial" charset="0"/>
              </a:rPr>
              <a:t>There is a master feed for each type of artifact (test case, test script, test plan, etc.) on the server. These feeds span across all projects on the server (new in 4.0).</a:t>
            </a:r>
          </a:p>
          <a:p>
            <a:pPr lvl="1"/>
            <a:r>
              <a:rPr lang="en-US" sz="2000" dirty="0">
                <a:latin typeface="Arial" charset="0"/>
                <a:cs typeface="Arial" charset="0"/>
              </a:rPr>
              <a:t>Each project has its own collection of artifact feeds (test case, test script, test plan, etc.).</a:t>
            </a:r>
          </a:p>
          <a:p>
            <a:endParaRPr lang="en-US" sz="1800" dirty="0"/>
          </a:p>
        </p:txBody>
      </p:sp>
      <p:sp>
        <p:nvSpPr>
          <p:cNvPr id="4" name="Slide Number Placeholder 3"/>
          <p:cNvSpPr>
            <a:spLocks noGrp="1"/>
          </p:cNvSpPr>
          <p:nvPr>
            <p:ph type="sldNum" sz="quarter" idx="10"/>
          </p:nvPr>
        </p:nvSpPr>
        <p:spPr/>
        <p:txBody>
          <a:bodyPr/>
          <a:lstStyle/>
          <a:p>
            <a:fld id="{A85FD994-82BE-174D-8D51-474E922F1F3C}" type="slidenum">
              <a:rPr lang="en-US" smtClean="0"/>
              <a:pPr/>
              <a:t>18</a:t>
            </a:fld>
            <a:endParaRPr lang="en-US"/>
          </a:p>
        </p:txBody>
      </p:sp>
    </p:spTree>
    <p:extLst>
      <p:ext uri="{BB962C8B-B14F-4D97-AF65-F5344CB8AC3E}">
        <p14:creationId xmlns:p14="http://schemas.microsoft.com/office/powerpoint/2010/main" val="352127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About the API: </a:t>
            </a:r>
            <a:r>
              <a:rPr lang="en-US" dirty="0" smtClean="0">
                <a:latin typeface="Arial" charset="0"/>
                <a:cs typeface="Arial" charset="0"/>
              </a:rPr>
              <a:t>Feeds</a:t>
            </a:r>
            <a:endParaRPr lang="en-US" dirty="0"/>
          </a:p>
        </p:txBody>
      </p:sp>
      <p:sp>
        <p:nvSpPr>
          <p:cNvPr id="3" name="Content Placeholder 2"/>
          <p:cNvSpPr>
            <a:spLocks noGrp="1"/>
          </p:cNvSpPr>
          <p:nvPr>
            <p:ph idx="1"/>
          </p:nvPr>
        </p:nvSpPr>
        <p:spPr>
          <a:xfrm>
            <a:off x="263525" y="1054915"/>
            <a:ext cx="8705850" cy="5036965"/>
          </a:xfrm>
        </p:spPr>
        <p:txBody>
          <a:bodyPr/>
          <a:lstStyle/>
          <a:p>
            <a:r>
              <a:rPr lang="en-US" sz="2000" dirty="0">
                <a:latin typeface="Arial" charset="0"/>
                <a:cs typeface="Arial" charset="0"/>
              </a:rPr>
              <a:t>The “global” artifact feeds are new to RQM 4.0, so if you work with RQM 3.0 or older you have to do everything on a per-project basis.</a:t>
            </a:r>
          </a:p>
          <a:p>
            <a:r>
              <a:rPr lang="en-US" sz="2000" dirty="0">
                <a:latin typeface="Arial" charset="0"/>
                <a:cs typeface="Arial" charset="0"/>
              </a:rPr>
              <a:t>The artifacts shown in a feed are not full copies of the actual artifact. Only important fields (e.g. description, name, ID) are included. Each entry contains a link you can follow to get the full artifact as XML</a:t>
            </a:r>
            <a:r>
              <a:rPr lang="en-US" sz="2000" dirty="0" smtClean="0">
                <a:latin typeface="Arial" charset="0"/>
                <a:cs typeface="Arial" charset="0"/>
              </a:rPr>
              <a:t>.</a:t>
            </a:r>
          </a:p>
          <a:p>
            <a:r>
              <a:rPr lang="en-US" sz="2000" dirty="0">
                <a:latin typeface="Arial" charset="0"/>
                <a:cs typeface="Arial" charset="0"/>
              </a:rPr>
              <a:t>Feeds return between 50 and 500 items at a time. In order to get the next batch of items you have to find and follow the “next” link that is embedded at the top of the feed.</a:t>
            </a:r>
          </a:p>
          <a:p>
            <a:r>
              <a:rPr lang="en-US" sz="2000" dirty="0">
                <a:latin typeface="Arial" charset="0"/>
                <a:cs typeface="Arial" charset="0"/>
              </a:rPr>
              <a:t>You can change the number of items returned via a server-side setting. At LPS, I had my admins increase the feed size from 50 to 500. I found that while I had fewer downloads to do to cover a whole project each one took 10 times as long. </a:t>
            </a:r>
          </a:p>
          <a:p>
            <a:r>
              <a:rPr lang="en-US" sz="2000" dirty="0" smtClean="0">
                <a:latin typeface="Arial" charset="0"/>
                <a:cs typeface="Arial" charset="0"/>
              </a:rPr>
              <a:t>Technically </a:t>
            </a:r>
            <a:r>
              <a:rPr lang="en-US" sz="2000" dirty="0">
                <a:latin typeface="Arial" charset="0"/>
                <a:cs typeface="Arial" charset="0"/>
              </a:rPr>
              <a:t>you can request all this as JSON also, but I have never tried that</a:t>
            </a:r>
            <a:r>
              <a:rPr lang="en-US" sz="2000" dirty="0" smtClean="0">
                <a:latin typeface="Arial" charset="0"/>
                <a:cs typeface="Arial" charset="0"/>
              </a:rPr>
              <a:t>.</a:t>
            </a:r>
            <a:endParaRPr lang="en-US" sz="2000" dirty="0">
              <a:latin typeface="Arial" charset="0"/>
              <a:cs typeface="Arial" charset="0"/>
            </a:endParaRPr>
          </a:p>
        </p:txBody>
      </p:sp>
      <p:sp>
        <p:nvSpPr>
          <p:cNvPr id="4" name="Slide Number Placeholder 3"/>
          <p:cNvSpPr>
            <a:spLocks noGrp="1"/>
          </p:cNvSpPr>
          <p:nvPr>
            <p:ph type="sldNum" sz="quarter" idx="10"/>
          </p:nvPr>
        </p:nvSpPr>
        <p:spPr/>
        <p:txBody>
          <a:bodyPr/>
          <a:lstStyle/>
          <a:p>
            <a:fld id="{A85FD994-82BE-174D-8D51-474E922F1F3C}" type="slidenum">
              <a:rPr lang="en-US" smtClean="0"/>
              <a:pPr/>
              <a:t>19</a:t>
            </a:fld>
            <a:endParaRPr lang="en-US"/>
          </a:p>
        </p:txBody>
      </p:sp>
    </p:spTree>
    <p:extLst>
      <p:ext uri="{BB962C8B-B14F-4D97-AF65-F5344CB8AC3E}">
        <p14:creationId xmlns:p14="http://schemas.microsoft.com/office/powerpoint/2010/main" val="370981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83A0ABCF-3C71-5F47-9A51-AE08E028B17E}" type="slidenum">
              <a:rPr lang="en-US"/>
              <a:pPr/>
              <a:t>2</a:t>
            </a:fld>
            <a:endParaRPr lang="en-US"/>
          </a:p>
        </p:txBody>
      </p:sp>
      <p:sp>
        <p:nvSpPr>
          <p:cNvPr id="95244" name="Rectangle 12"/>
          <p:cNvSpPr>
            <a:spLocks noGrp="1" noChangeArrowheads="1"/>
          </p:cNvSpPr>
          <p:nvPr>
            <p:ph type="title"/>
          </p:nvPr>
        </p:nvSpPr>
        <p:spPr/>
        <p:txBody>
          <a:bodyPr/>
          <a:lstStyle/>
          <a:p>
            <a:r>
              <a:rPr lang="en-US">
                <a:latin typeface="Arial" charset="0"/>
                <a:cs typeface="Arial" charset="0"/>
              </a:rPr>
              <a:t>IMPORTANT: Legal Disclaimer Instructions for IBMers</a:t>
            </a:r>
          </a:p>
        </p:txBody>
      </p:sp>
      <p:sp>
        <p:nvSpPr>
          <p:cNvPr id="95245" name="Rectangle 13"/>
          <p:cNvSpPr>
            <a:spLocks noGrp="1" noChangeArrowheads="1"/>
          </p:cNvSpPr>
          <p:nvPr>
            <p:ph type="body" idx="1"/>
          </p:nvPr>
        </p:nvSpPr>
        <p:spPr>
          <a:xfrm>
            <a:off x="176213" y="977900"/>
            <a:ext cx="8593137" cy="5156200"/>
          </a:xfrm>
        </p:spPr>
        <p:txBody>
          <a:bodyPr/>
          <a:lstStyle/>
          <a:p>
            <a:r>
              <a:rPr lang="en-US">
                <a:latin typeface="Arial" charset="0"/>
                <a:cs typeface="Arial" charset="0"/>
              </a:rPr>
              <a:t>IBMers must include the next slide (verbatim) after your title slide.</a:t>
            </a:r>
          </a:p>
          <a:p>
            <a:r>
              <a:rPr lang="en-US">
                <a:latin typeface="Arial" charset="0"/>
                <a:cs typeface="Arial" charset="0"/>
              </a:rPr>
              <a:t>IBMers must also include the mandatory “Acknowledgements and Disclaimers” slide (see slide 10) at the end of your presentation before the closing “Thank You” slide.</a:t>
            </a:r>
          </a:p>
          <a:p>
            <a:pPr lvl="1"/>
            <a:r>
              <a:rPr lang="en-US">
                <a:latin typeface="Arial" charset="0"/>
                <a:cs typeface="Arial" charset="0"/>
              </a:rPr>
              <a:t>You will need to customize the “Acknowledgements and Disclaimers” text in red appropriately.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20</a:t>
            </a:fld>
            <a:endParaRPr lang="en-US"/>
          </a:p>
        </p:txBody>
      </p:sp>
      <p:sp>
        <p:nvSpPr>
          <p:cNvPr id="354306" name="Rectangle 2"/>
          <p:cNvSpPr>
            <a:spLocks noGrp="1" noChangeArrowheads="1"/>
          </p:cNvSpPr>
          <p:nvPr>
            <p:ph type="title"/>
          </p:nvPr>
        </p:nvSpPr>
        <p:spPr>
          <a:xfrm>
            <a:off x="173038" y="532364"/>
            <a:ext cx="7427912" cy="402674"/>
          </a:xfrm>
        </p:spPr>
        <p:txBody>
          <a:bodyPr/>
          <a:lstStyle/>
          <a:p>
            <a:r>
              <a:rPr lang="en-US" dirty="0" smtClean="0">
                <a:latin typeface="Arial" charset="0"/>
                <a:cs typeface="Arial" charset="0"/>
              </a:rPr>
              <a:t>About the API: Feeds</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2000" dirty="0" smtClean="0">
                <a:latin typeface="Arial" charset="0"/>
                <a:cs typeface="Arial" charset="0"/>
              </a:rPr>
              <a:t>The .NET runtime has a nice class for quick parsing of feeds: </a:t>
            </a:r>
            <a:r>
              <a:rPr lang="en-US" sz="2000" dirty="0" err="1" smtClean="0">
                <a:latin typeface="Arial" charset="0"/>
                <a:cs typeface="Arial" charset="0"/>
              </a:rPr>
              <a:t>System.ServiceModel.Syndication.SyndicationFeed</a:t>
            </a:r>
            <a:endParaRPr lang="en-US" sz="2000" dirty="0" smtClean="0">
              <a:latin typeface="Arial" charset="0"/>
              <a:cs typeface="Arial" charset="0"/>
            </a:endParaRPr>
          </a:p>
          <a:p>
            <a:r>
              <a:rPr lang="en-US" dirty="0" smtClean="0">
                <a:latin typeface="Arial" charset="0"/>
                <a:cs typeface="Arial" charset="0"/>
                <a:hlinkClick r:id="rId2"/>
              </a:rPr>
              <a:t>http</a:t>
            </a:r>
            <a:r>
              <a:rPr lang="en-US" dirty="0">
                <a:latin typeface="Arial" charset="0"/>
                <a:cs typeface="Arial" charset="0"/>
                <a:hlinkClick r:id="rId2"/>
              </a:rPr>
              <a:t>://msdn.microsoft.com/en-us/library/</a:t>
            </a:r>
            <a:r>
              <a:rPr lang="en-US" dirty="0" smtClean="0">
                <a:latin typeface="Arial" charset="0"/>
                <a:cs typeface="Arial" charset="0"/>
                <a:hlinkClick r:id="rId2"/>
              </a:rPr>
              <a:t>system.servicemodel.syndication.syndicationfeed.aspx</a:t>
            </a:r>
            <a:r>
              <a:rPr lang="en-US" dirty="0" smtClean="0">
                <a:latin typeface="Arial" charset="0"/>
                <a:cs typeface="Arial" charset="0"/>
              </a:rPr>
              <a:t> </a:t>
            </a:r>
          </a:p>
          <a:p>
            <a:r>
              <a:rPr lang="en-US" sz="2000" dirty="0" smtClean="0">
                <a:latin typeface="Arial" charset="0"/>
                <a:cs typeface="Arial" charset="0"/>
              </a:rPr>
              <a:t>Sadly, Java doesn’t have anything like that built in. I just use JAXB when I have to code in Java.</a:t>
            </a:r>
          </a:p>
        </p:txBody>
      </p:sp>
    </p:spTree>
    <p:extLst>
      <p:ext uri="{BB962C8B-B14F-4D97-AF65-F5344CB8AC3E}">
        <p14:creationId xmlns:p14="http://schemas.microsoft.com/office/powerpoint/2010/main" val="3325634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About the API: Feeds</a:t>
            </a:r>
            <a:endParaRPr lang="en-US" dirty="0"/>
          </a:p>
        </p:txBody>
      </p:sp>
      <p:sp>
        <p:nvSpPr>
          <p:cNvPr id="3" name="Content Placeholder 2"/>
          <p:cNvSpPr>
            <a:spLocks noGrp="1"/>
          </p:cNvSpPr>
          <p:nvPr>
            <p:ph idx="1"/>
          </p:nvPr>
        </p:nvSpPr>
        <p:spPr>
          <a:xfrm>
            <a:off x="263525" y="1025611"/>
            <a:ext cx="8705850" cy="4843848"/>
          </a:xfrm>
        </p:spPr>
        <p:txBody>
          <a:bodyPr/>
          <a:lstStyle/>
          <a:p>
            <a:r>
              <a:rPr lang="en-US" sz="2400" dirty="0">
                <a:latin typeface="Arial" charset="0"/>
                <a:cs typeface="Arial" charset="0"/>
              </a:rPr>
              <a:t>Project-specific Feed URLs are of the format </a:t>
            </a:r>
          </a:p>
          <a:p>
            <a:pPr lvl="1"/>
            <a:r>
              <a:rPr lang="en-US" sz="1200" dirty="0">
                <a:latin typeface="Arial" charset="0"/>
                <a:cs typeface="Arial" charset="0"/>
              </a:rPr>
              <a:t>https://&lt;server&gt;:&lt;port&gt;/&lt;context&gt;/service/com.ibm.rqm.integration.service.IIntegrationService/resources/&lt;project API name&gt;/&lt;resource type&gt;</a:t>
            </a:r>
          </a:p>
          <a:p>
            <a:pPr lvl="1"/>
            <a:r>
              <a:rPr lang="en-US" sz="1200" dirty="0">
                <a:latin typeface="Arial" charset="0"/>
                <a:cs typeface="Arial" charset="0"/>
              </a:rPr>
              <a:t>(e.g. https://rqm.example.com:9443/qm/</a:t>
            </a:r>
            <a:r>
              <a:rPr lang="en-US" sz="1200" dirty="0">
                <a:latin typeface="Arial" charset="0"/>
                <a:ea typeface="ＭＳ Ｐゴシック" charset="0"/>
                <a:cs typeface="Arial" charset="0"/>
              </a:rPr>
              <a:t>service/com.ibm.rqm.integration.service.IIntegrationService/</a:t>
            </a:r>
            <a:r>
              <a:rPr lang="en-US" sz="1200" dirty="0">
                <a:latin typeface="Arial" charset="0"/>
                <a:cs typeface="Arial" charset="0"/>
              </a:rPr>
              <a:t>resources/</a:t>
            </a:r>
            <a:r>
              <a:rPr lang="en-US" sz="1200" dirty="0">
                <a:latin typeface="Arial" charset="0"/>
                <a:ea typeface="ＭＳ Ｐゴシック" charset="0"/>
                <a:cs typeface="Arial" charset="0"/>
              </a:rPr>
              <a:t>SampleProject/testcase )</a:t>
            </a:r>
            <a:endParaRPr lang="en-US" sz="2000" dirty="0">
              <a:latin typeface="Arial" charset="0"/>
              <a:cs typeface="Arial" charset="0"/>
            </a:endParaRPr>
          </a:p>
          <a:p>
            <a:r>
              <a:rPr lang="en-US" sz="2400" dirty="0">
                <a:latin typeface="Arial" charset="0"/>
                <a:cs typeface="Arial" charset="0"/>
              </a:rPr>
              <a:t>The project API name is a URL encoded form of the project’s *ORIGINAL* name. </a:t>
            </a:r>
            <a:br>
              <a:rPr lang="en-US" sz="2400" dirty="0">
                <a:latin typeface="Arial" charset="0"/>
                <a:cs typeface="Arial" charset="0"/>
              </a:rPr>
            </a:br>
            <a:r>
              <a:rPr lang="en-US" sz="2400" b="1" dirty="0">
                <a:latin typeface="Arial" charset="0"/>
                <a:cs typeface="Arial" charset="0"/>
              </a:rPr>
              <a:t>THERE IS NO WAY TO CHANGE THIS NAME.</a:t>
            </a:r>
          </a:p>
          <a:p>
            <a:r>
              <a:rPr lang="en-US" sz="2400" dirty="0">
                <a:latin typeface="Arial" charset="0"/>
                <a:cs typeface="Arial" charset="0"/>
              </a:rPr>
              <a:t>RQM 4.0’s global feeds are similar. Just remove the &lt;project API name&gt; part.</a:t>
            </a:r>
          </a:p>
          <a:p>
            <a:endParaRPr lang="en-US" sz="1800" dirty="0"/>
          </a:p>
        </p:txBody>
      </p:sp>
      <p:sp>
        <p:nvSpPr>
          <p:cNvPr id="4" name="Slide Number Placeholder 3"/>
          <p:cNvSpPr>
            <a:spLocks noGrp="1"/>
          </p:cNvSpPr>
          <p:nvPr>
            <p:ph type="sldNum" sz="quarter" idx="10"/>
          </p:nvPr>
        </p:nvSpPr>
        <p:spPr/>
        <p:txBody>
          <a:bodyPr/>
          <a:lstStyle/>
          <a:p>
            <a:fld id="{A85FD994-82BE-174D-8D51-474E922F1F3C}" type="slidenum">
              <a:rPr lang="en-US" smtClean="0"/>
              <a:pPr/>
              <a:t>21</a:t>
            </a:fld>
            <a:endParaRPr lang="en-US"/>
          </a:p>
        </p:txBody>
      </p:sp>
    </p:spTree>
    <p:extLst>
      <p:ext uri="{BB962C8B-B14F-4D97-AF65-F5344CB8AC3E}">
        <p14:creationId xmlns:p14="http://schemas.microsoft.com/office/powerpoint/2010/main" val="3000103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22</a:t>
            </a:fld>
            <a:endParaRPr lang="en-US"/>
          </a:p>
        </p:txBody>
      </p:sp>
      <p:sp>
        <p:nvSpPr>
          <p:cNvPr id="354306" name="Rectangle 2"/>
          <p:cNvSpPr>
            <a:spLocks noGrp="1" noChangeArrowheads="1"/>
          </p:cNvSpPr>
          <p:nvPr>
            <p:ph type="title"/>
          </p:nvPr>
        </p:nvSpPr>
        <p:spPr>
          <a:xfrm>
            <a:off x="173038" y="532364"/>
            <a:ext cx="7427912" cy="402674"/>
          </a:xfrm>
        </p:spPr>
        <p:txBody>
          <a:bodyPr/>
          <a:lstStyle/>
          <a:p>
            <a:r>
              <a:rPr lang="en-US" dirty="0" smtClean="0">
                <a:latin typeface="Arial" charset="0"/>
                <a:cs typeface="Arial" charset="0"/>
              </a:rPr>
              <a:t>About the API: Object Model</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1800" dirty="0">
                <a:latin typeface="Arial" charset="0"/>
                <a:cs typeface="Arial" charset="0"/>
              </a:rPr>
              <a:t>See </a:t>
            </a:r>
            <a:r>
              <a:rPr lang="en-US" sz="1800" dirty="0">
                <a:latin typeface="Arial" charset="0"/>
                <a:cs typeface="Arial" charset="0"/>
                <a:hlinkClick r:id="rId3"/>
              </a:rPr>
              <a:t>https://jazz.net/wiki/bin/view/Main/RqmApi#</a:t>
            </a:r>
            <a:r>
              <a:rPr lang="en-US" sz="1800" dirty="0" smtClean="0">
                <a:latin typeface="Arial" charset="0"/>
                <a:cs typeface="Arial" charset="0"/>
                <a:hlinkClick r:id="rId3"/>
              </a:rPr>
              <a:t>Detailed_Schema_Documentation</a:t>
            </a:r>
            <a:r>
              <a:rPr lang="en-US" sz="1800" dirty="0" smtClean="0">
                <a:latin typeface="Arial" charset="0"/>
                <a:cs typeface="Arial" charset="0"/>
              </a:rPr>
              <a:t> for links to version-specific XML schema documentation that IBM generates and posts.</a:t>
            </a:r>
          </a:p>
          <a:p>
            <a:r>
              <a:rPr lang="en-US" sz="1200" dirty="0">
                <a:latin typeface="Arial" charset="0"/>
                <a:cs typeface="Arial" charset="0"/>
              </a:rPr>
              <a:t>(RQM 3.0: </a:t>
            </a:r>
            <a:r>
              <a:rPr lang="en-US" sz="1200" dirty="0">
                <a:latin typeface="Arial" charset="0"/>
                <a:cs typeface="Arial" charset="0"/>
                <a:hlinkClick r:id="rId4"/>
              </a:rPr>
              <a:t>http://</a:t>
            </a:r>
            <a:r>
              <a:rPr lang="en-US" sz="1200" dirty="0" smtClean="0">
                <a:latin typeface="Arial" charset="0"/>
                <a:cs typeface="Arial" charset="0"/>
                <a:hlinkClick r:id="rId4"/>
              </a:rPr>
              <a:t>jazz.net/projects/rational-quality-manager/api-doc-3.0.1.6</a:t>
            </a:r>
            <a:r>
              <a:rPr lang="en-US" sz="1200" dirty="0" smtClean="0">
                <a:latin typeface="Arial" charset="0"/>
                <a:cs typeface="Arial" charset="0"/>
              </a:rPr>
              <a:t> )</a:t>
            </a:r>
          </a:p>
          <a:p>
            <a:r>
              <a:rPr lang="en-US" sz="1200" dirty="0">
                <a:latin typeface="Arial" charset="0"/>
                <a:cs typeface="Arial" charset="0"/>
              </a:rPr>
              <a:t>(RQM 4.0: </a:t>
            </a:r>
            <a:r>
              <a:rPr lang="en-US" sz="1200" dirty="0">
                <a:latin typeface="Arial" charset="0"/>
                <a:cs typeface="Arial" charset="0"/>
                <a:hlinkClick r:id="rId5"/>
              </a:rPr>
              <a:t>https://jazz.net/products/rational-quality-manager/api-doc-4.0</a:t>
            </a:r>
            <a:r>
              <a:rPr lang="en-US" sz="1200" dirty="0" smtClean="0">
                <a:latin typeface="Arial" charset="0"/>
                <a:cs typeface="Arial" charset="0"/>
                <a:hlinkClick r:id="rId5"/>
              </a:rPr>
              <a:t>/</a:t>
            </a:r>
            <a:r>
              <a:rPr lang="en-US" sz="1200" dirty="0" smtClean="0">
                <a:latin typeface="Arial" charset="0"/>
                <a:cs typeface="Arial" charset="0"/>
              </a:rPr>
              <a:t> )</a:t>
            </a:r>
          </a:p>
          <a:p>
            <a:r>
              <a:rPr lang="en-US" sz="2400" dirty="0">
                <a:latin typeface="Arial" charset="0"/>
                <a:cs typeface="Arial" charset="0"/>
              </a:rPr>
              <a:t>You have to log in before you can download </a:t>
            </a:r>
            <a:r>
              <a:rPr lang="en-US" sz="2400" dirty="0" smtClean="0">
                <a:latin typeface="Arial" charset="0"/>
                <a:cs typeface="Arial" charset="0"/>
              </a:rPr>
              <a:t>schemas from your server.</a:t>
            </a:r>
            <a:endParaRPr lang="en-US" sz="2400" dirty="0">
              <a:latin typeface="Arial" charset="0"/>
              <a:cs typeface="Arial" charset="0"/>
            </a:endParaRPr>
          </a:p>
          <a:p>
            <a:r>
              <a:rPr lang="en-US" sz="2400" dirty="0" smtClean="0">
                <a:latin typeface="Arial" charset="0"/>
                <a:cs typeface="Arial" charset="0"/>
              </a:rPr>
              <a:t>The core XML Schema Document (XSD) </a:t>
            </a:r>
            <a:r>
              <a:rPr lang="en-US" sz="2400" dirty="0">
                <a:latin typeface="Arial" charset="0"/>
                <a:cs typeface="Arial" charset="0"/>
              </a:rPr>
              <a:t>is </a:t>
            </a:r>
            <a:r>
              <a:rPr lang="en-US" sz="2400" dirty="0" smtClean="0">
                <a:latin typeface="Arial" charset="0"/>
                <a:cs typeface="Arial" charset="0"/>
              </a:rPr>
              <a:t>located </a:t>
            </a:r>
            <a:r>
              <a:rPr lang="en-US" sz="2400" dirty="0">
                <a:latin typeface="Arial" charset="0"/>
                <a:cs typeface="Arial" charset="0"/>
              </a:rPr>
              <a:t>on your RQM </a:t>
            </a:r>
            <a:r>
              <a:rPr lang="en-US" sz="2400" dirty="0" smtClean="0">
                <a:latin typeface="Arial" charset="0"/>
                <a:cs typeface="Arial" charset="0"/>
              </a:rPr>
              <a:t>server at the relative path:</a:t>
            </a:r>
          </a:p>
          <a:p>
            <a:pPr lvl="1"/>
            <a:r>
              <a:rPr lang="en-US" sz="1800" dirty="0" smtClean="0">
                <a:latin typeface="Arial" charset="0"/>
                <a:cs typeface="Arial" charset="0"/>
              </a:rPr>
              <a:t>service/</a:t>
            </a:r>
            <a:r>
              <a:rPr lang="en-US" sz="1800" dirty="0" err="1" smtClean="0">
                <a:latin typeface="Arial" charset="0"/>
                <a:cs typeface="Arial" charset="0"/>
              </a:rPr>
              <a:t>com.ibm.rqm.integration.service.IIntegrationService</a:t>
            </a:r>
            <a:r>
              <a:rPr lang="en-US" sz="1800" dirty="0" smtClean="0">
                <a:latin typeface="Arial" charset="0"/>
                <a:cs typeface="Arial" charset="0"/>
              </a:rPr>
              <a:t>/schema/qm.xsd</a:t>
            </a:r>
          </a:p>
          <a:p>
            <a:pPr lvl="1"/>
            <a:r>
              <a:rPr lang="en-US" sz="1200" dirty="0" smtClean="0">
                <a:latin typeface="Arial" charset="0"/>
                <a:cs typeface="Arial" charset="0"/>
              </a:rPr>
              <a:t>If you log into </a:t>
            </a:r>
            <a:r>
              <a:rPr lang="en-US" sz="1200" dirty="0" smtClean="0">
                <a:latin typeface="Arial" charset="0"/>
                <a:cs typeface="Arial" charset="0"/>
                <a:hlinkClick r:id="rId6"/>
              </a:rPr>
              <a:t>https://rqm.example.com:9443/qm</a:t>
            </a:r>
            <a:r>
              <a:rPr lang="en-US" sz="1200" dirty="0" smtClean="0">
                <a:latin typeface="Arial" charset="0"/>
                <a:cs typeface="Arial" charset="0"/>
              </a:rPr>
              <a:t>, the qm.xsd  will be at </a:t>
            </a:r>
            <a:r>
              <a:rPr lang="en-US" sz="1200" dirty="0" smtClean="0">
                <a:latin typeface="Arial" charset="0"/>
                <a:cs typeface="Arial" charset="0"/>
                <a:hlinkClick r:id="rId7"/>
              </a:rPr>
              <a:t>https://rqm.example.com:9443/qm/service/com.ibm.rqm.integration.service.IIntegrationService/schema/qm.xsd</a:t>
            </a:r>
            <a:r>
              <a:rPr lang="en-US" sz="1200" dirty="0" smtClean="0">
                <a:latin typeface="Arial" charset="0"/>
                <a:cs typeface="Arial" charset="0"/>
              </a:rPr>
              <a:t> </a:t>
            </a:r>
          </a:p>
          <a:p>
            <a:pPr marL="0" indent="0">
              <a:buNone/>
            </a:pPr>
            <a:endParaRPr lang="en-US" sz="1800" i="1" dirty="0" smtClean="0">
              <a:latin typeface="Arial" charset="0"/>
              <a:cs typeface="Arial" charset="0"/>
            </a:endParaRPr>
          </a:p>
          <a:p>
            <a:endParaRPr lang="en-US" sz="1800" i="1" dirty="0">
              <a:latin typeface="Arial" charset="0"/>
              <a:cs typeface="Arial" charset="0"/>
            </a:endParaRPr>
          </a:p>
        </p:txBody>
      </p:sp>
    </p:spTree>
    <p:extLst>
      <p:ext uri="{BB962C8B-B14F-4D97-AF65-F5344CB8AC3E}">
        <p14:creationId xmlns:p14="http://schemas.microsoft.com/office/powerpoint/2010/main" val="3864259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About the API: Object Model</a:t>
            </a:r>
            <a:endParaRPr lang="en-US" dirty="0"/>
          </a:p>
        </p:txBody>
      </p:sp>
      <p:sp>
        <p:nvSpPr>
          <p:cNvPr id="3" name="Content Placeholder 2"/>
          <p:cNvSpPr>
            <a:spLocks noGrp="1"/>
          </p:cNvSpPr>
          <p:nvPr>
            <p:ph idx="1"/>
          </p:nvPr>
        </p:nvSpPr>
        <p:spPr>
          <a:xfrm>
            <a:off x="263525" y="1201783"/>
            <a:ext cx="8705850" cy="4702628"/>
          </a:xfrm>
        </p:spPr>
        <p:txBody>
          <a:bodyPr/>
          <a:lstStyle/>
          <a:p>
            <a:r>
              <a:rPr lang="en-US" sz="2000" dirty="0">
                <a:latin typeface="Arial" charset="0"/>
                <a:cs typeface="Arial" charset="0"/>
              </a:rPr>
              <a:t>Since the login is forms </a:t>
            </a:r>
            <a:r>
              <a:rPr lang="en-US" sz="2000" dirty="0" err="1">
                <a:latin typeface="Arial" charset="0"/>
                <a:cs typeface="Arial" charset="0"/>
              </a:rPr>
              <a:t>auth</a:t>
            </a:r>
            <a:r>
              <a:rPr lang="en-US" sz="2000" dirty="0">
                <a:latin typeface="Arial" charset="0"/>
                <a:cs typeface="Arial" charset="0"/>
              </a:rPr>
              <a:t> based you cannot point tools like xjc.exe (Java) or xsd.exe (C#) at the URL and generate classes.</a:t>
            </a:r>
          </a:p>
          <a:p>
            <a:pPr marL="533400" lvl="1" indent="-342900">
              <a:buFont typeface="+mj-lt"/>
              <a:buAutoNum type="arabicPeriod"/>
            </a:pPr>
            <a:r>
              <a:rPr lang="en-US" sz="1800" dirty="0">
                <a:latin typeface="Arial" charset="0"/>
                <a:cs typeface="Arial" charset="0"/>
              </a:rPr>
              <a:t>You have to download qm.xsd manually and open it in a text editor.</a:t>
            </a:r>
          </a:p>
          <a:p>
            <a:pPr marL="533400" lvl="1" indent="-342900">
              <a:buFont typeface="+mj-lt"/>
              <a:buAutoNum type="arabicPeriod"/>
            </a:pPr>
            <a:r>
              <a:rPr lang="en-US" sz="1800" dirty="0">
                <a:latin typeface="Arial" charset="0"/>
                <a:cs typeface="Arial" charset="0"/>
              </a:rPr>
              <a:t>Near the top of the file there will be a bunch of </a:t>
            </a:r>
            <a:r>
              <a:rPr lang="fr-FR" sz="1800" dirty="0">
                <a:latin typeface="Arial" charset="0"/>
                <a:cs typeface="Arial" charset="0"/>
              </a:rPr>
              <a:t>&lt;</a:t>
            </a:r>
            <a:r>
              <a:rPr lang="fr-FR" sz="1800" b="1" dirty="0" err="1">
                <a:latin typeface="Arial" charset="0"/>
                <a:cs typeface="Arial" charset="0"/>
              </a:rPr>
              <a:t>xs:import</a:t>
            </a:r>
            <a:r>
              <a:rPr lang="fr-FR" sz="1800" dirty="0">
                <a:latin typeface="Arial" charset="0"/>
                <a:cs typeface="Arial" charset="0"/>
              </a:rPr>
              <a:t> </a:t>
            </a:r>
            <a:r>
              <a:rPr lang="fr-FR" sz="1800" b="1" dirty="0" err="1">
                <a:latin typeface="Arial" charset="0"/>
                <a:cs typeface="Arial" charset="0"/>
              </a:rPr>
              <a:t>namespace</a:t>
            </a:r>
            <a:r>
              <a:rPr lang="fr-FR" sz="1800" dirty="0">
                <a:latin typeface="Arial" charset="0"/>
                <a:cs typeface="Arial" charset="0"/>
              </a:rPr>
              <a:t>="" </a:t>
            </a:r>
            <a:r>
              <a:rPr lang="fr-FR" sz="1800" b="1" dirty="0" err="1">
                <a:latin typeface="Arial" charset="0"/>
                <a:cs typeface="Arial" charset="0"/>
              </a:rPr>
              <a:t>schemaLocation</a:t>
            </a:r>
            <a:r>
              <a:rPr lang="fr-FR" sz="1800" dirty="0">
                <a:latin typeface="Arial" charset="0"/>
                <a:cs typeface="Arial" charset="0"/>
              </a:rPr>
              <a:t>=""/&gt; tags.</a:t>
            </a:r>
          </a:p>
          <a:p>
            <a:pPr marL="533400" lvl="1" indent="-342900">
              <a:buFont typeface="+mj-lt"/>
              <a:buAutoNum type="arabicPeriod"/>
            </a:pPr>
            <a:r>
              <a:rPr lang="fr-FR" sz="1800" dirty="0">
                <a:latin typeface="Arial" charset="0"/>
                <a:cs typeface="Arial" charset="0"/>
              </a:rPr>
              <a:t>You have to </a:t>
            </a:r>
            <a:r>
              <a:rPr lang="fr-FR" sz="1800" dirty="0" err="1">
                <a:latin typeface="Arial" charset="0"/>
                <a:cs typeface="Arial" charset="0"/>
              </a:rPr>
              <a:t>download</a:t>
            </a:r>
            <a:r>
              <a:rPr lang="fr-FR" sz="1800" dirty="0">
                <a:latin typeface="Arial" charset="0"/>
                <a:cs typeface="Arial" charset="0"/>
              </a:rPr>
              <a:t> </a:t>
            </a:r>
            <a:r>
              <a:rPr lang="fr-FR" sz="1800" dirty="0" err="1">
                <a:latin typeface="Arial" charset="0"/>
                <a:cs typeface="Arial" charset="0"/>
              </a:rPr>
              <a:t>each</a:t>
            </a:r>
            <a:r>
              <a:rPr lang="fr-FR" sz="1800" dirty="0">
                <a:latin typeface="Arial" charset="0"/>
                <a:cs typeface="Arial" charset="0"/>
              </a:rPr>
              <a:t> one of the </a:t>
            </a:r>
            <a:r>
              <a:rPr lang="fr-FR" sz="1800" dirty="0" err="1">
                <a:latin typeface="Arial" charset="0"/>
                <a:cs typeface="Arial" charset="0"/>
              </a:rPr>
              <a:t>URLs</a:t>
            </a:r>
            <a:r>
              <a:rPr lang="fr-FR" sz="1800" dirty="0">
                <a:latin typeface="Arial" charset="0"/>
                <a:cs typeface="Arial" charset="0"/>
              </a:rPr>
              <a:t> </a:t>
            </a:r>
            <a:r>
              <a:rPr lang="fr-FR" sz="1800" dirty="0" err="1">
                <a:latin typeface="Arial" charset="0"/>
                <a:cs typeface="Arial" charset="0"/>
              </a:rPr>
              <a:t>shown</a:t>
            </a:r>
            <a:r>
              <a:rPr lang="fr-FR" sz="1800" dirty="0">
                <a:latin typeface="Arial" charset="0"/>
                <a:cs typeface="Arial" charset="0"/>
              </a:rPr>
              <a:t> in the </a:t>
            </a:r>
            <a:r>
              <a:rPr lang="fr-FR" sz="1800" b="1" dirty="0" err="1">
                <a:latin typeface="Arial" charset="0"/>
                <a:cs typeface="Arial" charset="0"/>
              </a:rPr>
              <a:t>schemaLocation</a:t>
            </a:r>
            <a:r>
              <a:rPr lang="fr-FR" sz="1800" dirty="0">
                <a:latin typeface="Arial" charset="0"/>
                <a:cs typeface="Arial" charset="0"/>
              </a:rPr>
              <a:t> </a:t>
            </a:r>
            <a:r>
              <a:rPr lang="fr-FR" sz="1800" dirty="0" err="1">
                <a:latin typeface="Arial" charset="0"/>
                <a:cs typeface="Arial" charset="0"/>
              </a:rPr>
              <a:t>attrributes</a:t>
            </a:r>
            <a:r>
              <a:rPr lang="fr-FR" sz="1800" dirty="0">
                <a:latin typeface="Arial" charset="0"/>
                <a:cs typeface="Arial" charset="0"/>
              </a:rPr>
              <a:t> by hand to the </a:t>
            </a:r>
            <a:r>
              <a:rPr lang="fr-FR" sz="1800" dirty="0" err="1">
                <a:latin typeface="Arial" charset="0"/>
                <a:cs typeface="Arial" charset="0"/>
              </a:rPr>
              <a:t>same</a:t>
            </a:r>
            <a:r>
              <a:rPr lang="fr-FR" sz="1800" dirty="0">
                <a:latin typeface="Arial" charset="0"/>
                <a:cs typeface="Arial" charset="0"/>
              </a:rPr>
              <a:t> directory as qm.xsd *and* </a:t>
            </a:r>
            <a:r>
              <a:rPr lang="fr-FR" sz="1800" dirty="0" err="1">
                <a:latin typeface="Arial" charset="0"/>
                <a:cs typeface="Arial" charset="0"/>
              </a:rPr>
              <a:t>edit</a:t>
            </a:r>
            <a:r>
              <a:rPr lang="fr-FR" sz="1800" dirty="0">
                <a:latin typeface="Arial" charset="0"/>
                <a:cs typeface="Arial" charset="0"/>
              </a:rPr>
              <a:t> the </a:t>
            </a:r>
            <a:r>
              <a:rPr lang="fr-FR" sz="1800" b="1" dirty="0" err="1">
                <a:latin typeface="Arial" charset="0"/>
                <a:cs typeface="Arial" charset="0"/>
              </a:rPr>
              <a:t>schemaLocation</a:t>
            </a:r>
            <a:r>
              <a:rPr lang="fr-FR" sz="1800" b="1" dirty="0">
                <a:latin typeface="Arial" charset="0"/>
                <a:cs typeface="Arial" charset="0"/>
              </a:rPr>
              <a:t> </a:t>
            </a:r>
            <a:r>
              <a:rPr lang="fr-FR" sz="1800" dirty="0" err="1">
                <a:latin typeface="Arial" charset="0"/>
                <a:cs typeface="Arial" charset="0"/>
              </a:rPr>
              <a:t>attribute</a:t>
            </a:r>
            <a:r>
              <a:rPr lang="fr-FR" sz="1800" dirty="0">
                <a:latin typeface="Arial" charset="0"/>
                <a:cs typeface="Arial" charset="0"/>
              </a:rPr>
              <a:t> to show </a:t>
            </a:r>
            <a:r>
              <a:rPr lang="fr-FR" sz="1800" dirty="0" err="1">
                <a:latin typeface="Arial" charset="0"/>
                <a:cs typeface="Arial" charset="0"/>
              </a:rPr>
              <a:t>just</a:t>
            </a:r>
            <a:r>
              <a:rPr lang="fr-FR" sz="1800" dirty="0">
                <a:latin typeface="Arial" charset="0"/>
                <a:cs typeface="Arial" charset="0"/>
              </a:rPr>
              <a:t> a file </a:t>
            </a:r>
            <a:r>
              <a:rPr lang="fr-FR" sz="1800" dirty="0" err="1">
                <a:latin typeface="Arial" charset="0"/>
                <a:cs typeface="Arial" charset="0"/>
              </a:rPr>
              <a:t>name</a:t>
            </a:r>
            <a:r>
              <a:rPr lang="fr-FR" sz="1800" dirty="0">
                <a:latin typeface="Arial" charset="0"/>
                <a:cs typeface="Arial" charset="0"/>
              </a:rPr>
              <a:t>.</a:t>
            </a:r>
          </a:p>
          <a:p>
            <a:pPr marL="533400" lvl="1" indent="-342900">
              <a:buFont typeface="+mj-lt"/>
              <a:buAutoNum type="arabicPeriod"/>
            </a:pPr>
            <a:r>
              <a:rPr lang="fr-FR" sz="1800" dirty="0">
                <a:latin typeface="Arial" charset="0"/>
                <a:cs typeface="Arial" charset="0"/>
              </a:rPr>
              <a:t>Once </a:t>
            </a:r>
            <a:r>
              <a:rPr lang="fr-FR" sz="1800" dirty="0" err="1">
                <a:latin typeface="Arial" charset="0"/>
                <a:cs typeface="Arial" charset="0"/>
              </a:rPr>
              <a:t>you’ve</a:t>
            </a:r>
            <a:r>
              <a:rPr lang="fr-FR" sz="1800" dirty="0">
                <a:latin typeface="Arial" charset="0"/>
                <a:cs typeface="Arial" charset="0"/>
              </a:rPr>
              <a:t> </a:t>
            </a:r>
            <a:r>
              <a:rPr lang="fr-FR" sz="1800" dirty="0" err="1">
                <a:latin typeface="Arial" charset="0"/>
                <a:cs typeface="Arial" charset="0"/>
              </a:rPr>
              <a:t>done</a:t>
            </a:r>
            <a:r>
              <a:rPr lang="fr-FR" sz="1800" dirty="0">
                <a:latin typeface="Arial" charset="0"/>
                <a:cs typeface="Arial" charset="0"/>
              </a:rPr>
              <a:t> all </a:t>
            </a:r>
            <a:r>
              <a:rPr lang="fr-FR" sz="1800" dirty="0" err="1">
                <a:latin typeface="Arial" charset="0"/>
                <a:cs typeface="Arial" charset="0"/>
              </a:rPr>
              <a:t>that</a:t>
            </a:r>
            <a:r>
              <a:rPr lang="fr-FR" sz="1800" dirty="0">
                <a:latin typeface="Arial" charset="0"/>
                <a:cs typeface="Arial" charset="0"/>
              </a:rPr>
              <a:t> </a:t>
            </a:r>
            <a:r>
              <a:rPr lang="fr-FR" sz="1800" dirty="0" err="1">
                <a:latin typeface="Arial" charset="0"/>
                <a:cs typeface="Arial" charset="0"/>
              </a:rPr>
              <a:t>then</a:t>
            </a:r>
            <a:r>
              <a:rPr lang="fr-FR" sz="1800" dirty="0">
                <a:latin typeface="Arial" charset="0"/>
                <a:cs typeface="Arial" charset="0"/>
              </a:rPr>
              <a:t> </a:t>
            </a:r>
            <a:r>
              <a:rPr lang="fr-FR" sz="1800" dirty="0" err="1">
                <a:latin typeface="Arial" charset="0"/>
                <a:cs typeface="Arial" charset="0"/>
              </a:rPr>
              <a:t>you</a:t>
            </a:r>
            <a:r>
              <a:rPr lang="fr-FR" sz="1800" dirty="0">
                <a:latin typeface="Arial" charset="0"/>
                <a:cs typeface="Arial" charset="0"/>
              </a:rPr>
              <a:t> </a:t>
            </a:r>
            <a:r>
              <a:rPr lang="fr-FR" sz="1800" dirty="0" err="1">
                <a:latin typeface="Arial" charset="0"/>
                <a:cs typeface="Arial" charset="0"/>
              </a:rPr>
              <a:t>can</a:t>
            </a:r>
            <a:r>
              <a:rPr lang="fr-FR" sz="1800" dirty="0">
                <a:latin typeface="Arial" charset="0"/>
                <a:cs typeface="Arial" charset="0"/>
              </a:rPr>
              <a:t> </a:t>
            </a:r>
            <a:r>
              <a:rPr lang="fr-FR" sz="1800" dirty="0" err="1">
                <a:latin typeface="Arial" charset="0"/>
                <a:cs typeface="Arial" charset="0"/>
              </a:rPr>
              <a:t>run</a:t>
            </a:r>
            <a:r>
              <a:rPr lang="fr-FR" sz="1800" dirty="0">
                <a:latin typeface="Arial" charset="0"/>
                <a:cs typeface="Arial" charset="0"/>
              </a:rPr>
              <a:t> xjc.exe or xsd.exe on the </a:t>
            </a:r>
            <a:r>
              <a:rPr lang="fr-FR" sz="1800" dirty="0" err="1">
                <a:latin typeface="Arial" charset="0"/>
                <a:cs typeface="Arial" charset="0"/>
              </a:rPr>
              <a:t>locally</a:t>
            </a:r>
            <a:r>
              <a:rPr lang="fr-FR" sz="1800" dirty="0">
                <a:latin typeface="Arial" charset="0"/>
                <a:cs typeface="Arial" charset="0"/>
              </a:rPr>
              <a:t> </a:t>
            </a:r>
            <a:r>
              <a:rPr lang="fr-FR" sz="1800" dirty="0" err="1">
                <a:latin typeface="Arial" charset="0"/>
                <a:cs typeface="Arial" charset="0"/>
              </a:rPr>
              <a:t>stored</a:t>
            </a:r>
            <a:r>
              <a:rPr lang="fr-FR" sz="1800" dirty="0">
                <a:latin typeface="Arial" charset="0"/>
                <a:cs typeface="Arial" charset="0"/>
              </a:rPr>
              <a:t> XSD files.</a:t>
            </a:r>
            <a:endParaRPr lang="en-US" sz="1800" dirty="0">
              <a:latin typeface="Arial" charset="0"/>
              <a:cs typeface="Arial" charset="0"/>
            </a:endParaRPr>
          </a:p>
          <a:p>
            <a:r>
              <a:rPr lang="en-US" sz="2000" dirty="0" smtClean="0"/>
              <a:t>I wrote a Perl script to do this for me. It's part of the sample code I've posted for download.</a:t>
            </a:r>
            <a:endParaRPr lang="en-US" sz="2000" dirty="0"/>
          </a:p>
        </p:txBody>
      </p:sp>
      <p:sp>
        <p:nvSpPr>
          <p:cNvPr id="4" name="Slide Number Placeholder 3"/>
          <p:cNvSpPr>
            <a:spLocks noGrp="1"/>
          </p:cNvSpPr>
          <p:nvPr>
            <p:ph type="sldNum" sz="quarter" idx="10"/>
          </p:nvPr>
        </p:nvSpPr>
        <p:spPr/>
        <p:txBody>
          <a:bodyPr/>
          <a:lstStyle/>
          <a:p>
            <a:fld id="{A85FD994-82BE-174D-8D51-474E922F1F3C}" type="slidenum">
              <a:rPr lang="en-US" smtClean="0"/>
              <a:pPr/>
              <a:t>23</a:t>
            </a:fld>
            <a:endParaRPr lang="en-US"/>
          </a:p>
        </p:txBody>
      </p:sp>
    </p:spTree>
    <p:extLst>
      <p:ext uri="{BB962C8B-B14F-4D97-AF65-F5344CB8AC3E}">
        <p14:creationId xmlns:p14="http://schemas.microsoft.com/office/powerpoint/2010/main" val="2702980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24</a:t>
            </a:fld>
            <a:endParaRPr lang="en-US"/>
          </a:p>
        </p:txBody>
      </p:sp>
      <p:sp>
        <p:nvSpPr>
          <p:cNvPr id="354306" name="Rectangle 2"/>
          <p:cNvSpPr>
            <a:spLocks noGrp="1" noChangeArrowheads="1"/>
          </p:cNvSpPr>
          <p:nvPr>
            <p:ph type="title"/>
          </p:nvPr>
        </p:nvSpPr>
        <p:spPr/>
        <p:txBody>
          <a:bodyPr/>
          <a:lstStyle/>
          <a:p>
            <a:r>
              <a:rPr lang="en-US" dirty="0">
                <a:latin typeface="Arial" charset="0"/>
                <a:cs typeface="Arial" charset="0"/>
              </a:rPr>
              <a:t>About the API: Object Model</a:t>
            </a:r>
          </a:p>
        </p:txBody>
      </p:sp>
      <p:sp>
        <p:nvSpPr>
          <p:cNvPr id="354307" name="Rectangle 3"/>
          <p:cNvSpPr>
            <a:spLocks noGrp="1" noChangeArrowheads="1"/>
          </p:cNvSpPr>
          <p:nvPr>
            <p:ph type="body" idx="1"/>
          </p:nvPr>
        </p:nvSpPr>
        <p:spPr>
          <a:xfrm>
            <a:off x="176213" y="977900"/>
            <a:ext cx="8593137" cy="5156200"/>
          </a:xfrm>
        </p:spPr>
        <p:txBody>
          <a:bodyPr/>
          <a:lstStyle/>
          <a:p>
            <a:r>
              <a:rPr lang="en-US" sz="2400" b="1" i="1" dirty="0">
                <a:latin typeface="Arial" charset="0"/>
                <a:cs typeface="Arial" charset="0"/>
              </a:rPr>
              <a:t>The contents of qm.xsd are not going to be exactly the same across user logins and/or RQM servers. </a:t>
            </a:r>
          </a:p>
          <a:p>
            <a:r>
              <a:rPr lang="en-US" sz="2400" dirty="0">
                <a:latin typeface="Arial" charset="0"/>
                <a:cs typeface="Arial" charset="0"/>
              </a:rPr>
              <a:t>Sections will simply not be listed in the XSD if the user you logged in with doesn’t have permissions to see those parts of RQM.</a:t>
            </a:r>
          </a:p>
          <a:p>
            <a:r>
              <a:rPr lang="en-US" sz="2400" dirty="0">
                <a:latin typeface="Arial" charset="0"/>
                <a:cs typeface="Arial" charset="0"/>
              </a:rPr>
              <a:t>If you add custom sections to a RQM project they will appear in the XSD with *</a:t>
            </a:r>
            <a:r>
              <a:rPr lang="en-US" sz="2400" b="1" dirty="0">
                <a:latin typeface="Arial" charset="0"/>
                <a:cs typeface="Arial" charset="0"/>
              </a:rPr>
              <a:t>TAG NAMES</a:t>
            </a:r>
            <a:r>
              <a:rPr lang="en-US" sz="2400" dirty="0">
                <a:latin typeface="Arial" charset="0"/>
                <a:cs typeface="Arial" charset="0"/>
              </a:rPr>
              <a:t>* like this: </a:t>
            </a:r>
            <a:r>
              <a:rPr lang="en-US" sz="2000" i="1" dirty="0" smtClean="0">
                <a:latin typeface="Arial" charset="0"/>
                <a:cs typeface="Arial" charset="0"/>
              </a:rPr>
              <a:t>com.ibm.rqm.planning.editor.section.dynamicSection_1342721266030</a:t>
            </a:r>
          </a:p>
          <a:p>
            <a:r>
              <a:rPr lang="en-US" sz="2400" dirty="0" smtClean="0">
                <a:latin typeface="Arial" charset="0"/>
                <a:cs typeface="Arial" charset="0"/>
              </a:rPr>
              <a:t>If you go into the RQM UI and manually add sections that are exactly alike to two projects, they will still have different XML tag names in the REST API.</a:t>
            </a:r>
          </a:p>
        </p:txBody>
      </p:sp>
    </p:spTree>
    <p:extLst>
      <p:ext uri="{BB962C8B-B14F-4D97-AF65-F5344CB8AC3E}">
        <p14:creationId xmlns:p14="http://schemas.microsoft.com/office/powerpoint/2010/main" val="2790853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About the API: Object Model</a:t>
            </a:r>
            <a:endParaRPr lang="en-US" dirty="0"/>
          </a:p>
        </p:txBody>
      </p:sp>
      <p:sp>
        <p:nvSpPr>
          <p:cNvPr id="3" name="Content Placeholder 2"/>
          <p:cNvSpPr>
            <a:spLocks noGrp="1"/>
          </p:cNvSpPr>
          <p:nvPr>
            <p:ph idx="1"/>
          </p:nvPr>
        </p:nvSpPr>
        <p:spPr>
          <a:xfrm>
            <a:off x="263525" y="1124464"/>
            <a:ext cx="8705850" cy="4843849"/>
          </a:xfrm>
        </p:spPr>
        <p:txBody>
          <a:bodyPr/>
          <a:lstStyle/>
          <a:p>
            <a:r>
              <a:rPr lang="en-US" sz="2400" dirty="0">
                <a:latin typeface="Arial" charset="0"/>
                <a:cs typeface="Arial" charset="0"/>
              </a:rPr>
              <a:t>The only workaround I could find was to set up the artifacts in one project and then use the REST API to copy the templates to the other projects that needed to be the same.</a:t>
            </a:r>
          </a:p>
          <a:p>
            <a:r>
              <a:rPr lang="en-US" sz="2400" b="1" i="1" dirty="0">
                <a:latin typeface="Arial" charset="0"/>
                <a:cs typeface="Arial" charset="0"/>
              </a:rPr>
              <a:t>This means that classes generated against qm.xsd on one RQM server are not going to be 100% compatible with a different server, even if the version is the same.</a:t>
            </a:r>
          </a:p>
          <a:p>
            <a:r>
              <a:rPr lang="en-US" sz="2400" dirty="0">
                <a:latin typeface="Arial" charset="0"/>
                <a:cs typeface="Arial" charset="0"/>
              </a:rPr>
              <a:t>You have to be prepared to delve into raw XML if necessary.</a:t>
            </a:r>
          </a:p>
          <a:p>
            <a:r>
              <a:rPr lang="en-US" sz="2400" dirty="0">
                <a:latin typeface="Arial" charset="0"/>
                <a:cs typeface="Arial" charset="0"/>
              </a:rPr>
              <a:t>If your work will never deal with custom sections in a RQM artifact then this quirk will never impact you</a:t>
            </a:r>
            <a:r>
              <a:rPr lang="en-US" sz="2400" dirty="0" smtClean="0">
                <a:latin typeface="Arial" charset="0"/>
                <a:cs typeface="Arial" charset="0"/>
              </a:rPr>
              <a:t>.</a:t>
            </a:r>
            <a:endParaRPr lang="en-US" sz="2400" dirty="0">
              <a:latin typeface="Arial" charset="0"/>
              <a:cs typeface="Arial" charset="0"/>
            </a:endParaRPr>
          </a:p>
        </p:txBody>
      </p:sp>
      <p:sp>
        <p:nvSpPr>
          <p:cNvPr id="4" name="Slide Number Placeholder 3"/>
          <p:cNvSpPr>
            <a:spLocks noGrp="1"/>
          </p:cNvSpPr>
          <p:nvPr>
            <p:ph type="sldNum" sz="quarter" idx="10"/>
          </p:nvPr>
        </p:nvSpPr>
        <p:spPr/>
        <p:txBody>
          <a:bodyPr/>
          <a:lstStyle/>
          <a:p>
            <a:fld id="{A85FD994-82BE-174D-8D51-474E922F1F3C}" type="slidenum">
              <a:rPr lang="en-US" smtClean="0"/>
              <a:pPr/>
              <a:t>25</a:t>
            </a:fld>
            <a:endParaRPr lang="en-US"/>
          </a:p>
        </p:txBody>
      </p:sp>
    </p:spTree>
    <p:extLst>
      <p:ext uri="{BB962C8B-B14F-4D97-AF65-F5344CB8AC3E}">
        <p14:creationId xmlns:p14="http://schemas.microsoft.com/office/powerpoint/2010/main" val="1496458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API: Object Model – feed.xsd</a:t>
            </a:r>
            <a:endParaRPr lang="en-US" dirty="0"/>
          </a:p>
        </p:txBody>
      </p:sp>
      <p:sp>
        <p:nvSpPr>
          <p:cNvPr id="3" name="Content Placeholder 2"/>
          <p:cNvSpPr>
            <a:spLocks noGrp="1"/>
          </p:cNvSpPr>
          <p:nvPr>
            <p:ph idx="1"/>
          </p:nvPr>
        </p:nvSpPr>
        <p:spPr>
          <a:xfrm>
            <a:off x="263525" y="1087395"/>
            <a:ext cx="8705850" cy="4448432"/>
          </a:xfrm>
        </p:spPr>
        <p:txBody>
          <a:bodyPr/>
          <a:lstStyle/>
          <a:p>
            <a:r>
              <a:rPr lang="en-US" sz="1800" dirty="0" smtClean="0"/>
              <a:t>Feed.xsd is the XML Schema Document for the RQM Atom feeds.</a:t>
            </a:r>
          </a:p>
          <a:p>
            <a:r>
              <a:rPr lang="en-US" sz="1800" dirty="0" smtClean="0"/>
              <a:t>If you use C# you can ignore it and just use the </a:t>
            </a:r>
            <a:r>
              <a:rPr lang="en-US" sz="1800" dirty="0" err="1" smtClean="0"/>
              <a:t>SyndicationFeed</a:t>
            </a:r>
            <a:r>
              <a:rPr lang="en-US" sz="1800" dirty="0" smtClean="0"/>
              <a:t> class I mentioned earlier.</a:t>
            </a:r>
          </a:p>
          <a:p>
            <a:r>
              <a:rPr lang="en-US" sz="1800" dirty="0" smtClean="0"/>
              <a:t>If you use Java/JAXB you have to modify it before compiling it into objects.</a:t>
            </a:r>
          </a:p>
          <a:p>
            <a:pPr lvl="1"/>
            <a:r>
              <a:rPr lang="en-US" sz="1600" dirty="0" smtClean="0"/>
              <a:t>Delete this line: “</a:t>
            </a:r>
            <a:r>
              <a:rPr lang="fr-FR" sz="1600" b="1" dirty="0" smtClean="0"/>
              <a:t>&lt;</a:t>
            </a:r>
            <a:r>
              <a:rPr lang="fr-FR" sz="1600" b="1" dirty="0" err="1" smtClean="0"/>
              <a:t>xs:element</a:t>
            </a:r>
            <a:r>
              <a:rPr lang="fr-FR" sz="1600" b="1" dirty="0" smtClean="0"/>
              <a:t> </a:t>
            </a:r>
            <a:r>
              <a:rPr lang="fr-FR" sz="1600" b="1" dirty="0" err="1" smtClean="0"/>
              <a:t>maxOccurs</a:t>
            </a:r>
            <a:r>
              <a:rPr lang="fr-FR" sz="1600" b="1" dirty="0" smtClean="0"/>
              <a:t>="1" </a:t>
            </a:r>
            <a:r>
              <a:rPr lang="fr-FR" sz="1600" b="1" dirty="0" err="1" smtClean="0"/>
              <a:t>minOccurs</a:t>
            </a:r>
            <a:r>
              <a:rPr lang="fr-FR" sz="1600" b="1" dirty="0" smtClean="0"/>
              <a:t>="0" </a:t>
            </a:r>
            <a:r>
              <a:rPr lang="fr-FR" sz="1600" b="1" dirty="0" err="1" smtClean="0"/>
              <a:t>ref</a:t>
            </a:r>
            <a:r>
              <a:rPr lang="fr-FR" sz="1600" b="1" dirty="0" smtClean="0"/>
              <a:t>="</a:t>
            </a:r>
            <a:r>
              <a:rPr lang="fr-FR" sz="1600" b="1" dirty="0" err="1" smtClean="0"/>
              <a:t>qm:archived</a:t>
            </a:r>
            <a:r>
              <a:rPr lang="fr-FR" sz="1600" b="1" dirty="0" smtClean="0"/>
              <a:t>"/&gt;</a:t>
            </a:r>
            <a:r>
              <a:rPr lang="fr-FR" sz="1600" dirty="0" smtClean="0"/>
              <a:t>"</a:t>
            </a:r>
          </a:p>
          <a:p>
            <a:pPr lvl="2"/>
            <a:r>
              <a:rPr lang="fr-FR" sz="1600" dirty="0" smtClean="0"/>
              <a:t>For </a:t>
            </a:r>
            <a:r>
              <a:rPr lang="fr-FR" sz="1600" dirty="0" err="1" smtClean="0"/>
              <a:t>some</a:t>
            </a:r>
            <a:r>
              <a:rPr lang="fr-FR" sz="1600" dirty="0" smtClean="0"/>
              <a:t> </a:t>
            </a:r>
            <a:r>
              <a:rPr lang="fr-FR" sz="1600" dirty="0" err="1" smtClean="0"/>
              <a:t>unknown</a:t>
            </a:r>
            <a:r>
              <a:rPr lang="fr-FR" sz="1600" dirty="0" smtClean="0"/>
              <a:t> </a:t>
            </a:r>
            <a:r>
              <a:rPr lang="fr-FR" sz="1600" dirty="0" err="1" smtClean="0"/>
              <a:t>reason</a:t>
            </a:r>
            <a:r>
              <a:rPr lang="fr-FR" sz="1600" dirty="0" smtClean="0"/>
              <a:t> IBM </a:t>
            </a:r>
            <a:r>
              <a:rPr lang="fr-FR" sz="1600" dirty="0" err="1" smtClean="0"/>
              <a:t>didn't</a:t>
            </a:r>
            <a:r>
              <a:rPr lang="fr-FR" sz="1600" dirty="0" smtClean="0"/>
              <a:t> </a:t>
            </a:r>
            <a:r>
              <a:rPr lang="fr-FR" sz="1600" dirty="0" err="1" smtClean="0"/>
              <a:t>seem</a:t>
            </a:r>
            <a:r>
              <a:rPr lang="fr-FR" sz="1600" dirty="0" smtClean="0"/>
              <a:t> to </a:t>
            </a:r>
            <a:r>
              <a:rPr lang="fr-FR" sz="1600" dirty="0" err="1" smtClean="0"/>
              <a:t>define</a:t>
            </a:r>
            <a:r>
              <a:rPr lang="fr-FR" sz="1600" dirty="0" smtClean="0"/>
              <a:t> </a:t>
            </a:r>
            <a:r>
              <a:rPr lang="fr-FR" sz="1600" dirty="0" err="1" smtClean="0"/>
              <a:t>that</a:t>
            </a:r>
            <a:r>
              <a:rPr lang="fr-FR" sz="1600" dirty="0" smtClean="0"/>
              <a:t> tag in </a:t>
            </a:r>
            <a:r>
              <a:rPr lang="fr-FR" sz="1600" dirty="0" err="1" smtClean="0"/>
              <a:t>my</a:t>
            </a:r>
            <a:r>
              <a:rPr lang="fr-FR" sz="1600" dirty="0" smtClean="0"/>
              <a:t> copy of qm.xsd. </a:t>
            </a:r>
            <a:r>
              <a:rPr lang="fr-FR" sz="1600" dirty="0" err="1" smtClean="0"/>
              <a:t>Maybe</a:t>
            </a:r>
            <a:r>
              <a:rPr lang="fr-FR" sz="1600" dirty="0" smtClean="0"/>
              <a:t> </a:t>
            </a:r>
            <a:r>
              <a:rPr lang="fr-FR" sz="1600" dirty="0" err="1" smtClean="0"/>
              <a:t>after</a:t>
            </a:r>
            <a:r>
              <a:rPr lang="fr-FR" sz="1600" dirty="0" smtClean="0"/>
              <a:t> </a:t>
            </a:r>
            <a:r>
              <a:rPr lang="fr-FR" sz="1600" dirty="0" err="1" smtClean="0"/>
              <a:t>Innovate</a:t>
            </a:r>
            <a:r>
              <a:rPr lang="fr-FR" sz="1600" dirty="0" smtClean="0"/>
              <a:t> I </a:t>
            </a:r>
            <a:r>
              <a:rPr lang="fr-FR" sz="1600" dirty="0" err="1" smtClean="0"/>
              <a:t>will</a:t>
            </a:r>
            <a:r>
              <a:rPr lang="fr-FR" sz="1600" dirty="0" smtClean="0"/>
              <a:t> have time to open a PMR</a:t>
            </a:r>
          </a:p>
          <a:p>
            <a:pPr lvl="1"/>
            <a:r>
              <a:rPr lang="en-US" sz="1600" dirty="0" smtClean="0"/>
              <a:t>Change "</a:t>
            </a:r>
            <a:r>
              <a:rPr lang="en-US" sz="1600" b="1" dirty="0" smtClean="0"/>
              <a:t>&lt;</a:t>
            </a:r>
            <a:r>
              <a:rPr lang="en-US" sz="1600" b="1" dirty="0" err="1" smtClean="0"/>
              <a:t>xs:element</a:t>
            </a:r>
            <a:r>
              <a:rPr lang="en-US" sz="1600" b="1" dirty="0" smtClean="0"/>
              <a:t> ref="</a:t>
            </a:r>
            <a:r>
              <a:rPr lang="en-US" sz="1600" b="1" dirty="0" err="1" smtClean="0"/>
              <a:t>xhtml:div</a:t>
            </a:r>
            <a:r>
              <a:rPr lang="en-US" sz="1600" b="1" dirty="0" smtClean="0"/>
              <a:t>"/&gt;</a:t>
            </a:r>
            <a:r>
              <a:rPr lang="en-US" sz="1600" dirty="0" smtClean="0"/>
              <a:t>" to "</a:t>
            </a:r>
            <a:r>
              <a:rPr lang="en-US" sz="1600" b="1" dirty="0" smtClean="0"/>
              <a:t>&lt;</a:t>
            </a:r>
            <a:r>
              <a:rPr lang="en-US" sz="1600" b="1" dirty="0" err="1" smtClean="0"/>
              <a:t>xs:any</a:t>
            </a:r>
            <a:r>
              <a:rPr lang="en-US" sz="1600" b="1" dirty="0" smtClean="0"/>
              <a:t> </a:t>
            </a:r>
            <a:r>
              <a:rPr lang="en-US" sz="1600" b="1" dirty="0" err="1" smtClean="0"/>
              <a:t>maxOccurs</a:t>
            </a:r>
            <a:r>
              <a:rPr lang="en-US" sz="1600" b="1" dirty="0" smtClean="0"/>
              <a:t>="unbounded" </a:t>
            </a:r>
            <a:r>
              <a:rPr lang="en-US" sz="1600" b="1" dirty="0" err="1" smtClean="0"/>
              <a:t>minOccurs</a:t>
            </a:r>
            <a:r>
              <a:rPr lang="en-US" sz="1600" b="1" dirty="0" smtClean="0"/>
              <a:t>="0" namespace="http://www.w3.org/1999/xhtml" </a:t>
            </a:r>
            <a:r>
              <a:rPr lang="en-US" sz="1600" b="1" dirty="0" err="1" smtClean="0"/>
              <a:t>processContents</a:t>
            </a:r>
            <a:r>
              <a:rPr lang="en-US" sz="1600" b="1" dirty="0" smtClean="0"/>
              <a:t>="skip"/&gt;</a:t>
            </a:r>
            <a:r>
              <a:rPr lang="en-US" sz="1600" dirty="0" smtClean="0"/>
              <a:t>"</a:t>
            </a:r>
          </a:p>
          <a:p>
            <a:pPr lvl="2"/>
            <a:r>
              <a:rPr lang="en-US" sz="1600" dirty="0" smtClean="0"/>
              <a:t>	This will keep JAXB from wanting an XSD for XHTML, which apparently it can't parse out of the box anyway.</a:t>
            </a:r>
            <a:endParaRPr lang="en-US" sz="1600" dirty="0"/>
          </a:p>
        </p:txBody>
      </p:sp>
      <p:sp>
        <p:nvSpPr>
          <p:cNvPr id="4" name="Slide Number Placeholder 3"/>
          <p:cNvSpPr>
            <a:spLocks noGrp="1"/>
          </p:cNvSpPr>
          <p:nvPr>
            <p:ph type="sldNum" sz="quarter" idx="10"/>
          </p:nvPr>
        </p:nvSpPr>
        <p:spPr/>
        <p:txBody>
          <a:bodyPr/>
          <a:lstStyle/>
          <a:p>
            <a:fld id="{A85FD994-82BE-174D-8D51-474E922F1F3C}" type="slidenum">
              <a:rPr lang="en-US" smtClean="0"/>
              <a:pPr/>
              <a:t>26</a:t>
            </a:fld>
            <a:endParaRPr lang="en-US"/>
          </a:p>
        </p:txBody>
      </p:sp>
    </p:spTree>
    <p:extLst>
      <p:ext uri="{BB962C8B-B14F-4D97-AF65-F5344CB8AC3E}">
        <p14:creationId xmlns:p14="http://schemas.microsoft.com/office/powerpoint/2010/main" val="2496640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27</a:t>
            </a:fld>
            <a:endParaRPr lang="en-US"/>
          </a:p>
        </p:txBody>
      </p:sp>
      <p:sp>
        <p:nvSpPr>
          <p:cNvPr id="354306" name="Rectangle 2"/>
          <p:cNvSpPr>
            <a:spLocks noGrp="1" noChangeArrowheads="1"/>
          </p:cNvSpPr>
          <p:nvPr>
            <p:ph type="title"/>
          </p:nvPr>
        </p:nvSpPr>
        <p:spPr/>
        <p:txBody>
          <a:bodyPr/>
          <a:lstStyle/>
          <a:p>
            <a:r>
              <a:rPr lang="en-US" dirty="0">
                <a:latin typeface="Arial" charset="0"/>
                <a:cs typeface="Arial" charset="0"/>
              </a:rPr>
              <a:t>About the API: Object Model</a:t>
            </a:r>
          </a:p>
        </p:txBody>
      </p:sp>
      <p:sp>
        <p:nvSpPr>
          <p:cNvPr id="354307" name="Rectangle 3"/>
          <p:cNvSpPr>
            <a:spLocks noGrp="1" noChangeArrowheads="1"/>
          </p:cNvSpPr>
          <p:nvPr>
            <p:ph type="body" idx="1"/>
          </p:nvPr>
        </p:nvSpPr>
        <p:spPr>
          <a:xfrm>
            <a:off x="176213" y="977900"/>
            <a:ext cx="8593137" cy="5156200"/>
          </a:xfrm>
        </p:spPr>
        <p:txBody>
          <a:bodyPr/>
          <a:lstStyle/>
          <a:p>
            <a:r>
              <a:rPr lang="en-US" sz="1800" dirty="0" smtClean="0">
                <a:latin typeface="Arial" charset="0"/>
                <a:cs typeface="Arial" charset="0"/>
              </a:rPr>
              <a:t>Some RQM custom section types (e.g. GRID) get rendered as JSON inside a single XML tag. See example below. It’s a grid in the UI and JSON in a single XML tag. </a:t>
            </a:r>
          </a:p>
          <a:p>
            <a:r>
              <a:rPr lang="en-US" sz="1800" dirty="0" smtClean="0">
                <a:latin typeface="Arial" charset="0"/>
                <a:cs typeface="Arial" charset="0"/>
              </a:rPr>
              <a:t>As far as I can tell, there is no “Content-Type” header you can supply to avoid this. </a:t>
            </a:r>
            <a:endParaRPr lang="en-US" sz="1800" dirty="0">
              <a:latin typeface="Arial" charset="0"/>
              <a:cs typeface="Arial" charset="0"/>
            </a:endParaRPr>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1258" y="2509011"/>
            <a:ext cx="8611526" cy="3718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996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38" y="538006"/>
            <a:ext cx="7427912" cy="397032"/>
          </a:xfrm>
        </p:spPr>
        <p:txBody>
          <a:bodyPr/>
          <a:lstStyle/>
          <a:p>
            <a:r>
              <a:rPr lang="en-US" dirty="0" smtClean="0"/>
              <a:t>About the API: Object Model: Custom Sections JSON</a:t>
            </a:r>
            <a:endParaRPr lang="en-US" dirty="0"/>
          </a:p>
        </p:txBody>
      </p:sp>
      <p:sp>
        <p:nvSpPr>
          <p:cNvPr id="3" name="Content Placeholder 2"/>
          <p:cNvSpPr>
            <a:spLocks noGrp="1"/>
          </p:cNvSpPr>
          <p:nvPr>
            <p:ph idx="1"/>
          </p:nvPr>
        </p:nvSpPr>
        <p:spPr>
          <a:xfrm>
            <a:off x="263525" y="1201783"/>
            <a:ext cx="8705850" cy="4088674"/>
          </a:xfrm>
        </p:spPr>
        <p:txBody>
          <a:bodyPr/>
          <a:lstStyle/>
          <a:p>
            <a:pPr marL="0" indent="0">
              <a:buNone/>
            </a:pPr>
            <a:r>
              <a:rPr lang="en-US" sz="1200" dirty="0">
                <a:latin typeface="Courier New" pitchFamily="49" charset="0"/>
                <a:cs typeface="Courier New" pitchFamily="49" charset="0"/>
              </a:rPr>
              <a:t>&lt;com.ibm.rqm.planning.editor.section.dynamicGridSection_1311015652479 </a:t>
            </a:r>
            <a:r>
              <a:rPr lang="en-US" sz="1200" dirty="0" err="1">
                <a:latin typeface="Courier New" pitchFamily="49" charset="0"/>
                <a:cs typeface="Courier New" pitchFamily="49" charset="0"/>
              </a:rPr>
              <a:t>xmlns</a:t>
            </a:r>
            <a:r>
              <a:rPr lang="en-US" sz="1200" dirty="0">
                <a:latin typeface="Courier New" pitchFamily="49" charset="0"/>
                <a:cs typeface="Courier New" pitchFamily="49" charset="0"/>
              </a:rPr>
              <a:t>="http://jazz.net/</a:t>
            </a:r>
            <a:r>
              <a:rPr lang="en-US" sz="1200" dirty="0" err="1">
                <a:latin typeface="Courier New" pitchFamily="49" charset="0"/>
                <a:cs typeface="Courier New" pitchFamily="49" charset="0"/>
              </a:rPr>
              <a:t>xmlns</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alm</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qm</a:t>
            </a:r>
            <a:r>
              <a:rPr lang="en-US" sz="1200" dirty="0">
                <a:latin typeface="Courier New" pitchFamily="49" charset="0"/>
                <a:cs typeface="Courier New" pitchFamily="49" charset="0"/>
              </a:rPr>
              <a:t>/v0.1/" </a:t>
            </a:r>
            <a:r>
              <a:rPr lang="en-US" sz="1200" dirty="0" smtClean="0">
                <a:latin typeface="Courier New" pitchFamily="49" charset="0"/>
                <a:cs typeface="Courier New" pitchFamily="49" charset="0"/>
              </a:rPr>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extensionDisplayName</a:t>
            </a:r>
            <a:r>
              <a:rPr lang="en-US" sz="1200" dirty="0">
                <a:latin typeface="Courier New" pitchFamily="49" charset="0"/>
                <a:cs typeface="Courier New" pitchFamily="49" charset="0"/>
              </a:rPr>
              <a:t>="RFT Script Name" </a:t>
            </a:r>
            <a:r>
              <a:rPr lang="en-US" sz="1200" dirty="0" smtClean="0">
                <a:latin typeface="Courier New" pitchFamily="49" charset="0"/>
                <a:cs typeface="Courier New" pitchFamily="49" charset="0"/>
              </a:rPr>
              <a:t/>
            </a:r>
            <a:br>
              <a:rPr lang="en-US" sz="1200" dirty="0" smtClean="0">
                <a:latin typeface="Courier New" pitchFamily="49" charset="0"/>
                <a:cs typeface="Courier New" pitchFamily="49" charset="0"/>
              </a:rPr>
            </a:br>
            <a:r>
              <a:rPr lang="en-US" sz="1200" dirty="0" smtClean="0">
                <a:latin typeface="Courier New" pitchFamily="49" charset="0"/>
                <a:cs typeface="Courier New" pitchFamily="49" charset="0"/>
              </a:rPr>
              <a:t>type</a:t>
            </a:r>
            <a:r>
              <a:rPr lang="en-US" sz="1200" dirty="0">
                <a:latin typeface="Courier New" pitchFamily="49" charset="0"/>
                <a:cs typeface="Courier New" pitchFamily="49" charset="0"/>
              </a:rPr>
              <a:t>="GRID"&gt;</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columnNames</a:t>
            </a:r>
            <a:r>
              <a:rPr lang="en-US" sz="1200" dirty="0">
                <a:latin typeface="Courier New" pitchFamily="49" charset="0"/>
                <a:cs typeface="Courier New" pitchFamily="49" charset="0"/>
              </a:rPr>
              <a:t>":[ "Manual Script Name", "Automation Script Name" ],</a:t>
            </a:r>
          </a:p>
          <a:p>
            <a:pPr marL="0" indent="0">
              <a:buNone/>
            </a:pPr>
            <a:r>
              <a:rPr lang="en-US" sz="1200" dirty="0">
                <a:latin typeface="Courier New" pitchFamily="49" charset="0"/>
                <a:cs typeface="Courier New" pitchFamily="49" charset="0"/>
              </a:rPr>
              <a:t>   "value":[</a:t>
            </a:r>
          </a:p>
          <a:p>
            <a:pPr marL="0" indent="0">
              <a:buNone/>
            </a:pP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["PA-</a:t>
            </a:r>
            <a:r>
              <a:rPr lang="en-US" sz="1200" dirty="0" err="1">
                <a:latin typeface="Courier New" pitchFamily="49" charset="0"/>
                <a:cs typeface="Courier New" pitchFamily="49" charset="0"/>
              </a:rPr>
              <a:t>Proc</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DForms</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Process__Data</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Forms_Edit_Add</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Question_Close</a:t>
            </a:r>
            <a:r>
              <a:rPr lang="en-US" sz="1200" dirty="0">
                <a:latin typeface="Courier New" pitchFamily="49" charset="0"/>
                <a:cs typeface="Courier New" pitchFamily="49" charset="0"/>
              </a:rPr>
              <a:t> button"],</a:t>
            </a:r>
          </a:p>
          <a:p>
            <a:pPr marL="0" indent="0">
              <a:buNone/>
            </a:pP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&lt;/</a:t>
            </a:r>
            <a:r>
              <a:rPr lang="en-US" sz="1200" dirty="0" smtClean="0">
                <a:latin typeface="Courier New" pitchFamily="49" charset="0"/>
                <a:cs typeface="Courier New" pitchFamily="49" charset="0"/>
              </a:rPr>
              <a:t>com.ibm.rqm.planning.editor.section.dynamicGridSection_1311015652479</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xmlns</a:t>
            </a:r>
            <a:r>
              <a:rPr lang="en-US" sz="1200" dirty="0">
                <a:latin typeface="Courier New" pitchFamily="49" charset="0"/>
                <a:cs typeface="Courier New" pitchFamily="49" charset="0"/>
              </a:rPr>
              <a:t>="http://jazz.net/</a:t>
            </a:r>
            <a:r>
              <a:rPr lang="en-US" sz="1200" dirty="0" err="1">
                <a:latin typeface="Courier New" pitchFamily="49" charset="0"/>
                <a:cs typeface="Courier New" pitchFamily="49" charset="0"/>
              </a:rPr>
              <a:t>xmlns</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alm</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qm</a:t>
            </a:r>
            <a:r>
              <a:rPr lang="en-US" sz="1200" dirty="0">
                <a:latin typeface="Courier New" pitchFamily="49" charset="0"/>
                <a:cs typeface="Courier New" pitchFamily="49" charset="0"/>
              </a:rPr>
              <a:t>/v0.1/" </a:t>
            </a:r>
            <a:r>
              <a:rPr lang="en-US" sz="1200" dirty="0" smtClean="0">
                <a:latin typeface="Courier New" pitchFamily="49" charset="0"/>
                <a:cs typeface="Courier New" pitchFamily="49" charset="0"/>
              </a:rPr>
              <a:t/>
            </a:r>
            <a:br>
              <a:rPr lang="en-US" sz="1200" dirty="0" smtClean="0">
                <a:latin typeface="Courier New" pitchFamily="49" charset="0"/>
                <a:cs typeface="Courier New" pitchFamily="49" charset="0"/>
              </a:rPr>
            </a:br>
            <a:r>
              <a:rPr lang="en-US" sz="1200" dirty="0" err="1" smtClean="0">
                <a:latin typeface="Courier New" pitchFamily="49" charset="0"/>
                <a:cs typeface="Courier New" pitchFamily="49" charset="0"/>
              </a:rPr>
              <a:t>extensionDisplayName</a:t>
            </a:r>
            <a:r>
              <a:rPr lang="en-US" sz="1200" dirty="0">
                <a:latin typeface="Courier New" pitchFamily="49" charset="0"/>
                <a:cs typeface="Courier New" pitchFamily="49" charset="0"/>
              </a:rPr>
              <a:t>="RFT Script Name" type="GRID"&gt;</a:t>
            </a:r>
          </a:p>
        </p:txBody>
      </p:sp>
      <p:sp>
        <p:nvSpPr>
          <p:cNvPr id="4" name="Slide Number Placeholder 3"/>
          <p:cNvSpPr>
            <a:spLocks noGrp="1"/>
          </p:cNvSpPr>
          <p:nvPr>
            <p:ph type="sldNum" sz="quarter" idx="10"/>
          </p:nvPr>
        </p:nvSpPr>
        <p:spPr/>
        <p:txBody>
          <a:bodyPr/>
          <a:lstStyle/>
          <a:p>
            <a:fld id="{A85FD994-82BE-174D-8D51-474E922F1F3C}" type="slidenum">
              <a:rPr lang="en-US" smtClean="0"/>
              <a:pPr/>
              <a:t>28</a:t>
            </a:fld>
            <a:endParaRPr lang="en-US"/>
          </a:p>
        </p:txBody>
      </p:sp>
    </p:spTree>
    <p:extLst>
      <p:ext uri="{BB962C8B-B14F-4D97-AF65-F5344CB8AC3E}">
        <p14:creationId xmlns:p14="http://schemas.microsoft.com/office/powerpoint/2010/main" val="4254118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29</a:t>
            </a:fld>
            <a:endParaRPr lang="en-US"/>
          </a:p>
        </p:txBody>
      </p:sp>
      <p:sp>
        <p:nvSpPr>
          <p:cNvPr id="354306" name="Rectangle 2"/>
          <p:cNvSpPr>
            <a:spLocks noGrp="1" noChangeArrowheads="1"/>
          </p:cNvSpPr>
          <p:nvPr>
            <p:ph type="title"/>
          </p:nvPr>
        </p:nvSpPr>
        <p:spPr/>
        <p:txBody>
          <a:bodyPr/>
          <a:lstStyle/>
          <a:p>
            <a:r>
              <a:rPr lang="en-US" dirty="0" smtClean="0">
                <a:latin typeface="Arial" charset="0"/>
                <a:cs typeface="Arial" charset="0"/>
              </a:rPr>
              <a:t>C# &amp; the API</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2400" dirty="0" smtClean="0">
                <a:latin typeface="Arial" charset="0"/>
                <a:cs typeface="Arial" charset="0"/>
              </a:rPr>
              <a:t>I recommend using .NET 4.0 or newer if you can.</a:t>
            </a:r>
          </a:p>
          <a:p>
            <a:r>
              <a:rPr lang="en-US" sz="2400" dirty="0" smtClean="0">
                <a:latin typeface="Arial" charset="0"/>
                <a:cs typeface="Arial" charset="0"/>
              </a:rPr>
              <a:t>Although it may look tempting, I do not recommend using </a:t>
            </a:r>
            <a:r>
              <a:rPr lang="en-US" sz="2400" dirty="0" err="1" smtClean="0">
                <a:latin typeface="Arial" charset="0"/>
                <a:cs typeface="Arial" charset="0"/>
              </a:rPr>
              <a:t>System.Net.WebClient</a:t>
            </a:r>
            <a:r>
              <a:rPr lang="en-US" sz="2400" dirty="0" smtClean="0">
                <a:latin typeface="Arial" charset="0"/>
                <a:cs typeface="Arial" charset="0"/>
              </a:rPr>
              <a:t>. You will have to use raw </a:t>
            </a:r>
            <a:r>
              <a:rPr lang="en-US" sz="2400" dirty="0" err="1" smtClean="0">
                <a:latin typeface="Arial" charset="0"/>
                <a:cs typeface="Arial" charset="0"/>
              </a:rPr>
              <a:t>HttpWebRequest</a:t>
            </a:r>
            <a:r>
              <a:rPr lang="en-US" sz="2400" dirty="0" smtClean="0">
                <a:latin typeface="Arial" charset="0"/>
                <a:cs typeface="Arial" charset="0"/>
              </a:rPr>
              <a:t> objects if you want to achieve support for multiple threads.</a:t>
            </a:r>
          </a:p>
          <a:p>
            <a:r>
              <a:rPr lang="en-US" sz="2400" dirty="0" smtClean="0">
                <a:latin typeface="Arial" charset="0"/>
                <a:cs typeface="Arial" charset="0"/>
              </a:rPr>
              <a:t>The </a:t>
            </a:r>
            <a:r>
              <a:rPr lang="en-US" sz="2400" dirty="0">
                <a:latin typeface="Arial" charset="0"/>
                <a:cs typeface="Arial" charset="0"/>
              </a:rPr>
              <a:t>.NET runtime has a nice class for quick parsing of feeds: </a:t>
            </a:r>
            <a:r>
              <a:rPr lang="en-US" sz="2400" dirty="0" err="1" smtClean="0">
                <a:latin typeface="Arial" charset="0"/>
                <a:cs typeface="Arial" charset="0"/>
              </a:rPr>
              <a:t>System.ServiceModel.Syndication.SyndicationFeed</a:t>
            </a:r>
            <a:endParaRPr lang="en-US" sz="2400" dirty="0">
              <a:latin typeface="Arial" charset="0"/>
              <a:cs typeface="Arial" charset="0"/>
            </a:endParaRPr>
          </a:p>
          <a:p>
            <a:pPr lvl="1"/>
            <a:r>
              <a:rPr lang="en-US" sz="1800" dirty="0" smtClean="0">
                <a:latin typeface="Arial" charset="0"/>
                <a:cs typeface="Arial" charset="0"/>
                <a:hlinkClick r:id="rId2"/>
              </a:rPr>
              <a:t>http</a:t>
            </a:r>
            <a:r>
              <a:rPr lang="en-US" sz="1800" dirty="0">
                <a:latin typeface="Arial" charset="0"/>
                <a:cs typeface="Arial" charset="0"/>
                <a:hlinkClick r:id="rId2"/>
              </a:rPr>
              <a:t>://msdn.microsoft.com/en-us/library/system.servicemodel.syndication.syndicationfeed.aspx</a:t>
            </a:r>
            <a:r>
              <a:rPr lang="en-US" sz="1800" dirty="0">
                <a:latin typeface="Arial" charset="0"/>
                <a:cs typeface="Arial" charset="0"/>
              </a:rPr>
              <a:t> </a:t>
            </a:r>
          </a:p>
        </p:txBody>
      </p:sp>
    </p:spTree>
    <p:extLst>
      <p:ext uri="{BB962C8B-B14F-4D97-AF65-F5344CB8AC3E}">
        <p14:creationId xmlns:p14="http://schemas.microsoft.com/office/powerpoint/2010/main" val="348637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2"/>
          <p:cNvSpPr>
            <a:spLocks noGrp="1" noChangeArrowheads="1"/>
          </p:cNvSpPr>
          <p:nvPr>
            <p:ph type="sldNum" sz="quarter" idx="10"/>
          </p:nvPr>
        </p:nvSpPr>
        <p:spPr>
          <a:ln/>
        </p:spPr>
        <p:txBody>
          <a:bodyPr/>
          <a:lstStyle/>
          <a:p>
            <a:fld id="{ADF7D646-5F03-2B46-9DE9-89370A5FF5AF}" type="slidenum">
              <a:rPr lang="en-US"/>
              <a:pPr/>
              <a:t>3</a:t>
            </a:fld>
            <a:endParaRPr lang="en-US"/>
          </a:p>
        </p:txBody>
      </p:sp>
      <p:sp>
        <p:nvSpPr>
          <p:cNvPr id="41992" name="Rectangle 8"/>
          <p:cNvSpPr>
            <a:spLocks noGrp="1" noChangeArrowheads="1"/>
          </p:cNvSpPr>
          <p:nvPr>
            <p:ph type="title"/>
          </p:nvPr>
        </p:nvSpPr>
        <p:spPr/>
        <p:txBody>
          <a:bodyPr/>
          <a:lstStyle/>
          <a:p>
            <a:r>
              <a:rPr lang="en-US">
                <a:latin typeface="Arial" charset="0"/>
                <a:cs typeface="Arial" charset="0"/>
              </a:rPr>
              <a:t>Please note the following</a:t>
            </a:r>
          </a:p>
        </p:txBody>
      </p:sp>
      <p:sp>
        <p:nvSpPr>
          <p:cNvPr id="41987" name="Rectangle 9"/>
          <p:cNvSpPr>
            <a:spLocks noGrp="1"/>
          </p:cNvSpPr>
          <p:nvPr>
            <p:ph type="body" sz="quarter" idx="4294967295"/>
          </p:nvPr>
        </p:nvSpPr>
        <p:spPr>
          <a:xfrm>
            <a:off x="276225" y="1082675"/>
            <a:ext cx="8201025" cy="2540000"/>
          </a:xfrm>
          <a:ln w="3175">
            <a:solidFill>
              <a:schemeClr val="accent1"/>
            </a:solidFill>
            <a:miter lim="800000"/>
            <a:headEnd/>
            <a:tailEnd/>
          </a:ln>
        </p:spPr>
        <p:txBody>
          <a:bodyPr/>
          <a:lstStyle/>
          <a:p>
            <a:pPr marL="0" indent="0">
              <a:buClr>
                <a:schemeClr val="bg1"/>
              </a:buClr>
              <a:buFont typeface="Wingdings" charset="0"/>
              <a:buNone/>
            </a:pPr>
            <a:r>
              <a:rPr lang="en-US">
                <a:latin typeface="Arial" charset="0"/>
                <a:cs typeface="Arial" charset="0"/>
              </a:rPr>
              <a:t>IBM</a:t>
            </a:r>
            <a:r>
              <a:rPr lang="ja-JP" altLang="en-US">
                <a:latin typeface="Arial" charset="0"/>
                <a:cs typeface="ＭＳ Ｐゴシック" charset="0"/>
              </a:rPr>
              <a:t>’</a:t>
            </a:r>
            <a:r>
              <a:rPr lang="en-US" altLang="ja-JP">
                <a:latin typeface="Arial" charset="0"/>
                <a:cs typeface="ＭＳ Ｐゴシック" charset="0"/>
              </a:rPr>
              <a:t>s statements regarding its plans, directions, and intent are subject to change or withdrawal without notice at IBM</a:t>
            </a:r>
            <a:r>
              <a:rPr lang="ja-JP" altLang="en-US">
                <a:latin typeface="Arial" charset="0"/>
                <a:cs typeface="ＭＳ Ｐゴシック" charset="0"/>
              </a:rPr>
              <a:t>’</a:t>
            </a:r>
            <a:r>
              <a:rPr lang="en-US" altLang="ja-JP">
                <a:latin typeface="Arial" charset="0"/>
                <a:cs typeface="ＭＳ Ｐゴシック" charset="0"/>
              </a:rPr>
              <a:t>s sole discretion. </a:t>
            </a:r>
          </a:p>
          <a:p>
            <a:pPr marL="0" indent="0">
              <a:buClr>
                <a:schemeClr val="bg1"/>
              </a:buClr>
              <a:buFont typeface="Wingdings" charset="0"/>
              <a:buNone/>
            </a:pPr>
            <a:r>
              <a:rPr lang="en-US" altLang="ja-JP">
                <a:latin typeface="Arial" charset="0"/>
                <a:cs typeface="ＭＳ Ｐゴシック" charset="0"/>
              </a:rPr>
              <a:t>Information regarding potential future products is intended to outline our general product direction and it should not be relied on in making a purchasing decision. </a:t>
            </a:r>
          </a:p>
          <a:p>
            <a:pPr marL="0" indent="0">
              <a:buClr>
                <a:schemeClr val="bg1"/>
              </a:buClr>
              <a:buFont typeface="Wingdings" charset="0"/>
              <a:buNone/>
            </a:pPr>
            <a:r>
              <a:rPr lang="en-US" altLang="ja-JP">
                <a:latin typeface="Arial" charset="0"/>
                <a:cs typeface="ＭＳ Ｐゴシック" charset="0"/>
              </a:rPr>
              <a:t>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our sole discretion.</a:t>
            </a:r>
          </a:p>
        </p:txBody>
      </p:sp>
      <p:sp>
        <p:nvSpPr>
          <p:cNvPr id="41989" name="Rectangle 9"/>
          <p:cNvSpPr>
            <a:spLocks/>
          </p:cNvSpPr>
          <p:nvPr/>
        </p:nvSpPr>
        <p:spPr bwMode="auto">
          <a:xfrm>
            <a:off x="276225" y="3948113"/>
            <a:ext cx="8201025" cy="1676400"/>
          </a:xfrm>
          <a:prstGeom prst="rect">
            <a:avLst/>
          </a:prstGeom>
          <a:noFill/>
          <a:ln w="31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defTabSz="457200" eaLnBrk="0" hangingPunct="0">
              <a:spcAft>
                <a:spcPct val="30000"/>
              </a:spcAft>
              <a:buClr>
                <a:schemeClr val="hlink"/>
              </a:buClr>
              <a:buSzPct val="160000"/>
            </a:pPr>
            <a:r>
              <a:rPr lang="en-US">
                <a:solidFill>
                  <a:schemeClr val="tx1"/>
                </a:solidFill>
                <a:cs typeface="ＭＳ Ｐゴシック" charset="0"/>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C# &amp; the API</a:t>
            </a:r>
            <a:endParaRPr lang="en-US" dirty="0"/>
          </a:p>
        </p:txBody>
      </p:sp>
      <p:sp>
        <p:nvSpPr>
          <p:cNvPr id="3" name="Content Placeholder 2"/>
          <p:cNvSpPr>
            <a:spLocks noGrp="1"/>
          </p:cNvSpPr>
          <p:nvPr>
            <p:ph idx="1"/>
          </p:nvPr>
        </p:nvSpPr>
        <p:spPr>
          <a:xfrm>
            <a:off x="263525" y="1110343"/>
            <a:ext cx="8705850" cy="4794068"/>
          </a:xfrm>
        </p:spPr>
        <p:txBody>
          <a:bodyPr/>
          <a:lstStyle/>
          <a:p>
            <a:r>
              <a:rPr lang="en-US" sz="2400" dirty="0">
                <a:latin typeface="Arial" charset="0"/>
                <a:cs typeface="Arial" charset="0"/>
              </a:rPr>
              <a:t>XSD.exe will be your friend for parsing the RQM XML schemas and converting them into C# objects.</a:t>
            </a:r>
          </a:p>
          <a:p>
            <a:pPr lvl="1"/>
            <a:r>
              <a:rPr lang="en-US" sz="1200" dirty="0">
                <a:latin typeface="Arial" charset="0"/>
                <a:cs typeface="Arial" charset="0"/>
                <a:hlinkClick r:id="rId2"/>
              </a:rPr>
              <a:t>http://msdn.microsoft.com/en-us/library/x6c1kb0s%28v=vs.100%29.aspx</a:t>
            </a:r>
            <a:r>
              <a:rPr lang="en-US" sz="1200" dirty="0">
                <a:latin typeface="Arial" charset="0"/>
                <a:cs typeface="Arial" charset="0"/>
              </a:rPr>
              <a:t> </a:t>
            </a:r>
          </a:p>
          <a:p>
            <a:r>
              <a:rPr lang="en-US" sz="2000" dirty="0">
                <a:latin typeface="Arial" charset="0"/>
                <a:cs typeface="Arial" charset="0"/>
              </a:rPr>
              <a:t>Recommended command line (for RQM 4, once you download the .</a:t>
            </a:r>
            <a:r>
              <a:rPr lang="en-US" sz="2000" dirty="0" err="1">
                <a:latin typeface="Arial" charset="0"/>
                <a:cs typeface="Arial" charset="0"/>
              </a:rPr>
              <a:t>xsd</a:t>
            </a:r>
            <a:r>
              <a:rPr lang="en-US" sz="2000" dirty="0">
                <a:latin typeface="Arial" charset="0"/>
                <a:cs typeface="Arial" charset="0"/>
              </a:rPr>
              <a:t> files):</a:t>
            </a:r>
          </a:p>
          <a:p>
            <a:r>
              <a:rPr lang="en-US" sz="1400" dirty="0">
                <a:latin typeface="Courier New" pitchFamily="49" charset="0"/>
                <a:cs typeface="Courier New" pitchFamily="49" charset="0"/>
              </a:rPr>
              <a:t>xsd.exe /</a:t>
            </a:r>
            <a:r>
              <a:rPr lang="en-US" sz="1400" dirty="0" err="1">
                <a:latin typeface="Courier New" pitchFamily="49" charset="0"/>
                <a:cs typeface="Courier New" pitchFamily="49" charset="0"/>
              </a:rPr>
              <a:t>l:CS</a:t>
            </a:r>
            <a:r>
              <a:rPr lang="en-US" sz="1400" dirty="0">
                <a:latin typeface="Courier New" pitchFamily="49" charset="0"/>
                <a:cs typeface="Courier New" pitchFamily="49" charset="0"/>
              </a:rPr>
              <a:t> /f /c processinfo.xsd dcterms.xsd jazzprocess.xsd rdf.xsd tasks.xsd adapter.xsd vega.xsd testsuitelog.xsd testscript.xsd executionworkitem.xsd executionresult.xsd catalog.xsd dc.xsd alm.xsd qm.xsd</a:t>
            </a:r>
          </a:p>
          <a:p>
            <a:r>
              <a:rPr lang="en-US" sz="2400" dirty="0">
                <a:latin typeface="Arial" charset="0"/>
                <a:cs typeface="Arial" charset="0"/>
              </a:rPr>
              <a:t>Many generated classes will be essentially identical because the schemas make use of anonymous types a lot.</a:t>
            </a:r>
          </a:p>
          <a:p>
            <a:r>
              <a:rPr lang="en-US" sz="2400" dirty="0">
                <a:latin typeface="Arial" charset="0"/>
                <a:cs typeface="Arial" charset="0"/>
              </a:rPr>
              <a:t>In most cases, you could consolidate identical looking classes into one class, but that means you have to hand edit the code.</a:t>
            </a:r>
          </a:p>
          <a:p>
            <a:endParaRPr lang="en-US" sz="2000" dirty="0"/>
          </a:p>
        </p:txBody>
      </p:sp>
      <p:sp>
        <p:nvSpPr>
          <p:cNvPr id="4" name="Slide Number Placeholder 3"/>
          <p:cNvSpPr>
            <a:spLocks noGrp="1"/>
          </p:cNvSpPr>
          <p:nvPr>
            <p:ph type="sldNum" sz="quarter" idx="10"/>
          </p:nvPr>
        </p:nvSpPr>
        <p:spPr/>
        <p:txBody>
          <a:bodyPr/>
          <a:lstStyle/>
          <a:p>
            <a:fld id="{A85FD994-82BE-174D-8D51-474E922F1F3C}" type="slidenum">
              <a:rPr lang="en-US" smtClean="0"/>
              <a:pPr/>
              <a:t>30</a:t>
            </a:fld>
            <a:endParaRPr lang="en-US"/>
          </a:p>
        </p:txBody>
      </p:sp>
    </p:spTree>
    <p:extLst>
      <p:ext uri="{BB962C8B-B14F-4D97-AF65-F5344CB8AC3E}">
        <p14:creationId xmlns:p14="http://schemas.microsoft.com/office/powerpoint/2010/main" val="2039673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&amp; the API</a:t>
            </a:r>
            <a:endParaRPr lang="en-US" dirty="0"/>
          </a:p>
        </p:txBody>
      </p:sp>
      <p:sp>
        <p:nvSpPr>
          <p:cNvPr id="3" name="Content Placeholder 2"/>
          <p:cNvSpPr>
            <a:spLocks noGrp="1"/>
          </p:cNvSpPr>
          <p:nvPr>
            <p:ph idx="1"/>
          </p:nvPr>
        </p:nvSpPr>
        <p:spPr>
          <a:xfrm>
            <a:off x="263525" y="1123406"/>
            <a:ext cx="8705850" cy="4728754"/>
          </a:xfrm>
        </p:spPr>
        <p:txBody>
          <a:bodyPr/>
          <a:lstStyle/>
          <a:p>
            <a:r>
              <a:rPr lang="en-US" sz="2800" dirty="0" smtClean="0"/>
              <a:t>When dealing with JSON in C#, </a:t>
            </a:r>
            <a:r>
              <a:rPr lang="en-US" sz="2800" dirty="0" err="1" smtClean="0"/>
              <a:t>DataContractJsonSerializer</a:t>
            </a:r>
            <a:r>
              <a:rPr lang="en-US" sz="2800" dirty="0" smtClean="0"/>
              <a:t> can be useful.</a:t>
            </a:r>
          </a:p>
          <a:p>
            <a:pPr lvl="1"/>
            <a:r>
              <a:rPr lang="en-US" dirty="0" smtClean="0">
                <a:hlinkClick r:id="rId2"/>
              </a:rPr>
              <a:t>http</a:t>
            </a:r>
            <a:r>
              <a:rPr lang="en-US" dirty="0">
                <a:hlinkClick r:id="rId2"/>
              </a:rPr>
              <a:t>://msdn.microsoft.com/en-us/library/system.runtime.serialization.json.datacontractjsonserializer(v=vs.100).</a:t>
            </a:r>
            <a:r>
              <a:rPr lang="en-US" dirty="0" smtClean="0">
                <a:hlinkClick r:id="rId2"/>
              </a:rPr>
              <a:t>aspx</a:t>
            </a:r>
            <a:endParaRPr lang="en-US" dirty="0" smtClean="0"/>
          </a:p>
          <a:p>
            <a:r>
              <a:rPr lang="en-US" sz="2800" dirty="0" smtClean="0"/>
              <a:t>You have to build classes and mark their members with </a:t>
            </a:r>
            <a:r>
              <a:rPr lang="en-US" sz="2800" dirty="0" err="1" smtClean="0"/>
              <a:t>DataMemberAttribute</a:t>
            </a:r>
            <a:r>
              <a:rPr lang="en-US" sz="2800" dirty="0" smtClean="0"/>
              <a:t> in order for the </a:t>
            </a:r>
            <a:r>
              <a:rPr lang="en-US" sz="2800" dirty="0" err="1" smtClean="0"/>
              <a:t>serializer</a:t>
            </a:r>
            <a:r>
              <a:rPr lang="en-US" sz="2800" dirty="0" smtClean="0"/>
              <a:t> to parse the JSON into a C# object.</a:t>
            </a:r>
          </a:p>
        </p:txBody>
      </p:sp>
      <p:sp>
        <p:nvSpPr>
          <p:cNvPr id="4" name="Slide Number Placeholder 3"/>
          <p:cNvSpPr>
            <a:spLocks noGrp="1"/>
          </p:cNvSpPr>
          <p:nvPr>
            <p:ph type="sldNum" sz="quarter" idx="10"/>
          </p:nvPr>
        </p:nvSpPr>
        <p:spPr/>
        <p:txBody>
          <a:bodyPr/>
          <a:lstStyle/>
          <a:p>
            <a:fld id="{A85FD994-82BE-174D-8D51-474E922F1F3C}" type="slidenum">
              <a:rPr lang="en-US" smtClean="0"/>
              <a:pPr/>
              <a:t>31</a:t>
            </a:fld>
            <a:endParaRPr lang="en-US"/>
          </a:p>
        </p:txBody>
      </p:sp>
    </p:spTree>
    <p:extLst>
      <p:ext uri="{BB962C8B-B14F-4D97-AF65-F5344CB8AC3E}">
        <p14:creationId xmlns:p14="http://schemas.microsoft.com/office/powerpoint/2010/main" val="4197069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32</a:t>
            </a:fld>
            <a:endParaRPr lang="en-US"/>
          </a:p>
        </p:txBody>
      </p:sp>
      <p:sp>
        <p:nvSpPr>
          <p:cNvPr id="354306" name="Rectangle 2"/>
          <p:cNvSpPr>
            <a:spLocks noGrp="1" noChangeArrowheads="1"/>
          </p:cNvSpPr>
          <p:nvPr>
            <p:ph type="title"/>
          </p:nvPr>
        </p:nvSpPr>
        <p:spPr/>
        <p:txBody>
          <a:bodyPr/>
          <a:lstStyle/>
          <a:p>
            <a:r>
              <a:rPr lang="en-US" dirty="0" smtClean="0">
                <a:latin typeface="Arial" charset="0"/>
                <a:cs typeface="Arial" charset="0"/>
              </a:rPr>
              <a:t>Java &amp; the API</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2400" dirty="0" smtClean="0">
                <a:latin typeface="Arial" charset="0"/>
                <a:cs typeface="Arial" charset="0"/>
              </a:rPr>
              <a:t>JDK 6 and newer has a tool named xjc.exe – it’s part of JAXB (so for JDK 5 or older you need to download JAXB)</a:t>
            </a:r>
          </a:p>
          <a:p>
            <a:pPr lvl="1"/>
            <a:r>
              <a:rPr lang="en-US" dirty="0" smtClean="0">
                <a:hlinkClick r:id="rId2"/>
              </a:rPr>
              <a:t>http</a:t>
            </a:r>
            <a:r>
              <a:rPr lang="en-US" dirty="0">
                <a:hlinkClick r:id="rId2"/>
              </a:rPr>
              <a:t>://</a:t>
            </a:r>
            <a:r>
              <a:rPr lang="en-US" dirty="0" smtClean="0">
                <a:hlinkClick r:id="rId2"/>
              </a:rPr>
              <a:t>docs.oracle.com/javase/6/docs/technotes/tools/share/xjc.html</a:t>
            </a:r>
            <a:endParaRPr lang="en-US" dirty="0" smtClean="0"/>
          </a:p>
          <a:p>
            <a:r>
              <a:rPr lang="en-US" sz="2400" dirty="0" smtClean="0">
                <a:latin typeface="Arial" charset="0"/>
                <a:cs typeface="Arial" charset="0"/>
              </a:rPr>
              <a:t>Once you download and scrub the .</a:t>
            </a:r>
            <a:r>
              <a:rPr lang="en-US" sz="2400" dirty="0" err="1" smtClean="0">
                <a:latin typeface="Arial" charset="0"/>
                <a:cs typeface="Arial" charset="0"/>
              </a:rPr>
              <a:t>xsd</a:t>
            </a:r>
            <a:r>
              <a:rPr lang="en-US" sz="2400" dirty="0" smtClean="0">
                <a:latin typeface="Arial" charset="0"/>
                <a:cs typeface="Arial" charset="0"/>
              </a:rPr>
              <a:t> files from your RQM server, all you have to do is run two commands: </a:t>
            </a:r>
          </a:p>
          <a:p>
            <a:pPr lvl="1"/>
            <a:r>
              <a:rPr lang="en-US" dirty="0" smtClean="0">
                <a:latin typeface="Courier New" pitchFamily="49" charset="0"/>
                <a:cs typeface="Courier New" pitchFamily="49" charset="0"/>
              </a:rPr>
              <a:t>xjc.exe feed.xsd</a:t>
            </a:r>
          </a:p>
          <a:p>
            <a:pPr lvl="1"/>
            <a:r>
              <a:rPr lang="en-US" dirty="0" smtClean="0">
                <a:latin typeface="Courier New" pitchFamily="49" charset="0"/>
                <a:cs typeface="Courier New" pitchFamily="49" charset="0"/>
              </a:rPr>
              <a:t>xjc.exe qm.xsd</a:t>
            </a:r>
          </a:p>
          <a:p>
            <a:r>
              <a:rPr lang="en-US" sz="2400" dirty="0" smtClean="0">
                <a:latin typeface="Arial" charset="0"/>
                <a:cs typeface="Arial" charset="0"/>
              </a:rPr>
              <a:t>xjc.exe </a:t>
            </a:r>
            <a:r>
              <a:rPr lang="en-US" sz="2400" dirty="0">
                <a:latin typeface="Arial" charset="0"/>
                <a:cs typeface="Arial" charset="0"/>
              </a:rPr>
              <a:t>will open the other schemas as needed as long as they're in the same directory.</a:t>
            </a:r>
          </a:p>
          <a:p>
            <a:r>
              <a:rPr lang="en-US" sz="2400" dirty="0" smtClean="0">
                <a:latin typeface="Arial" charset="0"/>
                <a:cs typeface="Arial" charset="0"/>
              </a:rPr>
              <a:t>It </a:t>
            </a:r>
            <a:r>
              <a:rPr lang="en-US" sz="2400" dirty="0">
                <a:latin typeface="Arial" charset="0"/>
                <a:cs typeface="Arial" charset="0"/>
              </a:rPr>
              <a:t>will </a:t>
            </a:r>
            <a:r>
              <a:rPr lang="en-US" sz="2400" dirty="0" smtClean="0">
                <a:latin typeface="Arial" charset="0"/>
                <a:cs typeface="Arial" charset="0"/>
              </a:rPr>
              <a:t>generate </a:t>
            </a:r>
            <a:r>
              <a:rPr lang="en-US" sz="2400" dirty="0">
                <a:latin typeface="Arial" charset="0"/>
                <a:cs typeface="Arial" charset="0"/>
              </a:rPr>
              <a:t>classes in </a:t>
            </a:r>
            <a:r>
              <a:rPr lang="en-US" sz="2400" dirty="0" err="1">
                <a:latin typeface="Arial" charset="0"/>
                <a:cs typeface="Arial" charset="0"/>
              </a:rPr>
              <a:t>com.ibm.rqm.xml.bind</a:t>
            </a:r>
            <a:r>
              <a:rPr lang="en-US" sz="2400" dirty="0">
                <a:latin typeface="Arial" charset="0"/>
                <a:cs typeface="Arial" charset="0"/>
              </a:rPr>
              <a:t> automatically for you</a:t>
            </a:r>
            <a:r>
              <a:rPr lang="en-US" sz="2400" dirty="0" smtClean="0">
                <a:latin typeface="Arial" charset="0"/>
                <a:cs typeface="Arial" charset="0"/>
              </a:rPr>
              <a:t>.</a:t>
            </a:r>
            <a:endParaRPr lang="en-US" sz="2400" dirty="0" smtClean="0">
              <a:latin typeface="Arial" charset="0"/>
              <a:cs typeface="Arial" charset="0"/>
            </a:endParaRPr>
          </a:p>
        </p:txBody>
      </p:sp>
    </p:spTree>
    <p:extLst>
      <p:ext uri="{BB962C8B-B14F-4D97-AF65-F5344CB8AC3E}">
        <p14:creationId xmlns:p14="http://schemas.microsoft.com/office/powerpoint/2010/main" val="2944341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Java &amp; the API</a:t>
            </a:r>
            <a:endParaRPr lang="en-US" dirty="0"/>
          </a:p>
        </p:txBody>
      </p:sp>
      <p:sp>
        <p:nvSpPr>
          <p:cNvPr id="3" name="Content Placeholder 2"/>
          <p:cNvSpPr>
            <a:spLocks noGrp="1"/>
          </p:cNvSpPr>
          <p:nvPr>
            <p:ph idx="1"/>
          </p:nvPr>
        </p:nvSpPr>
        <p:spPr>
          <a:xfrm>
            <a:off x="263525" y="1050324"/>
            <a:ext cx="8705850" cy="4658498"/>
          </a:xfrm>
        </p:spPr>
        <p:txBody>
          <a:bodyPr/>
          <a:lstStyle/>
          <a:p>
            <a:r>
              <a:rPr lang="en-US" sz="2800" dirty="0">
                <a:latin typeface="Arial" charset="0"/>
                <a:cs typeface="Arial" charset="0"/>
              </a:rPr>
              <a:t>For JSON I recommend </a:t>
            </a:r>
            <a:r>
              <a:rPr lang="en-US" sz="2800" dirty="0" smtClean="0">
                <a:latin typeface="Arial" charset="0"/>
                <a:cs typeface="Arial" charset="0"/>
              </a:rPr>
              <a:t>Jackson</a:t>
            </a:r>
          </a:p>
          <a:p>
            <a:pPr lvl="1"/>
            <a:r>
              <a:rPr lang="en-US" sz="1200" dirty="0" smtClean="0">
                <a:hlinkClick r:id="rId2"/>
              </a:rPr>
              <a:t>http</a:t>
            </a:r>
            <a:r>
              <a:rPr lang="en-US" sz="1200" dirty="0">
                <a:hlinkClick r:id="rId2"/>
              </a:rPr>
              <a:t>://</a:t>
            </a:r>
            <a:r>
              <a:rPr lang="en-US" sz="1200" dirty="0" smtClean="0">
                <a:hlinkClick r:id="rId2"/>
              </a:rPr>
              <a:t>wiki.fasterxml.com/JacksonHome</a:t>
            </a:r>
            <a:endParaRPr lang="en-US" sz="1200" dirty="0">
              <a:latin typeface="Arial" charset="0"/>
              <a:cs typeface="Arial" charset="0"/>
            </a:endParaRPr>
          </a:p>
          <a:p>
            <a:r>
              <a:rPr lang="en-US" sz="2800" dirty="0">
                <a:latin typeface="Arial" charset="0"/>
                <a:cs typeface="Arial" charset="0"/>
              </a:rPr>
              <a:t>Just like with C# though you have to handle generating and sending HTTP requests yourself. </a:t>
            </a:r>
            <a:endParaRPr lang="en-US" sz="2800" dirty="0" smtClean="0">
              <a:latin typeface="Arial" charset="0"/>
              <a:cs typeface="Arial" charset="0"/>
            </a:endParaRPr>
          </a:p>
          <a:p>
            <a:r>
              <a:rPr lang="en-US" sz="2800" dirty="0" smtClean="0">
                <a:latin typeface="Arial" charset="0"/>
                <a:cs typeface="Arial" charset="0"/>
              </a:rPr>
              <a:t>I </a:t>
            </a:r>
            <a:r>
              <a:rPr lang="en-US" sz="2800" dirty="0">
                <a:latin typeface="Arial" charset="0"/>
                <a:cs typeface="Arial" charset="0"/>
              </a:rPr>
              <a:t>used Apache </a:t>
            </a:r>
            <a:r>
              <a:rPr lang="en-US" sz="2800" dirty="0" err="1">
                <a:latin typeface="Arial" charset="0"/>
                <a:cs typeface="Arial" charset="0"/>
              </a:rPr>
              <a:t>HTTPClient</a:t>
            </a:r>
            <a:r>
              <a:rPr lang="en-US" sz="2800" dirty="0">
                <a:latin typeface="Arial" charset="0"/>
                <a:cs typeface="Arial" charset="0"/>
              </a:rPr>
              <a:t> 4.1 for my samples.</a:t>
            </a:r>
          </a:p>
          <a:p>
            <a:pPr lvl="1"/>
            <a:r>
              <a:rPr lang="en-US" dirty="0">
                <a:hlinkClick r:id="rId3"/>
              </a:rPr>
              <a:t>http://hc.apache.org/httpcomponents-client-ga/</a:t>
            </a:r>
            <a:endParaRPr lang="en-US" dirty="0">
              <a:latin typeface="Arial" charset="0"/>
              <a:cs typeface="Arial" charset="0"/>
            </a:endParaRPr>
          </a:p>
          <a:p>
            <a:endParaRPr lang="en-US" sz="2400" dirty="0"/>
          </a:p>
        </p:txBody>
      </p:sp>
      <p:sp>
        <p:nvSpPr>
          <p:cNvPr id="4" name="Slide Number Placeholder 3"/>
          <p:cNvSpPr>
            <a:spLocks noGrp="1"/>
          </p:cNvSpPr>
          <p:nvPr>
            <p:ph type="sldNum" sz="quarter" idx="10"/>
          </p:nvPr>
        </p:nvSpPr>
        <p:spPr/>
        <p:txBody>
          <a:bodyPr/>
          <a:lstStyle/>
          <a:p>
            <a:fld id="{A85FD994-82BE-174D-8D51-474E922F1F3C}" type="slidenum">
              <a:rPr lang="en-US" smtClean="0"/>
              <a:pPr/>
              <a:t>33</a:t>
            </a:fld>
            <a:endParaRPr lang="en-US"/>
          </a:p>
        </p:txBody>
      </p:sp>
    </p:spTree>
    <p:extLst>
      <p:ext uri="{BB962C8B-B14F-4D97-AF65-F5344CB8AC3E}">
        <p14:creationId xmlns:p14="http://schemas.microsoft.com/office/powerpoint/2010/main" val="3682582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34</a:t>
            </a:fld>
            <a:endParaRPr lang="en-US"/>
          </a:p>
        </p:txBody>
      </p:sp>
      <p:sp>
        <p:nvSpPr>
          <p:cNvPr id="354306" name="Rectangle 2"/>
          <p:cNvSpPr>
            <a:spLocks noGrp="1" noChangeArrowheads="1"/>
          </p:cNvSpPr>
          <p:nvPr>
            <p:ph type="title"/>
          </p:nvPr>
        </p:nvSpPr>
        <p:spPr/>
        <p:txBody>
          <a:bodyPr/>
          <a:lstStyle/>
          <a:p>
            <a:r>
              <a:rPr lang="en-US" dirty="0" smtClean="0">
                <a:latin typeface="Arial" charset="0"/>
                <a:cs typeface="Arial" charset="0"/>
              </a:rPr>
              <a:t>Poster </a:t>
            </a:r>
            <a:r>
              <a:rPr lang="en-US" dirty="0" err="1" smtClean="0">
                <a:latin typeface="Arial" charset="0"/>
                <a:cs typeface="Arial" charset="0"/>
              </a:rPr>
              <a:t>addon</a:t>
            </a:r>
            <a:r>
              <a:rPr lang="en-US" dirty="0" smtClean="0">
                <a:latin typeface="Arial" charset="0"/>
                <a:cs typeface="Arial" charset="0"/>
              </a:rPr>
              <a:t> for Firefox</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2400" dirty="0">
                <a:latin typeface="Arial" charset="0"/>
                <a:cs typeface="Arial" charset="0"/>
                <a:hlinkClick r:id="rId2"/>
              </a:rPr>
              <a:t>https://addons.mozilla.org/en-us/firefox/addon/poster</a:t>
            </a:r>
            <a:r>
              <a:rPr lang="en-US" sz="2400" dirty="0" smtClean="0">
                <a:latin typeface="Arial" charset="0"/>
                <a:cs typeface="Arial" charset="0"/>
                <a:hlinkClick r:id="rId2"/>
              </a:rPr>
              <a:t>/</a:t>
            </a:r>
            <a:endParaRPr lang="en-US" sz="2400" dirty="0" smtClean="0">
              <a:latin typeface="Arial" charset="0"/>
              <a:cs typeface="Arial" charset="0"/>
            </a:endParaRPr>
          </a:p>
          <a:p>
            <a:r>
              <a:rPr lang="en-US" sz="2400" dirty="0" smtClean="0">
                <a:latin typeface="Arial" charset="0"/>
                <a:cs typeface="Arial" charset="0"/>
              </a:rPr>
              <a:t>Best tool for basic experimenting with RQM – it allows you to customize a HTTP request from within Firefox.</a:t>
            </a:r>
          </a:p>
          <a:p>
            <a:r>
              <a:rPr lang="en-US" sz="2400" dirty="0" smtClean="0">
                <a:latin typeface="Arial" charset="0"/>
                <a:cs typeface="Arial" charset="0"/>
              </a:rPr>
              <a:t>One catch with Firefox in general: If I bring up a feed from RQM in Firefox’s feed viewer and click on a link to a specific artifact that artifact will load fine, but if I copy the link and then paste it into a new tab, RQM tries to redirect me to the UI. </a:t>
            </a:r>
          </a:p>
          <a:p>
            <a:pPr lvl="1"/>
            <a:r>
              <a:rPr lang="en-US" sz="2000" dirty="0" smtClean="0">
                <a:latin typeface="Arial" charset="0"/>
                <a:cs typeface="Arial" charset="0"/>
              </a:rPr>
              <a:t>Only way around this is to use User Agent Switcher to change my Firefox user agent to something like </a:t>
            </a:r>
            <a:r>
              <a:rPr lang="en-US" sz="2000" dirty="0" err="1" smtClean="0">
                <a:latin typeface="Arial" charset="0"/>
                <a:cs typeface="Arial" charset="0"/>
              </a:rPr>
              <a:t>Googlebot</a:t>
            </a:r>
            <a:r>
              <a:rPr lang="en-US" sz="2000" dirty="0">
                <a:latin typeface="Arial" charset="0"/>
                <a:cs typeface="Arial" charset="0"/>
              </a:rPr>
              <a:t> </a:t>
            </a:r>
            <a:r>
              <a:rPr lang="en-US" sz="2000" dirty="0" smtClean="0">
                <a:latin typeface="Arial" charset="0"/>
                <a:cs typeface="Arial" charset="0"/>
              </a:rPr>
              <a:t>or a made up string. </a:t>
            </a:r>
            <a:endParaRPr lang="en-US" sz="2000" dirty="0">
              <a:latin typeface="Arial" charset="0"/>
              <a:cs typeface="Arial" charset="0"/>
            </a:endParaRPr>
          </a:p>
        </p:txBody>
      </p:sp>
    </p:spTree>
    <p:extLst>
      <p:ext uri="{BB962C8B-B14F-4D97-AF65-F5344CB8AC3E}">
        <p14:creationId xmlns:p14="http://schemas.microsoft.com/office/powerpoint/2010/main" val="4056975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Poster </a:t>
            </a:r>
            <a:r>
              <a:rPr lang="en-US" dirty="0" err="1">
                <a:latin typeface="Arial" charset="0"/>
                <a:cs typeface="Arial" charset="0"/>
              </a:rPr>
              <a:t>addon</a:t>
            </a:r>
            <a:r>
              <a:rPr lang="en-US" dirty="0">
                <a:latin typeface="Arial" charset="0"/>
                <a:cs typeface="Arial" charset="0"/>
              </a:rPr>
              <a:t> for Firefox</a:t>
            </a:r>
            <a:endParaRPr lang="en-US" dirty="0"/>
          </a:p>
        </p:txBody>
      </p:sp>
      <p:sp>
        <p:nvSpPr>
          <p:cNvPr id="3" name="Content Placeholder 2"/>
          <p:cNvSpPr>
            <a:spLocks noGrp="1"/>
          </p:cNvSpPr>
          <p:nvPr>
            <p:ph idx="1"/>
          </p:nvPr>
        </p:nvSpPr>
        <p:spPr>
          <a:xfrm>
            <a:off x="288239" y="1240266"/>
            <a:ext cx="8705850" cy="4505625"/>
          </a:xfrm>
        </p:spPr>
        <p:txBody>
          <a:bodyPr/>
          <a:lstStyle/>
          <a:p>
            <a:r>
              <a:rPr lang="en-US" sz="2400" dirty="0">
                <a:latin typeface="Arial" charset="0"/>
                <a:cs typeface="Arial" charset="0"/>
              </a:rPr>
              <a:t>At LPS, I use it a lot for prototyping. My workflow is typically like this:</a:t>
            </a:r>
          </a:p>
          <a:p>
            <a:pPr lvl="1"/>
            <a:r>
              <a:rPr lang="en-US" sz="2000" dirty="0">
                <a:latin typeface="Arial" charset="0"/>
                <a:cs typeface="Arial" charset="0"/>
              </a:rPr>
              <a:t>1. Download artifact via Firefox browsing of feeds.</a:t>
            </a:r>
          </a:p>
          <a:p>
            <a:pPr lvl="1"/>
            <a:r>
              <a:rPr lang="en-US" sz="2000" dirty="0">
                <a:latin typeface="Arial" charset="0"/>
                <a:cs typeface="Arial" charset="0"/>
              </a:rPr>
              <a:t>2. Edit artifact in RQM UI.</a:t>
            </a:r>
          </a:p>
          <a:p>
            <a:pPr lvl="1"/>
            <a:r>
              <a:rPr lang="en-US" sz="2000" dirty="0">
                <a:latin typeface="Arial" charset="0"/>
                <a:cs typeface="Arial" charset="0"/>
              </a:rPr>
              <a:t>3. Download artifact again and note what’s changed.</a:t>
            </a:r>
          </a:p>
          <a:p>
            <a:pPr lvl="1"/>
            <a:r>
              <a:rPr lang="en-US" sz="2000" dirty="0">
                <a:latin typeface="Arial" charset="0"/>
                <a:cs typeface="Arial" charset="0"/>
              </a:rPr>
              <a:t>4. Write code that produces appropriate XML and dumps it to a file.</a:t>
            </a:r>
          </a:p>
          <a:p>
            <a:pPr lvl="1"/>
            <a:r>
              <a:rPr lang="en-US" sz="2000" dirty="0">
                <a:latin typeface="Arial" charset="0"/>
                <a:cs typeface="Arial" charset="0"/>
              </a:rPr>
              <a:t>5. Use Poster to submit the request. If the request fails, tweak it in Poster till it works, and only THEN go find the bug in my code.</a:t>
            </a:r>
          </a:p>
          <a:p>
            <a:pPr lvl="1"/>
            <a:r>
              <a:rPr lang="en-US" sz="2000" dirty="0">
                <a:latin typeface="Arial" charset="0"/>
                <a:cs typeface="Arial" charset="0"/>
              </a:rPr>
              <a:t>6. Change my code to be able to directly post to RQM.</a:t>
            </a:r>
          </a:p>
        </p:txBody>
      </p:sp>
      <p:sp>
        <p:nvSpPr>
          <p:cNvPr id="4" name="Slide Number Placeholder 3"/>
          <p:cNvSpPr>
            <a:spLocks noGrp="1"/>
          </p:cNvSpPr>
          <p:nvPr>
            <p:ph type="sldNum" sz="quarter" idx="10"/>
          </p:nvPr>
        </p:nvSpPr>
        <p:spPr/>
        <p:txBody>
          <a:bodyPr/>
          <a:lstStyle/>
          <a:p>
            <a:fld id="{A85FD994-82BE-174D-8D51-474E922F1F3C}" type="slidenum">
              <a:rPr lang="en-US" smtClean="0"/>
              <a:pPr/>
              <a:t>35</a:t>
            </a:fld>
            <a:endParaRPr lang="en-US"/>
          </a:p>
        </p:txBody>
      </p:sp>
    </p:spTree>
    <p:extLst>
      <p:ext uri="{BB962C8B-B14F-4D97-AF65-F5344CB8AC3E}">
        <p14:creationId xmlns:p14="http://schemas.microsoft.com/office/powerpoint/2010/main" val="790413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36</a:t>
            </a:fld>
            <a:endParaRPr lang="en-US"/>
          </a:p>
        </p:txBody>
      </p:sp>
      <p:sp>
        <p:nvSpPr>
          <p:cNvPr id="354306" name="Rectangle 2"/>
          <p:cNvSpPr>
            <a:spLocks noGrp="1" noChangeArrowheads="1"/>
          </p:cNvSpPr>
          <p:nvPr>
            <p:ph type="title"/>
          </p:nvPr>
        </p:nvSpPr>
        <p:spPr>
          <a:xfrm>
            <a:off x="173038" y="532364"/>
            <a:ext cx="7427912" cy="402674"/>
          </a:xfrm>
        </p:spPr>
        <p:txBody>
          <a:bodyPr/>
          <a:lstStyle/>
          <a:p>
            <a:r>
              <a:rPr lang="en-US" dirty="0" smtClean="0">
                <a:latin typeface="Arial" charset="0"/>
                <a:cs typeface="Arial" charset="0"/>
              </a:rPr>
              <a:t>Implementation Demonstrations</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dirty="0" smtClean="0">
                <a:latin typeface="Arial" charset="0"/>
                <a:cs typeface="Arial" charset="0"/>
              </a:rPr>
              <a:t>Firefox Poster add on</a:t>
            </a:r>
          </a:p>
          <a:p>
            <a:pPr lvl="3"/>
            <a:r>
              <a:rPr lang="en-US" dirty="0" smtClean="0">
                <a:latin typeface="Arial" charset="0"/>
                <a:cs typeface="Arial" charset="0"/>
              </a:rPr>
              <a:t>Find </a:t>
            </a:r>
            <a:r>
              <a:rPr lang="en-US" dirty="0" smtClean="0">
                <a:latin typeface="Arial" charset="0"/>
                <a:cs typeface="Arial" charset="0"/>
              </a:rPr>
              <a:t>artifact in UI</a:t>
            </a:r>
          </a:p>
          <a:p>
            <a:pPr lvl="3"/>
            <a:r>
              <a:rPr lang="en-US" dirty="0" smtClean="0">
                <a:latin typeface="Arial" charset="0"/>
                <a:cs typeface="Arial" charset="0"/>
              </a:rPr>
              <a:t>GET and inspect it as XML</a:t>
            </a:r>
          </a:p>
          <a:p>
            <a:pPr lvl="3"/>
            <a:r>
              <a:rPr lang="en-US" dirty="0" smtClean="0">
                <a:latin typeface="Arial" charset="0"/>
                <a:cs typeface="Arial" charset="0"/>
              </a:rPr>
              <a:t>Update an attribute of the XML</a:t>
            </a:r>
          </a:p>
          <a:p>
            <a:pPr lvl="3"/>
            <a:r>
              <a:rPr lang="en-US" dirty="0" smtClean="0">
                <a:latin typeface="Arial" charset="0"/>
                <a:cs typeface="Arial" charset="0"/>
              </a:rPr>
              <a:t>PUT the changed XML back and see the change in the UI</a:t>
            </a:r>
          </a:p>
          <a:p>
            <a:r>
              <a:rPr lang="en-US" dirty="0" smtClean="0"/>
              <a:t>Java</a:t>
            </a:r>
            <a:r>
              <a:rPr lang="en-US" dirty="0"/>
              <a:t>:</a:t>
            </a:r>
          </a:p>
          <a:p>
            <a:pPr lvl="1"/>
            <a:r>
              <a:rPr lang="en-US" dirty="0"/>
              <a:t>Hello World, RQM edition (shows user roles and available projects on server</a:t>
            </a:r>
            <a:r>
              <a:rPr lang="en-US" dirty="0" smtClean="0"/>
              <a:t>)</a:t>
            </a:r>
          </a:p>
          <a:p>
            <a:pPr lvl="1"/>
            <a:r>
              <a:rPr lang="en-US" dirty="0" smtClean="0"/>
              <a:t>Get Artifact By Web UI ID: Shows how to create a Swing GUI and log into RQM and download XML</a:t>
            </a:r>
          </a:p>
          <a:p>
            <a:pPr lvl="1"/>
            <a:r>
              <a:rPr lang="en-US" dirty="0" smtClean="0"/>
              <a:t>Create TCER and upload attachment: How to include results from an external tool in RQM like we do</a:t>
            </a:r>
            <a:endParaRPr lang="en-US" dirty="0"/>
          </a:p>
          <a:p>
            <a:r>
              <a:rPr lang="en-US" dirty="0"/>
              <a:t>C#:</a:t>
            </a:r>
          </a:p>
          <a:p>
            <a:pPr lvl="1"/>
            <a:r>
              <a:rPr lang="en-US" dirty="0" smtClean="0"/>
              <a:t>Time </a:t>
            </a:r>
            <a:r>
              <a:rPr lang="en-US" dirty="0" err="1" smtClean="0"/>
              <a:t>permtting</a:t>
            </a:r>
            <a:r>
              <a:rPr lang="en-US" dirty="0" smtClean="0"/>
              <a:t>, C# equivalents to all of those</a:t>
            </a:r>
          </a:p>
          <a:p>
            <a:r>
              <a:rPr lang="en-US" dirty="0" smtClean="0"/>
              <a:t>Python</a:t>
            </a:r>
          </a:p>
          <a:p>
            <a:pPr lvl="1"/>
            <a:r>
              <a:rPr lang="en-US" dirty="0" smtClean="0"/>
              <a:t>Time permitting, at least a hello-world (login, show roles, show projects) program</a:t>
            </a:r>
          </a:p>
          <a:p>
            <a:pPr lvl="1"/>
            <a:endParaRPr lang="en-US" dirty="0"/>
          </a:p>
        </p:txBody>
      </p:sp>
    </p:spTree>
    <p:extLst>
      <p:ext uri="{BB962C8B-B14F-4D97-AF65-F5344CB8AC3E}">
        <p14:creationId xmlns:p14="http://schemas.microsoft.com/office/powerpoint/2010/main" val="330993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Overview</a:t>
            </a:r>
            <a:endParaRPr lang="en-US" dirty="0"/>
          </a:p>
        </p:txBody>
      </p:sp>
      <p:sp>
        <p:nvSpPr>
          <p:cNvPr id="3" name="Content Placeholder 2"/>
          <p:cNvSpPr>
            <a:spLocks noGrp="1"/>
          </p:cNvSpPr>
          <p:nvPr>
            <p:ph idx="1"/>
          </p:nvPr>
        </p:nvSpPr>
        <p:spPr>
          <a:xfrm>
            <a:off x="263525" y="1210962"/>
            <a:ext cx="8705850" cy="4794421"/>
          </a:xfrm>
        </p:spPr>
        <p:txBody>
          <a:bodyPr/>
          <a:lstStyle/>
          <a:p>
            <a:r>
              <a:rPr lang="en-US" sz="2400" dirty="0" smtClean="0"/>
              <a:t>Java</a:t>
            </a:r>
          </a:p>
          <a:p>
            <a:pPr lvl="1"/>
            <a:r>
              <a:rPr lang="en-US" sz="2000" dirty="0" smtClean="0"/>
              <a:t>Eclipse Workspace</a:t>
            </a:r>
            <a:endParaRPr lang="en-US" sz="2000" dirty="0"/>
          </a:p>
          <a:p>
            <a:pPr lvl="1"/>
            <a:r>
              <a:rPr lang="en-US" sz="2000" dirty="0" smtClean="0"/>
              <a:t>2 Projects: </a:t>
            </a:r>
            <a:r>
              <a:rPr lang="en-US" sz="2000" dirty="0" err="1" smtClean="0"/>
              <a:t>RQM_Common</a:t>
            </a:r>
            <a:r>
              <a:rPr lang="en-US" sz="2000" dirty="0" smtClean="0"/>
              <a:t> and </a:t>
            </a:r>
            <a:r>
              <a:rPr lang="en-US" sz="2000" dirty="0" err="1" smtClean="0"/>
              <a:t>RQMExamples</a:t>
            </a:r>
            <a:endParaRPr lang="en-US" sz="2000" dirty="0" smtClean="0"/>
          </a:p>
          <a:p>
            <a:pPr lvl="1"/>
            <a:r>
              <a:rPr lang="en-US" sz="2000" dirty="0" smtClean="0"/>
              <a:t>"</a:t>
            </a:r>
            <a:r>
              <a:rPr lang="en-US" sz="2000" dirty="0" err="1" smtClean="0"/>
              <a:t>RQM_Common</a:t>
            </a:r>
            <a:r>
              <a:rPr lang="en-US" sz="2000" dirty="0" smtClean="0"/>
              <a:t>" is called on by all the examples in "</a:t>
            </a:r>
            <a:r>
              <a:rPr lang="en-US" sz="2000" dirty="0" err="1" smtClean="0"/>
              <a:t>RQMExamples</a:t>
            </a:r>
            <a:r>
              <a:rPr lang="en-US" sz="2000" dirty="0" smtClean="0"/>
              <a:t>". Hopefully you can reuse it too.</a:t>
            </a:r>
          </a:p>
          <a:p>
            <a:r>
              <a:rPr lang="en-US" sz="2400" dirty="0"/>
              <a:t>C#</a:t>
            </a:r>
          </a:p>
          <a:p>
            <a:pPr lvl="1"/>
            <a:r>
              <a:rPr lang="en-US" sz="2000" dirty="0"/>
              <a:t>Visual Studio 2010 Solution (requires .NET 4.0)</a:t>
            </a:r>
          </a:p>
          <a:p>
            <a:pPr lvl="1"/>
            <a:r>
              <a:rPr lang="en-US" sz="2000" dirty="0"/>
              <a:t>Each example is its own project.</a:t>
            </a:r>
          </a:p>
          <a:p>
            <a:pPr lvl="1"/>
            <a:r>
              <a:rPr lang="en-US" sz="2000" dirty="0"/>
              <a:t>"RQM.API" is the core of my RQM API work and shared by all examples. Hopefully you can reuse it </a:t>
            </a:r>
            <a:r>
              <a:rPr lang="en-US" sz="2000" dirty="0" smtClean="0"/>
              <a:t>too.</a:t>
            </a:r>
          </a:p>
          <a:p>
            <a:r>
              <a:rPr lang="en-US" sz="2200" dirty="0" smtClean="0"/>
              <a:t>I </a:t>
            </a:r>
            <a:r>
              <a:rPr lang="en-US" sz="2200" dirty="0"/>
              <a:t>tried to make sure the Java and C# codebases were as identical as possible</a:t>
            </a:r>
          </a:p>
          <a:p>
            <a:pPr lvl="1"/>
            <a:endParaRPr lang="en-US" sz="2000" dirty="0"/>
          </a:p>
          <a:p>
            <a:pPr lvl="1"/>
            <a:endParaRPr lang="en-US" sz="2000" dirty="0" smtClean="0"/>
          </a:p>
        </p:txBody>
      </p:sp>
      <p:sp>
        <p:nvSpPr>
          <p:cNvPr id="4" name="Slide Number Placeholder 3"/>
          <p:cNvSpPr>
            <a:spLocks noGrp="1"/>
          </p:cNvSpPr>
          <p:nvPr>
            <p:ph type="sldNum" sz="quarter" idx="10"/>
          </p:nvPr>
        </p:nvSpPr>
        <p:spPr/>
        <p:txBody>
          <a:bodyPr/>
          <a:lstStyle/>
          <a:p>
            <a:fld id="{A85FD994-82BE-174D-8D51-474E922F1F3C}" type="slidenum">
              <a:rPr lang="en-US" smtClean="0"/>
              <a:pPr/>
              <a:t>37</a:t>
            </a:fld>
            <a:endParaRPr lang="en-US"/>
          </a:p>
        </p:txBody>
      </p:sp>
    </p:spTree>
    <p:extLst>
      <p:ext uri="{BB962C8B-B14F-4D97-AF65-F5344CB8AC3E}">
        <p14:creationId xmlns:p14="http://schemas.microsoft.com/office/powerpoint/2010/main" val="880010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Overview</a:t>
            </a:r>
          </a:p>
        </p:txBody>
      </p:sp>
      <p:sp>
        <p:nvSpPr>
          <p:cNvPr id="3" name="Content Placeholder 2"/>
          <p:cNvSpPr>
            <a:spLocks noGrp="1"/>
          </p:cNvSpPr>
          <p:nvPr>
            <p:ph idx="1"/>
          </p:nvPr>
        </p:nvSpPr>
        <p:spPr>
          <a:xfrm>
            <a:off x="263525" y="1198604"/>
            <a:ext cx="8705850" cy="3509319"/>
          </a:xfrm>
        </p:spPr>
        <p:txBody>
          <a:bodyPr/>
          <a:lstStyle/>
          <a:p>
            <a:r>
              <a:rPr lang="en-US" sz="2400" dirty="0" smtClean="0"/>
              <a:t>Perl</a:t>
            </a:r>
            <a:endParaRPr lang="en-US" sz="2400" dirty="0"/>
          </a:p>
          <a:p>
            <a:pPr lvl="1"/>
            <a:r>
              <a:rPr lang="en-US" sz="2000" dirty="0"/>
              <a:t>One script: the XSD download/scrubbing script</a:t>
            </a:r>
          </a:p>
          <a:p>
            <a:pPr lvl="1"/>
            <a:r>
              <a:rPr lang="en-US" sz="2000" dirty="0"/>
              <a:t>You have to set 3 variables (user, password, server) in the top of the script to use it.</a:t>
            </a:r>
          </a:p>
          <a:p>
            <a:endParaRPr lang="en-US" sz="2400" dirty="0"/>
          </a:p>
        </p:txBody>
      </p:sp>
      <p:sp>
        <p:nvSpPr>
          <p:cNvPr id="4" name="Slide Number Placeholder 3"/>
          <p:cNvSpPr>
            <a:spLocks noGrp="1"/>
          </p:cNvSpPr>
          <p:nvPr>
            <p:ph type="sldNum" sz="quarter" idx="10"/>
          </p:nvPr>
        </p:nvSpPr>
        <p:spPr/>
        <p:txBody>
          <a:bodyPr/>
          <a:lstStyle/>
          <a:p>
            <a:fld id="{A85FD994-82BE-174D-8D51-474E922F1F3C}" type="slidenum">
              <a:rPr lang="en-US" smtClean="0"/>
              <a:pPr/>
              <a:t>38</a:t>
            </a:fld>
            <a:endParaRPr lang="en-US"/>
          </a:p>
        </p:txBody>
      </p:sp>
    </p:spTree>
    <p:extLst>
      <p:ext uri="{BB962C8B-B14F-4D97-AF65-F5344CB8AC3E}">
        <p14:creationId xmlns:p14="http://schemas.microsoft.com/office/powerpoint/2010/main" val="2006111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2"/>
          <p:cNvSpPr>
            <a:spLocks noGrp="1" noChangeArrowheads="1"/>
          </p:cNvSpPr>
          <p:nvPr>
            <p:ph type="sldNum" sz="quarter" idx="10"/>
          </p:nvPr>
        </p:nvSpPr>
        <p:spPr>
          <a:ln/>
        </p:spPr>
        <p:txBody>
          <a:bodyPr/>
          <a:lstStyle/>
          <a:p>
            <a:fld id="{D15D6F65-2889-B74F-991A-EA0BFFCCABB5}" type="slidenum">
              <a:rPr lang="en-US"/>
              <a:pPr/>
              <a:t>39</a:t>
            </a:fld>
            <a:endParaRPr lang="en-US"/>
          </a:p>
        </p:txBody>
      </p:sp>
      <p:grpSp>
        <p:nvGrpSpPr>
          <p:cNvPr id="129040" name="Group 16"/>
          <p:cNvGrpSpPr>
            <a:grpSpLocks/>
          </p:cNvGrpSpPr>
          <p:nvPr/>
        </p:nvGrpSpPr>
        <p:grpSpPr bwMode="auto">
          <a:xfrm>
            <a:off x="0" y="0"/>
            <a:ext cx="9144000" cy="6858000"/>
            <a:chOff x="0" y="0"/>
            <a:chExt cx="5760" cy="4320"/>
          </a:xfrm>
        </p:grpSpPr>
        <p:sp>
          <p:nvSpPr>
            <p:cNvPr id="129037" name="Rectangle 13"/>
            <p:cNvSpPr>
              <a:spLocks noChangeArrowheads="1"/>
            </p:cNvSpPr>
            <p:nvPr/>
          </p:nvSpPr>
          <p:spPr bwMode="auto">
            <a:xfrm>
              <a:off x="4170" y="2400"/>
              <a:ext cx="1590" cy="19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9038" name="Rectangle 14"/>
            <p:cNvSpPr>
              <a:spLocks noChangeArrowheads="1"/>
            </p:cNvSpPr>
            <p:nvPr/>
          </p:nvSpPr>
          <p:spPr bwMode="auto">
            <a:xfrm>
              <a:off x="0" y="0"/>
              <a:ext cx="5760" cy="43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29028" name="Picture 4" descr="divider-slide-words_dem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0" y="939"/>
              <a:ext cx="4399" cy="1077"/>
            </a:xfrm>
            <a:prstGeom prst="rect">
              <a:avLst/>
            </a:prstGeom>
            <a:noFill/>
            <a:extLst>
              <a:ext uri="{909E8E84-426E-40DD-AFC4-6F175D3DCCD1}">
                <a14:hiddenFill xmlns:a14="http://schemas.microsoft.com/office/drawing/2010/main">
                  <a:solidFill>
                    <a:srgbClr val="FFFFFF"/>
                  </a:solidFill>
                </a14:hiddenFill>
              </a:ext>
            </a:extLst>
          </p:spPr>
        </p:pic>
        <p:pic>
          <p:nvPicPr>
            <p:cNvPr id="129029" name="Picture 5" descr="divider_graphic_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956" y="1828"/>
              <a:ext cx="2804" cy="2492"/>
            </a:xfrm>
            <a:prstGeom prst="rect">
              <a:avLst/>
            </a:prstGeom>
            <a:noFill/>
            <a:extLst>
              <a:ext uri="{909E8E84-426E-40DD-AFC4-6F175D3DCCD1}">
                <a14:hiddenFill xmlns:a14="http://schemas.microsoft.com/office/drawing/2010/main">
                  <a:solidFill>
                    <a:srgbClr val="FFFFFF"/>
                  </a:solidFill>
                </a14:hiddenFill>
              </a:ext>
            </a:extLst>
          </p:spPr>
        </p:pic>
        <p:pic>
          <p:nvPicPr>
            <p:cNvPr id="129039" name="Picture 15" descr="StayAhead_CBM_Lockup_rgb"/>
            <p:cNvPicPr>
              <a:picLocks noChangeAspect="1" noChangeArrowheads="1"/>
            </p:cNvPicPr>
            <p:nvPr/>
          </p:nvPicPr>
          <p:blipFill>
            <a:blip r:embed="rId5" cstate="email">
              <a:extLst>
                <a:ext uri="{28A0092B-C50C-407E-A947-70E740481C1C}">
                  <a14:useLocalDpi xmlns:a14="http://schemas.microsoft.com/office/drawing/2010/main" val="0"/>
                </a:ext>
              </a:extLst>
            </a:blip>
            <a:srcRect b="32120"/>
            <a:stretch>
              <a:fillRect/>
            </a:stretch>
          </p:blipFill>
          <p:spPr bwMode="auto">
            <a:xfrm>
              <a:off x="303" y="3642"/>
              <a:ext cx="1739" cy="4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794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ectangle 42"/>
          <p:cNvSpPr>
            <a:spLocks noGrp="1" noChangeArrowheads="1"/>
          </p:cNvSpPr>
          <p:nvPr>
            <p:ph type="sldNum" sz="quarter" idx="10"/>
          </p:nvPr>
        </p:nvSpPr>
        <p:spPr>
          <a:ln/>
        </p:spPr>
        <p:txBody>
          <a:bodyPr/>
          <a:lstStyle/>
          <a:p>
            <a:fld id="{0A81B322-EBA4-EA49-AD22-357F1963AD59}" type="slidenum">
              <a:rPr lang="en-US"/>
              <a:pPr/>
              <a:t>4</a:t>
            </a:fld>
            <a:endParaRPr lang="en-US"/>
          </a:p>
        </p:txBody>
      </p:sp>
      <p:sp>
        <p:nvSpPr>
          <p:cNvPr id="91182" name="Rectangle 46"/>
          <p:cNvSpPr>
            <a:spLocks noGrp="1" noChangeArrowheads="1"/>
          </p:cNvSpPr>
          <p:nvPr>
            <p:ph type="title"/>
          </p:nvPr>
        </p:nvSpPr>
        <p:spPr/>
        <p:txBody>
          <a:bodyPr/>
          <a:lstStyle/>
          <a:p>
            <a:r>
              <a:rPr lang="en-US">
                <a:latin typeface="Arial" charset="0"/>
                <a:cs typeface="Arial" charset="0"/>
              </a:rPr>
              <a:t>How to use this template</a:t>
            </a:r>
          </a:p>
        </p:txBody>
      </p:sp>
      <p:sp>
        <p:nvSpPr>
          <p:cNvPr id="91183" name="Rectangle 47"/>
          <p:cNvSpPr>
            <a:spLocks noGrp="1" noChangeArrowheads="1"/>
          </p:cNvSpPr>
          <p:nvPr>
            <p:ph type="body" idx="1"/>
          </p:nvPr>
        </p:nvSpPr>
        <p:spPr>
          <a:xfrm>
            <a:off x="176213" y="977900"/>
            <a:ext cx="8593137" cy="5156200"/>
          </a:xfrm>
        </p:spPr>
        <p:txBody>
          <a:bodyPr/>
          <a:lstStyle/>
          <a:p>
            <a:r>
              <a:rPr lang="en-US">
                <a:latin typeface="Arial" charset="0"/>
                <a:cs typeface="Arial" charset="0"/>
              </a:rPr>
              <a:t>To allow all masters of your presentation to be updated correctly, download this </a:t>
            </a:r>
            <a:br>
              <a:rPr lang="en-US">
                <a:latin typeface="Arial" charset="0"/>
                <a:cs typeface="Arial" charset="0"/>
              </a:rPr>
            </a:br>
            <a:r>
              <a:rPr lang="en-US">
                <a:latin typeface="Arial" charset="0"/>
                <a:cs typeface="Arial" charset="0"/>
              </a:rPr>
              <a:t>template to your hard drive and copy your existing slides into the new template</a:t>
            </a:r>
          </a:p>
          <a:p>
            <a:r>
              <a:rPr lang="en-US">
                <a:latin typeface="Arial" charset="0"/>
                <a:cs typeface="Arial" charset="0"/>
              </a:rPr>
              <a:t>See slide notes for further formatting instructions</a:t>
            </a:r>
          </a:p>
          <a:p>
            <a:r>
              <a:rPr lang="en-US">
                <a:latin typeface="Arial" charset="0"/>
                <a:cs typeface="Arial" charset="0"/>
              </a:rPr>
              <a:t>See below for suggested color palette. Core colors are blue and green. Additional </a:t>
            </a:r>
            <a:br>
              <a:rPr lang="en-US">
                <a:latin typeface="Arial" charset="0"/>
                <a:cs typeface="Arial" charset="0"/>
              </a:rPr>
            </a:br>
            <a:r>
              <a:rPr lang="en-US">
                <a:latin typeface="Arial" charset="0"/>
                <a:cs typeface="Arial" charset="0"/>
              </a:rPr>
              <a:t>accent colors are purple, teal and orange, if needed.</a:t>
            </a:r>
          </a:p>
          <a:p>
            <a:endParaRPr lang="en-US">
              <a:latin typeface="Arial" charset="0"/>
              <a:cs typeface="Arial" charset="0"/>
            </a:endParaRPr>
          </a:p>
        </p:txBody>
      </p:sp>
      <p:sp>
        <p:nvSpPr>
          <p:cNvPr id="91162" name="Rectangle 26"/>
          <p:cNvSpPr>
            <a:spLocks noChangeArrowheads="1"/>
          </p:cNvSpPr>
          <p:nvPr/>
        </p:nvSpPr>
        <p:spPr bwMode="auto">
          <a:xfrm>
            <a:off x="3201988" y="3028950"/>
            <a:ext cx="657225" cy="657225"/>
          </a:xfrm>
          <a:prstGeom prst="rect">
            <a:avLst/>
          </a:prstGeom>
          <a:solidFill>
            <a:srgbClr val="008A5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63" name="Rectangle 27"/>
          <p:cNvSpPr>
            <a:spLocks noChangeArrowheads="1"/>
          </p:cNvSpPr>
          <p:nvPr/>
        </p:nvSpPr>
        <p:spPr bwMode="auto">
          <a:xfrm>
            <a:off x="6119813" y="3028950"/>
            <a:ext cx="657225" cy="657225"/>
          </a:xfrm>
          <a:prstGeom prst="rect">
            <a:avLst/>
          </a:prstGeom>
          <a:solidFill>
            <a:srgbClr val="00649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64" name="Rectangle 28"/>
          <p:cNvSpPr>
            <a:spLocks noChangeArrowheads="1"/>
          </p:cNvSpPr>
          <p:nvPr/>
        </p:nvSpPr>
        <p:spPr bwMode="auto">
          <a:xfrm>
            <a:off x="1263650" y="3028950"/>
            <a:ext cx="657225" cy="657225"/>
          </a:xfrm>
          <a:prstGeom prst="rect">
            <a:avLst/>
          </a:prstGeom>
          <a:solidFill>
            <a:srgbClr val="8CC6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65" name="Rectangle 29"/>
          <p:cNvSpPr>
            <a:spLocks noChangeArrowheads="1"/>
          </p:cNvSpPr>
          <p:nvPr/>
        </p:nvSpPr>
        <p:spPr bwMode="auto">
          <a:xfrm>
            <a:off x="5149850" y="3028950"/>
            <a:ext cx="657225" cy="657225"/>
          </a:xfrm>
          <a:prstGeom prst="rect">
            <a:avLst/>
          </a:prstGeom>
          <a:solidFill>
            <a:srgbClr val="00B0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66" name="Rectangle 30"/>
          <p:cNvSpPr>
            <a:spLocks noChangeArrowheads="1"/>
          </p:cNvSpPr>
          <p:nvPr/>
        </p:nvSpPr>
        <p:spPr bwMode="auto">
          <a:xfrm>
            <a:off x="2233613" y="3028950"/>
            <a:ext cx="657225" cy="657225"/>
          </a:xfrm>
          <a:prstGeom prst="rect">
            <a:avLst/>
          </a:prstGeom>
          <a:solidFill>
            <a:srgbClr val="17AF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67" name="Rectangle 31"/>
          <p:cNvSpPr>
            <a:spLocks noChangeArrowheads="1"/>
          </p:cNvSpPr>
          <p:nvPr/>
        </p:nvSpPr>
        <p:spPr bwMode="auto">
          <a:xfrm>
            <a:off x="7088188" y="3028950"/>
            <a:ext cx="657225" cy="657225"/>
          </a:xfrm>
          <a:prstGeom prst="rect">
            <a:avLst/>
          </a:prstGeom>
          <a:solidFill>
            <a:srgbClr val="003F6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71" name="Text Box 35"/>
          <p:cNvSpPr txBox="1">
            <a:spLocks noChangeArrowheads="1"/>
          </p:cNvSpPr>
          <p:nvPr/>
        </p:nvSpPr>
        <p:spPr bwMode="auto">
          <a:xfrm>
            <a:off x="5181600" y="3752850"/>
            <a:ext cx="5238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en-US" sz="900" b="1"/>
              <a:t>Blue 2</a:t>
            </a:r>
          </a:p>
          <a:p>
            <a:pPr algn="l"/>
            <a:r>
              <a:rPr lang="en-US" sz="900"/>
              <a:t>R0 </a:t>
            </a:r>
          </a:p>
          <a:p>
            <a:pPr algn="l"/>
            <a:r>
              <a:rPr lang="en-US" sz="900"/>
              <a:t>G176 </a:t>
            </a:r>
          </a:p>
          <a:p>
            <a:pPr algn="l"/>
            <a:r>
              <a:rPr lang="en-US" sz="900"/>
              <a:t>B218</a:t>
            </a:r>
          </a:p>
        </p:txBody>
      </p:sp>
      <p:sp>
        <p:nvSpPr>
          <p:cNvPr id="91172" name="Text Box 36"/>
          <p:cNvSpPr txBox="1">
            <a:spLocks noChangeArrowheads="1"/>
          </p:cNvSpPr>
          <p:nvPr/>
        </p:nvSpPr>
        <p:spPr bwMode="auto">
          <a:xfrm>
            <a:off x="6153150" y="3752850"/>
            <a:ext cx="619125"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en-US" sz="900" b="1"/>
              <a:t>Blue 5</a:t>
            </a:r>
          </a:p>
          <a:p>
            <a:pPr algn="l"/>
            <a:r>
              <a:rPr lang="en-US" sz="900"/>
              <a:t>R0 </a:t>
            </a:r>
          </a:p>
          <a:p>
            <a:pPr algn="l"/>
            <a:r>
              <a:rPr lang="en-US" sz="900"/>
              <a:t>G100 </a:t>
            </a:r>
          </a:p>
          <a:p>
            <a:pPr algn="l"/>
            <a:r>
              <a:rPr lang="en-US" sz="900"/>
              <a:t>B157</a:t>
            </a:r>
          </a:p>
          <a:p>
            <a:pPr>
              <a:spcBef>
                <a:spcPct val="50000"/>
              </a:spcBef>
            </a:pPr>
            <a:endParaRPr lang="en-US" sz="900"/>
          </a:p>
        </p:txBody>
      </p:sp>
      <p:sp>
        <p:nvSpPr>
          <p:cNvPr id="91173" name="Text Box 37"/>
          <p:cNvSpPr txBox="1">
            <a:spLocks noChangeArrowheads="1"/>
          </p:cNvSpPr>
          <p:nvPr/>
        </p:nvSpPr>
        <p:spPr bwMode="auto">
          <a:xfrm>
            <a:off x="7115175" y="3752850"/>
            <a:ext cx="57150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en-US" sz="900" b="1"/>
              <a:t>Blue 6</a:t>
            </a:r>
          </a:p>
          <a:p>
            <a:pPr algn="l"/>
            <a:r>
              <a:rPr lang="en-US" sz="900"/>
              <a:t>R0 </a:t>
            </a:r>
          </a:p>
          <a:p>
            <a:pPr algn="l"/>
            <a:r>
              <a:rPr lang="en-US" sz="900"/>
              <a:t>G63 </a:t>
            </a:r>
          </a:p>
          <a:p>
            <a:pPr algn="l"/>
            <a:r>
              <a:rPr lang="en-US" sz="900"/>
              <a:t>B105 </a:t>
            </a:r>
          </a:p>
          <a:p>
            <a:pPr>
              <a:spcBef>
                <a:spcPct val="50000"/>
              </a:spcBef>
            </a:pPr>
            <a:endParaRPr lang="en-US" sz="900"/>
          </a:p>
        </p:txBody>
      </p:sp>
      <p:sp>
        <p:nvSpPr>
          <p:cNvPr id="91174" name="Rectangle 38"/>
          <p:cNvSpPr>
            <a:spLocks noChangeArrowheads="1"/>
          </p:cNvSpPr>
          <p:nvPr/>
        </p:nvSpPr>
        <p:spPr bwMode="auto">
          <a:xfrm>
            <a:off x="4181475" y="3028950"/>
            <a:ext cx="657225" cy="657225"/>
          </a:xfrm>
          <a:prstGeom prst="rect">
            <a:avLst/>
          </a:prstGeom>
          <a:solidFill>
            <a:srgbClr val="83D1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75" name="Text Box 39"/>
          <p:cNvSpPr txBox="1">
            <a:spLocks noChangeArrowheads="1"/>
          </p:cNvSpPr>
          <p:nvPr/>
        </p:nvSpPr>
        <p:spPr bwMode="auto">
          <a:xfrm>
            <a:off x="4197350" y="3752850"/>
            <a:ext cx="50482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en-US" sz="900" b="1"/>
              <a:t>Blue 1</a:t>
            </a:r>
          </a:p>
          <a:p>
            <a:pPr algn="l"/>
            <a:r>
              <a:rPr lang="en-US" sz="900"/>
              <a:t>R131 </a:t>
            </a:r>
          </a:p>
          <a:p>
            <a:pPr algn="l"/>
            <a:r>
              <a:rPr lang="en-US" sz="900"/>
              <a:t>G209 </a:t>
            </a:r>
          </a:p>
          <a:p>
            <a:pPr algn="l"/>
            <a:r>
              <a:rPr lang="en-US" sz="900"/>
              <a:t>B245</a:t>
            </a:r>
          </a:p>
        </p:txBody>
      </p:sp>
      <p:sp>
        <p:nvSpPr>
          <p:cNvPr id="91176" name="Rectangle 40"/>
          <p:cNvSpPr>
            <a:spLocks noChangeArrowheads="1"/>
          </p:cNvSpPr>
          <p:nvPr/>
        </p:nvSpPr>
        <p:spPr bwMode="auto">
          <a:xfrm>
            <a:off x="3205163" y="4619625"/>
            <a:ext cx="657225" cy="657225"/>
          </a:xfrm>
          <a:prstGeom prst="rect">
            <a:avLst/>
          </a:prstGeom>
          <a:solidFill>
            <a:srgbClr val="7F1C7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77" name="Rectangle 41"/>
          <p:cNvSpPr>
            <a:spLocks noChangeArrowheads="1"/>
          </p:cNvSpPr>
          <p:nvPr/>
        </p:nvSpPr>
        <p:spPr bwMode="auto">
          <a:xfrm>
            <a:off x="5149850" y="4619625"/>
            <a:ext cx="657225" cy="657225"/>
          </a:xfrm>
          <a:prstGeom prst="rect">
            <a:avLst/>
          </a:prstGeom>
          <a:solidFill>
            <a:srgbClr val="DD73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78" name="Text Box 42"/>
          <p:cNvSpPr txBox="1">
            <a:spLocks noChangeArrowheads="1"/>
          </p:cNvSpPr>
          <p:nvPr/>
        </p:nvSpPr>
        <p:spPr bwMode="auto">
          <a:xfrm>
            <a:off x="5149850" y="5343525"/>
            <a:ext cx="57150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en-US" sz="900" b="1"/>
              <a:t>Orange 2</a:t>
            </a:r>
          </a:p>
          <a:p>
            <a:pPr algn="l"/>
            <a:r>
              <a:rPr lang="en-US" sz="900"/>
              <a:t>R221 </a:t>
            </a:r>
          </a:p>
          <a:p>
            <a:pPr algn="l"/>
            <a:r>
              <a:rPr lang="en-US" sz="900"/>
              <a:t>G115 </a:t>
            </a:r>
          </a:p>
          <a:p>
            <a:pPr algn="l"/>
            <a:r>
              <a:rPr lang="en-US" sz="900"/>
              <a:t>B28 </a:t>
            </a:r>
          </a:p>
          <a:p>
            <a:pPr>
              <a:spcBef>
                <a:spcPct val="50000"/>
              </a:spcBef>
            </a:pPr>
            <a:endParaRPr lang="en-US" sz="900"/>
          </a:p>
        </p:txBody>
      </p:sp>
      <p:sp>
        <p:nvSpPr>
          <p:cNvPr id="91179" name="Text Box 43"/>
          <p:cNvSpPr txBox="1">
            <a:spLocks noChangeArrowheads="1"/>
          </p:cNvSpPr>
          <p:nvPr/>
        </p:nvSpPr>
        <p:spPr bwMode="auto">
          <a:xfrm>
            <a:off x="3214688" y="5343525"/>
            <a:ext cx="57150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en-US" sz="900" b="1"/>
              <a:t>Purple 2</a:t>
            </a:r>
          </a:p>
          <a:p>
            <a:pPr algn="l"/>
            <a:r>
              <a:rPr lang="en-US" sz="900"/>
              <a:t>R127</a:t>
            </a:r>
          </a:p>
          <a:p>
            <a:pPr algn="l"/>
            <a:r>
              <a:rPr lang="en-US" sz="900"/>
              <a:t>G28</a:t>
            </a:r>
          </a:p>
          <a:p>
            <a:pPr algn="l"/>
            <a:r>
              <a:rPr lang="en-US" sz="900"/>
              <a:t>B125 </a:t>
            </a:r>
          </a:p>
          <a:p>
            <a:pPr>
              <a:spcBef>
                <a:spcPct val="50000"/>
              </a:spcBef>
            </a:pPr>
            <a:endParaRPr lang="en-US" sz="900"/>
          </a:p>
        </p:txBody>
      </p:sp>
      <p:sp>
        <p:nvSpPr>
          <p:cNvPr id="91180" name="Rectangle 44"/>
          <p:cNvSpPr>
            <a:spLocks noChangeArrowheads="1"/>
          </p:cNvSpPr>
          <p:nvPr/>
        </p:nvSpPr>
        <p:spPr bwMode="auto">
          <a:xfrm>
            <a:off x="4181475" y="4619625"/>
            <a:ext cx="657225" cy="657225"/>
          </a:xfrm>
          <a:prstGeom prst="rect">
            <a:avLst/>
          </a:prstGeom>
          <a:solidFill>
            <a:srgbClr val="00A6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181" name="Text Box 45"/>
          <p:cNvSpPr txBox="1">
            <a:spLocks noChangeArrowheads="1"/>
          </p:cNvSpPr>
          <p:nvPr/>
        </p:nvSpPr>
        <p:spPr bwMode="auto">
          <a:xfrm>
            <a:off x="4181475" y="5343525"/>
            <a:ext cx="57150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en-US" sz="900" b="1"/>
              <a:t>Teal 1</a:t>
            </a:r>
          </a:p>
          <a:p>
            <a:pPr algn="l"/>
            <a:r>
              <a:rPr lang="en-US" sz="900"/>
              <a:t>R0 </a:t>
            </a:r>
          </a:p>
          <a:p>
            <a:pPr algn="l"/>
            <a:r>
              <a:rPr lang="en-US" sz="900"/>
              <a:t>G166</a:t>
            </a:r>
          </a:p>
          <a:p>
            <a:pPr algn="l"/>
            <a:r>
              <a:rPr lang="en-US" sz="900"/>
              <a:t>B160 </a:t>
            </a:r>
          </a:p>
          <a:p>
            <a:pPr algn="l"/>
            <a:endParaRPr lang="en-US" sz="900"/>
          </a:p>
        </p:txBody>
      </p:sp>
      <p:sp>
        <p:nvSpPr>
          <p:cNvPr id="91184" name="Text Box 48"/>
          <p:cNvSpPr txBox="1">
            <a:spLocks noChangeArrowheads="1"/>
          </p:cNvSpPr>
          <p:nvPr/>
        </p:nvSpPr>
        <p:spPr bwMode="auto">
          <a:xfrm>
            <a:off x="1276350" y="3752850"/>
            <a:ext cx="59055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en-US" sz="900" b="1"/>
              <a:t>Green 1</a:t>
            </a:r>
          </a:p>
          <a:p>
            <a:pPr algn="l"/>
            <a:r>
              <a:rPr lang="en-US" sz="900"/>
              <a:t>R140 </a:t>
            </a:r>
            <a:br>
              <a:rPr lang="en-US" sz="900"/>
            </a:br>
            <a:r>
              <a:rPr lang="en-US" sz="900"/>
              <a:t>G198 </a:t>
            </a:r>
            <a:br>
              <a:rPr lang="en-US" sz="900"/>
            </a:br>
            <a:r>
              <a:rPr lang="en-US" sz="900"/>
              <a:t>B63</a:t>
            </a:r>
          </a:p>
          <a:p>
            <a:pPr>
              <a:spcBef>
                <a:spcPct val="50000"/>
              </a:spcBef>
            </a:pPr>
            <a:endParaRPr lang="en-US" sz="900"/>
          </a:p>
        </p:txBody>
      </p:sp>
      <p:sp>
        <p:nvSpPr>
          <p:cNvPr id="91185" name="Text Box 49"/>
          <p:cNvSpPr txBox="1">
            <a:spLocks noChangeArrowheads="1"/>
          </p:cNvSpPr>
          <p:nvPr/>
        </p:nvSpPr>
        <p:spPr bwMode="auto">
          <a:xfrm>
            <a:off x="2257425" y="3752850"/>
            <a:ext cx="619125"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en-US" sz="900" b="1"/>
              <a:t>Green 2</a:t>
            </a:r>
          </a:p>
          <a:p>
            <a:pPr algn="l"/>
            <a:r>
              <a:rPr lang="en-US" sz="900"/>
              <a:t>R23 </a:t>
            </a:r>
            <a:br>
              <a:rPr lang="en-US" sz="900"/>
            </a:br>
            <a:r>
              <a:rPr lang="en-US" sz="900"/>
              <a:t>G175 </a:t>
            </a:r>
            <a:br>
              <a:rPr lang="en-US" sz="900"/>
            </a:br>
            <a:r>
              <a:rPr lang="en-US" sz="900"/>
              <a:t>B75</a:t>
            </a:r>
          </a:p>
          <a:p>
            <a:pPr algn="l"/>
            <a:endParaRPr lang="en-US" sz="900"/>
          </a:p>
          <a:p>
            <a:pPr>
              <a:spcBef>
                <a:spcPct val="50000"/>
              </a:spcBef>
            </a:pPr>
            <a:endParaRPr lang="en-US" sz="900"/>
          </a:p>
        </p:txBody>
      </p:sp>
      <p:sp>
        <p:nvSpPr>
          <p:cNvPr id="91186" name="Text Box 50"/>
          <p:cNvSpPr txBox="1">
            <a:spLocks noChangeArrowheads="1"/>
          </p:cNvSpPr>
          <p:nvPr/>
        </p:nvSpPr>
        <p:spPr bwMode="auto">
          <a:xfrm>
            <a:off x="3248025" y="3752850"/>
            <a:ext cx="619125"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en-US" sz="900" b="1"/>
              <a:t>Green 3</a:t>
            </a:r>
          </a:p>
          <a:p>
            <a:pPr algn="l"/>
            <a:r>
              <a:rPr lang="en-US" sz="900"/>
              <a:t>R0 </a:t>
            </a:r>
            <a:br>
              <a:rPr lang="en-US" sz="900"/>
            </a:br>
            <a:r>
              <a:rPr lang="en-US" sz="900"/>
              <a:t>G138 </a:t>
            </a:r>
            <a:br>
              <a:rPr lang="en-US" sz="900"/>
            </a:br>
            <a:r>
              <a:rPr lang="en-US" sz="900"/>
              <a:t>B82</a:t>
            </a:r>
          </a:p>
          <a:p>
            <a:pPr>
              <a:spcBef>
                <a:spcPct val="50000"/>
              </a:spcBef>
            </a:pPr>
            <a:endParaRPr lang="en-US" sz="9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40</a:t>
            </a:fld>
            <a:endParaRPr lang="en-US"/>
          </a:p>
        </p:txBody>
      </p:sp>
      <p:sp>
        <p:nvSpPr>
          <p:cNvPr id="354306" name="Rectangle 2"/>
          <p:cNvSpPr>
            <a:spLocks noGrp="1" noChangeArrowheads="1"/>
          </p:cNvSpPr>
          <p:nvPr>
            <p:ph type="title"/>
          </p:nvPr>
        </p:nvSpPr>
        <p:spPr/>
        <p:txBody>
          <a:bodyPr/>
          <a:lstStyle/>
          <a:p>
            <a:r>
              <a:rPr lang="en-US" dirty="0" smtClean="0">
                <a:latin typeface="Arial" charset="0"/>
                <a:cs typeface="Arial" charset="0"/>
              </a:rPr>
              <a:t>Summary and takeaways </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2400" dirty="0" smtClean="0">
                <a:latin typeface="Arial" charset="0"/>
                <a:cs typeface="Arial" charset="0"/>
              </a:rPr>
              <a:t>The REST interface is a fantastic way to automate and streamline common CLM activities</a:t>
            </a:r>
          </a:p>
          <a:p>
            <a:r>
              <a:rPr lang="en-US" sz="2400" dirty="0" smtClean="0">
                <a:latin typeface="Arial" charset="0"/>
                <a:cs typeface="Arial" charset="0"/>
              </a:rPr>
              <a:t>Start </a:t>
            </a:r>
            <a:r>
              <a:rPr lang="en-US" sz="2400" dirty="0" smtClean="0">
                <a:latin typeface="Arial" charset="0"/>
                <a:cs typeface="Arial" charset="0"/>
              </a:rPr>
              <a:t>Small!  </a:t>
            </a:r>
            <a:endParaRPr lang="en-US" sz="2400" dirty="0" smtClean="0">
              <a:latin typeface="Arial" charset="0"/>
              <a:cs typeface="Arial" charset="0"/>
            </a:endParaRPr>
          </a:p>
          <a:p>
            <a:r>
              <a:rPr lang="en-US" sz="2400" dirty="0" smtClean="0">
                <a:latin typeface="Arial" charset="0"/>
                <a:cs typeface="Arial" charset="0"/>
              </a:rPr>
              <a:t>Getting </a:t>
            </a:r>
            <a:r>
              <a:rPr lang="en-US" sz="2400" dirty="0" smtClean="0">
                <a:latin typeface="Arial" charset="0"/>
                <a:cs typeface="Arial" charset="0"/>
              </a:rPr>
              <a:t>comfortable with the objects, operations and </a:t>
            </a:r>
            <a:r>
              <a:rPr lang="en-US" sz="2400" dirty="0" smtClean="0">
                <a:latin typeface="Arial" charset="0"/>
                <a:cs typeface="Arial" charset="0"/>
              </a:rPr>
              <a:t>quirks </a:t>
            </a:r>
            <a:r>
              <a:rPr lang="en-US" sz="2400" dirty="0" smtClean="0">
                <a:latin typeface="Arial" charset="0"/>
                <a:cs typeface="Arial" charset="0"/>
              </a:rPr>
              <a:t>takes time</a:t>
            </a:r>
          </a:p>
          <a:p>
            <a:pPr lvl="1"/>
            <a:r>
              <a:rPr lang="en-US" sz="2000" dirty="0" smtClean="0">
                <a:latin typeface="Arial" charset="0"/>
                <a:cs typeface="Arial" charset="0"/>
              </a:rPr>
              <a:t>Importing </a:t>
            </a:r>
            <a:r>
              <a:rPr lang="en-US" sz="2000" dirty="0" err="1" smtClean="0">
                <a:latin typeface="Arial" charset="0"/>
                <a:cs typeface="Arial" charset="0"/>
              </a:rPr>
              <a:t>testcases</a:t>
            </a:r>
            <a:r>
              <a:rPr lang="en-US" sz="2000" dirty="0" smtClean="0">
                <a:latin typeface="Arial" charset="0"/>
                <a:cs typeface="Arial" charset="0"/>
              </a:rPr>
              <a:t> was easy because all it required was </a:t>
            </a:r>
            <a:r>
              <a:rPr lang="en-US" sz="2000" dirty="0" smtClean="0">
                <a:latin typeface="Arial" charset="0"/>
                <a:cs typeface="Arial" charset="0"/>
              </a:rPr>
              <a:t>modifying </a:t>
            </a:r>
            <a:r>
              <a:rPr lang="en-US" sz="2000" dirty="0" smtClean="0">
                <a:latin typeface="Arial" charset="0"/>
                <a:cs typeface="Arial" charset="0"/>
              </a:rPr>
              <a:t>one </a:t>
            </a:r>
            <a:r>
              <a:rPr lang="en-US" sz="2000" dirty="0" smtClean="0">
                <a:latin typeface="Arial" charset="0"/>
                <a:cs typeface="Arial" charset="0"/>
              </a:rPr>
              <a:t>type of artifact. </a:t>
            </a:r>
            <a:endParaRPr lang="en-US" sz="2000" dirty="0" smtClean="0">
              <a:latin typeface="Arial" charset="0"/>
              <a:cs typeface="Arial" charset="0"/>
            </a:endParaRPr>
          </a:p>
          <a:p>
            <a:pPr lvl="1"/>
            <a:r>
              <a:rPr lang="en-US" sz="2000" dirty="0" smtClean="0">
                <a:latin typeface="Arial" charset="0"/>
                <a:cs typeface="Arial" charset="0"/>
              </a:rPr>
              <a:t>Adding </a:t>
            </a:r>
            <a:r>
              <a:rPr lang="en-US" sz="2000" dirty="0" smtClean="0">
                <a:latin typeface="Arial" charset="0"/>
                <a:cs typeface="Arial" charset="0"/>
              </a:rPr>
              <a:t>new TCERs took weeks of experimenting to get everything right.</a:t>
            </a:r>
          </a:p>
          <a:p>
            <a:pPr lvl="1"/>
            <a:endParaRPr lang="en-US" dirty="0" smtClean="0">
              <a:latin typeface="Arial" charset="0"/>
              <a:cs typeface="Arial" charset="0"/>
            </a:endParaRPr>
          </a:p>
        </p:txBody>
      </p:sp>
    </p:spTree>
    <p:extLst>
      <p:ext uri="{BB962C8B-B14F-4D97-AF65-F5344CB8AC3E}">
        <p14:creationId xmlns:p14="http://schemas.microsoft.com/office/powerpoint/2010/main" val="4119800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38" y="565706"/>
            <a:ext cx="7427912" cy="369332"/>
          </a:xfrm>
        </p:spPr>
        <p:txBody>
          <a:bodyPr/>
          <a:lstStyle/>
          <a:p>
            <a:r>
              <a:rPr lang="en-US" sz="2000" dirty="0">
                <a:latin typeface="Arial" charset="0"/>
                <a:cs typeface="Arial" charset="0"/>
              </a:rPr>
              <a:t>Where to go to learn more</a:t>
            </a:r>
            <a:endParaRPr lang="en-US" dirty="0"/>
          </a:p>
        </p:txBody>
      </p:sp>
      <p:sp>
        <p:nvSpPr>
          <p:cNvPr id="3" name="Content Placeholder 2"/>
          <p:cNvSpPr>
            <a:spLocks noGrp="1"/>
          </p:cNvSpPr>
          <p:nvPr>
            <p:ph idx="1"/>
          </p:nvPr>
        </p:nvSpPr>
        <p:spPr>
          <a:xfrm>
            <a:off x="263525" y="1149178"/>
            <a:ext cx="8705850" cy="4460790"/>
          </a:xfrm>
        </p:spPr>
        <p:txBody>
          <a:bodyPr/>
          <a:lstStyle/>
          <a:p>
            <a:r>
              <a:rPr lang="en-US" sz="2200" dirty="0" smtClean="0">
                <a:latin typeface="Arial" charset="0"/>
                <a:cs typeface="Arial" charset="0"/>
              </a:rPr>
              <a:t>CLM </a:t>
            </a:r>
            <a:r>
              <a:rPr lang="en-US" sz="2200" dirty="0">
                <a:latin typeface="Arial" charset="0"/>
                <a:cs typeface="Arial" charset="0"/>
              </a:rPr>
              <a:t>REST: </a:t>
            </a:r>
            <a:r>
              <a:rPr lang="en-US" sz="1800" dirty="0">
                <a:hlinkClick r:id="rId2"/>
              </a:rPr>
              <a:t>https://jazz.net/wiki/bin/view/Main/RqmApi#Detailed_Schema_Documentation</a:t>
            </a:r>
            <a:endParaRPr lang="en-US" sz="1800" dirty="0"/>
          </a:p>
          <a:p>
            <a:r>
              <a:rPr lang="en-US" sz="2200" dirty="0">
                <a:latin typeface="Arial" charset="0"/>
                <a:cs typeface="Arial" charset="0"/>
              </a:rPr>
              <a:t>OSLC:  </a:t>
            </a:r>
            <a:r>
              <a:rPr lang="en-US" sz="2200" dirty="0" smtClean="0">
                <a:latin typeface="Arial" charset="0"/>
                <a:cs typeface="Arial" charset="0"/>
              </a:rPr>
              <a:t/>
            </a:r>
            <a:br>
              <a:rPr lang="en-US" sz="2200" dirty="0" smtClean="0">
                <a:latin typeface="Arial" charset="0"/>
                <a:cs typeface="Arial" charset="0"/>
              </a:rPr>
            </a:br>
            <a:r>
              <a:rPr lang="en-US" sz="1800" dirty="0" smtClean="0">
                <a:hlinkClick r:id="rId3"/>
              </a:rPr>
              <a:t>http</a:t>
            </a:r>
            <a:r>
              <a:rPr lang="en-US" sz="1800" dirty="0">
                <a:hlinkClick r:id="rId3"/>
              </a:rPr>
              <a:t>://open-services.net/</a:t>
            </a:r>
            <a:endParaRPr lang="en-US" sz="1800" dirty="0"/>
          </a:p>
          <a:p>
            <a:r>
              <a:rPr lang="en-US" sz="2200" dirty="0" smtClean="0">
                <a:latin typeface="Arial" charset="0"/>
                <a:cs typeface="Arial" charset="0"/>
              </a:rPr>
              <a:t>Today's sample code will </a:t>
            </a:r>
            <a:r>
              <a:rPr lang="en-US" sz="2200" dirty="0">
                <a:latin typeface="Arial" charset="0"/>
                <a:cs typeface="Arial" charset="0"/>
              </a:rPr>
              <a:t>be mirrored (along with this PowerPoint) on </a:t>
            </a:r>
            <a:r>
              <a:rPr lang="en-US" sz="2200" dirty="0" smtClean="0">
                <a:latin typeface="Arial" charset="0"/>
                <a:cs typeface="Arial" charset="0"/>
                <a:hlinkClick r:id="rId4"/>
              </a:rPr>
              <a:t>www.advancedrft.com</a:t>
            </a:r>
            <a:endParaRPr lang="en-US" sz="2200" dirty="0" smtClean="0">
              <a:latin typeface="Arial" charset="0"/>
              <a:cs typeface="Arial" charset="0"/>
            </a:endParaRPr>
          </a:p>
          <a:p>
            <a:pPr lvl="1"/>
            <a:r>
              <a:rPr lang="en-US" sz="2000" dirty="0" smtClean="0">
                <a:latin typeface="Arial" charset="0"/>
                <a:cs typeface="Arial" charset="0"/>
              </a:rPr>
              <a:t>That's my personal mirror of this talk (and past talks too).</a:t>
            </a:r>
            <a:endParaRPr lang="en-US" sz="2000" dirty="0">
              <a:latin typeface="Arial" charset="0"/>
              <a:cs typeface="Arial" charset="0"/>
            </a:endParaRPr>
          </a:p>
          <a:p>
            <a:endParaRPr lang="en-US" sz="2400" dirty="0"/>
          </a:p>
        </p:txBody>
      </p:sp>
      <p:sp>
        <p:nvSpPr>
          <p:cNvPr id="4" name="Slide Number Placeholder 3"/>
          <p:cNvSpPr>
            <a:spLocks noGrp="1"/>
          </p:cNvSpPr>
          <p:nvPr>
            <p:ph type="sldNum" sz="quarter" idx="10"/>
          </p:nvPr>
        </p:nvSpPr>
        <p:spPr/>
        <p:txBody>
          <a:bodyPr/>
          <a:lstStyle/>
          <a:p>
            <a:fld id="{A85FD994-82BE-174D-8D51-474E922F1F3C}" type="slidenum">
              <a:rPr lang="en-US" smtClean="0"/>
              <a:pPr/>
              <a:t>41</a:t>
            </a:fld>
            <a:endParaRPr lang="en-US"/>
          </a:p>
        </p:txBody>
      </p:sp>
    </p:spTree>
    <p:extLst>
      <p:ext uri="{BB962C8B-B14F-4D97-AF65-F5344CB8AC3E}">
        <p14:creationId xmlns:p14="http://schemas.microsoft.com/office/powerpoint/2010/main" val="90318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42"/>
          <p:cNvSpPr>
            <a:spLocks noGrp="1" noChangeArrowheads="1"/>
          </p:cNvSpPr>
          <p:nvPr>
            <p:ph type="sldNum" sz="quarter" idx="10"/>
          </p:nvPr>
        </p:nvSpPr>
        <p:spPr>
          <a:ln/>
        </p:spPr>
        <p:txBody>
          <a:bodyPr/>
          <a:lstStyle/>
          <a:p>
            <a:fld id="{0076BFC3-EDE6-F149-AC66-BC02A8223FF2}" type="slidenum">
              <a:rPr lang="en-US"/>
              <a:pPr/>
              <a:t>42</a:t>
            </a:fld>
            <a:endParaRPr lang="en-US"/>
          </a:p>
        </p:txBody>
      </p:sp>
      <p:grpSp>
        <p:nvGrpSpPr>
          <p:cNvPr id="57375" name="Group 31"/>
          <p:cNvGrpSpPr>
            <a:grpSpLocks/>
          </p:cNvGrpSpPr>
          <p:nvPr/>
        </p:nvGrpSpPr>
        <p:grpSpPr bwMode="auto">
          <a:xfrm>
            <a:off x="0" y="0"/>
            <a:ext cx="9144000" cy="6858000"/>
            <a:chOff x="0" y="0"/>
            <a:chExt cx="5760" cy="4320"/>
          </a:xfrm>
        </p:grpSpPr>
        <p:sp>
          <p:nvSpPr>
            <p:cNvPr id="57371" name="Rectangle 27"/>
            <p:cNvSpPr>
              <a:spLocks noChangeArrowheads="1"/>
            </p:cNvSpPr>
            <p:nvPr/>
          </p:nvSpPr>
          <p:spPr bwMode="auto">
            <a:xfrm>
              <a:off x="4170" y="2400"/>
              <a:ext cx="1590" cy="19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372" name="Rectangle 28"/>
            <p:cNvSpPr>
              <a:spLocks noChangeArrowheads="1"/>
            </p:cNvSpPr>
            <p:nvPr/>
          </p:nvSpPr>
          <p:spPr bwMode="auto">
            <a:xfrm>
              <a:off x="0" y="0"/>
              <a:ext cx="5760" cy="43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57349" name="Picture 5" descr="divider-slide-words_break"/>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0" y="940"/>
              <a:ext cx="4399" cy="1077"/>
            </a:xfrm>
            <a:prstGeom prst="rect">
              <a:avLst/>
            </a:prstGeom>
            <a:noFill/>
            <a:extLst>
              <a:ext uri="{909E8E84-426E-40DD-AFC4-6F175D3DCCD1}">
                <a14:hiddenFill xmlns:a14="http://schemas.microsoft.com/office/drawing/2010/main">
                  <a:solidFill>
                    <a:srgbClr val="FFFFFF"/>
                  </a:solidFill>
                </a14:hiddenFill>
              </a:ext>
            </a:extLst>
          </p:spPr>
        </p:pic>
        <p:pic>
          <p:nvPicPr>
            <p:cNvPr id="57373" name="Picture 29" descr="divider_graphic_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956" y="1828"/>
              <a:ext cx="2804" cy="2492"/>
            </a:xfrm>
            <a:prstGeom prst="rect">
              <a:avLst/>
            </a:prstGeom>
            <a:noFill/>
            <a:extLst>
              <a:ext uri="{909E8E84-426E-40DD-AFC4-6F175D3DCCD1}">
                <a14:hiddenFill xmlns:a14="http://schemas.microsoft.com/office/drawing/2010/main">
                  <a:solidFill>
                    <a:srgbClr val="FFFFFF"/>
                  </a:solidFill>
                </a14:hiddenFill>
              </a:ext>
            </a:extLst>
          </p:spPr>
        </p:pic>
        <p:pic>
          <p:nvPicPr>
            <p:cNvPr id="57374" name="Picture 30" descr="StayAhead_CBM_Lockup_rgb"/>
            <p:cNvPicPr>
              <a:picLocks noChangeAspect="1" noChangeArrowheads="1"/>
            </p:cNvPicPr>
            <p:nvPr/>
          </p:nvPicPr>
          <p:blipFill>
            <a:blip r:embed="rId5" cstate="email">
              <a:extLst>
                <a:ext uri="{28A0092B-C50C-407E-A947-70E740481C1C}">
                  <a14:useLocalDpi xmlns:a14="http://schemas.microsoft.com/office/drawing/2010/main" val="0"/>
                </a:ext>
              </a:extLst>
            </a:blip>
            <a:srcRect b="32120"/>
            <a:stretch>
              <a:fillRect/>
            </a:stretch>
          </p:blipFill>
          <p:spPr bwMode="auto">
            <a:xfrm>
              <a:off x="303" y="3642"/>
              <a:ext cx="1739" cy="436"/>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2"/>
          <p:cNvSpPr>
            <a:spLocks noGrp="1" noChangeArrowheads="1"/>
          </p:cNvSpPr>
          <p:nvPr>
            <p:ph type="sldNum" sz="quarter" idx="10"/>
          </p:nvPr>
        </p:nvSpPr>
        <p:spPr>
          <a:ln/>
        </p:spPr>
        <p:txBody>
          <a:bodyPr/>
          <a:lstStyle/>
          <a:p>
            <a:fld id="{6F262F05-F91C-B547-A9CC-C0FCCC7BE81B}" type="slidenum">
              <a:rPr lang="en-US"/>
              <a:pPr/>
              <a:t>43</a:t>
            </a:fld>
            <a:endParaRPr lang="en-US"/>
          </a:p>
        </p:txBody>
      </p:sp>
      <p:grpSp>
        <p:nvGrpSpPr>
          <p:cNvPr id="61459" name="Group 19"/>
          <p:cNvGrpSpPr>
            <a:grpSpLocks/>
          </p:cNvGrpSpPr>
          <p:nvPr/>
        </p:nvGrpSpPr>
        <p:grpSpPr bwMode="auto">
          <a:xfrm>
            <a:off x="0" y="0"/>
            <a:ext cx="9144000" cy="6858000"/>
            <a:chOff x="0" y="0"/>
            <a:chExt cx="5760" cy="4320"/>
          </a:xfrm>
        </p:grpSpPr>
        <p:sp>
          <p:nvSpPr>
            <p:cNvPr id="61454" name="Rectangle 14"/>
            <p:cNvSpPr>
              <a:spLocks noChangeArrowheads="1"/>
            </p:cNvSpPr>
            <p:nvPr/>
          </p:nvSpPr>
          <p:spPr bwMode="auto">
            <a:xfrm>
              <a:off x="4170" y="2400"/>
              <a:ext cx="1590" cy="19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445" name="Rectangle 5"/>
            <p:cNvSpPr>
              <a:spLocks noChangeArrowheads="1"/>
            </p:cNvSpPr>
            <p:nvPr/>
          </p:nvSpPr>
          <p:spPr bwMode="auto">
            <a:xfrm>
              <a:off x="0" y="0"/>
              <a:ext cx="5760" cy="43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61447" name="Picture 7" descr="divider_graphic_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56" y="1828"/>
              <a:ext cx="2804" cy="2492"/>
            </a:xfrm>
            <a:prstGeom prst="rect">
              <a:avLst/>
            </a:prstGeom>
            <a:noFill/>
            <a:extLst>
              <a:ext uri="{909E8E84-426E-40DD-AFC4-6F175D3DCCD1}">
                <a14:hiddenFill xmlns:a14="http://schemas.microsoft.com/office/drawing/2010/main">
                  <a:solidFill>
                    <a:srgbClr val="FFFFFF"/>
                  </a:solidFill>
                </a14:hiddenFill>
              </a:ext>
            </a:extLst>
          </p:spPr>
        </p:pic>
        <p:pic>
          <p:nvPicPr>
            <p:cNvPr id="61449" name="Picture 9" descr="divider-slide-words_ques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0" y="940"/>
              <a:ext cx="4399" cy="1077"/>
            </a:xfrm>
            <a:prstGeom prst="rect">
              <a:avLst/>
            </a:prstGeom>
            <a:noFill/>
            <a:extLst>
              <a:ext uri="{909E8E84-426E-40DD-AFC4-6F175D3DCCD1}">
                <a14:hiddenFill xmlns:a14="http://schemas.microsoft.com/office/drawing/2010/main">
                  <a:solidFill>
                    <a:srgbClr val="FFFFFF"/>
                  </a:solidFill>
                </a14:hiddenFill>
              </a:ext>
            </a:extLst>
          </p:spPr>
        </p:pic>
        <p:pic>
          <p:nvPicPr>
            <p:cNvPr id="61458" name="Picture 18" descr="StayAhead_CBM_Lockup_rgb"/>
            <p:cNvPicPr>
              <a:picLocks noChangeAspect="1" noChangeArrowheads="1"/>
            </p:cNvPicPr>
            <p:nvPr/>
          </p:nvPicPr>
          <p:blipFill>
            <a:blip r:embed="rId5" cstate="email">
              <a:extLst>
                <a:ext uri="{28A0092B-C50C-407E-A947-70E740481C1C}">
                  <a14:useLocalDpi xmlns:a14="http://schemas.microsoft.com/office/drawing/2010/main" val="0"/>
                </a:ext>
              </a:extLst>
            </a:blip>
            <a:srcRect b="32120"/>
            <a:stretch>
              <a:fillRect/>
            </a:stretch>
          </p:blipFill>
          <p:spPr bwMode="auto">
            <a:xfrm>
              <a:off x="303" y="3642"/>
              <a:ext cx="1739" cy="436"/>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p:cNvSpPr>
            <a:spLocks noGrp="1" noChangeArrowheads="1"/>
          </p:cNvSpPr>
          <p:nvPr>
            <p:ph type="sldNum" sz="quarter" idx="10"/>
          </p:nvPr>
        </p:nvSpPr>
        <p:spPr>
          <a:ln/>
        </p:spPr>
        <p:txBody>
          <a:bodyPr/>
          <a:lstStyle/>
          <a:p>
            <a:fld id="{61E13FB5-8D9C-3B45-AD4E-563D8F4D3BA4}" type="slidenum">
              <a:rPr lang="en-US"/>
              <a:pPr/>
              <a:t>44</a:t>
            </a:fld>
            <a:endParaRPr lang="en-US"/>
          </a:p>
        </p:txBody>
      </p:sp>
      <p:pic>
        <p:nvPicPr>
          <p:cNvPr id="36881" name="2d02b451-fb63-4e1b-a160-86ea1fd3383e" descr="80058B68-6E41-44FE-8366-6D292460F651@corp"/>
          <p:cNvPicPr>
            <a:picLocks noChangeArrowheads="1"/>
          </p:cNvPicPr>
          <p:nvPr/>
        </p:nvPicPr>
        <p:blipFill>
          <a:blip r:embed="rId3">
            <a:extLst>
              <a:ext uri="{28A0092B-C50C-407E-A947-70E740481C1C}">
                <a14:useLocalDpi xmlns:a14="http://schemas.microsoft.com/office/drawing/2010/main" val="0"/>
              </a:ext>
            </a:extLst>
          </a:blip>
          <a:srcRect l="46596"/>
          <a:stretch>
            <a:fillRect/>
          </a:stretch>
        </p:blipFill>
        <p:spPr bwMode="auto">
          <a:xfrm>
            <a:off x="1817688" y="3302000"/>
            <a:ext cx="3894137"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7" name="Rectangle 13"/>
          <p:cNvSpPr>
            <a:spLocks noGrp="1" noChangeArrowheads="1"/>
          </p:cNvSpPr>
          <p:nvPr>
            <p:ph type="title"/>
          </p:nvPr>
        </p:nvSpPr>
        <p:spPr/>
        <p:txBody>
          <a:bodyPr/>
          <a:lstStyle/>
          <a:p>
            <a:r>
              <a:rPr lang="en-US">
                <a:latin typeface="Arial" charset="0"/>
                <a:cs typeface="Arial" charset="0"/>
              </a:rPr>
              <a:t>Daily Apple TV giveaway</a:t>
            </a:r>
          </a:p>
        </p:txBody>
      </p:sp>
      <p:sp>
        <p:nvSpPr>
          <p:cNvPr id="36878" name="Rectangle 14"/>
          <p:cNvSpPr>
            <a:spLocks noGrp="1" noChangeArrowheads="1"/>
          </p:cNvSpPr>
          <p:nvPr>
            <p:ph type="body" idx="1"/>
          </p:nvPr>
        </p:nvSpPr>
        <p:spPr>
          <a:xfrm>
            <a:off x="176213" y="977900"/>
            <a:ext cx="7431087" cy="2781300"/>
          </a:xfrm>
          <a:noFill/>
        </p:spPr>
        <p:txBody>
          <a:bodyPr/>
          <a:lstStyle/>
          <a:p>
            <a:r>
              <a:rPr lang="en-US">
                <a:latin typeface="Arial" charset="0"/>
                <a:cs typeface="Arial" charset="0"/>
              </a:rPr>
              <a:t>Complete your session surveys online each day at a conference kiosk or on your Innovate 2013 Portal!</a:t>
            </a:r>
          </a:p>
          <a:p>
            <a:r>
              <a:rPr lang="en-US">
                <a:latin typeface="Arial" charset="0"/>
                <a:cs typeface="Arial" charset="0"/>
              </a:rPr>
              <a:t>Each day that you complete all of that day’s session surveys, your name will be entered to win the daily Apple TV!</a:t>
            </a:r>
          </a:p>
          <a:p>
            <a:r>
              <a:rPr lang="en-US">
                <a:latin typeface="Arial" charset="0"/>
                <a:cs typeface="Arial" charset="0"/>
              </a:rPr>
              <a:t>On Wednesday be sure to complete your full conference evaluation to receive your free conference t-shirt!</a:t>
            </a:r>
          </a:p>
        </p:txBody>
      </p:sp>
      <p:pic>
        <p:nvPicPr>
          <p:cNvPr id="36880" name="Picture 16" descr="ipod_giveaway_medium"/>
          <p:cNvPicPr>
            <a:picLocks noChangeAspect="1" noChangeArrowheads="1"/>
          </p:cNvPicPr>
          <p:nvPr/>
        </p:nvPicPr>
        <p:blipFill>
          <a:blip r:embed="rId4">
            <a:extLst>
              <a:ext uri="{28A0092B-C50C-407E-A947-70E740481C1C}">
                <a14:useLocalDpi xmlns:a14="http://schemas.microsoft.com/office/drawing/2010/main" val="0"/>
              </a:ext>
            </a:extLst>
          </a:blip>
          <a:srcRect l="781" t="68250" r="63406"/>
          <a:stretch>
            <a:fillRect/>
          </a:stretch>
        </p:blipFill>
        <p:spPr bwMode="auto">
          <a:xfrm>
            <a:off x="200025" y="3897313"/>
            <a:ext cx="1666875" cy="87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42"/>
          <p:cNvSpPr>
            <a:spLocks noGrp="1" noChangeArrowheads="1"/>
          </p:cNvSpPr>
          <p:nvPr>
            <p:ph type="sldNum" sz="quarter" idx="10"/>
          </p:nvPr>
        </p:nvSpPr>
        <p:spPr>
          <a:ln/>
        </p:spPr>
        <p:txBody>
          <a:bodyPr/>
          <a:lstStyle/>
          <a:p>
            <a:fld id="{47BDDC0C-5CAF-8648-A011-A98EFCAA02E4}" type="slidenum">
              <a:rPr lang="en-US"/>
              <a:pPr/>
              <a:t>45</a:t>
            </a:fld>
            <a:endParaRPr lang="en-US"/>
          </a:p>
        </p:txBody>
      </p:sp>
      <p:sp>
        <p:nvSpPr>
          <p:cNvPr id="44034" name="Rectangle 8"/>
          <p:cNvSpPr>
            <a:spLocks noGrp="1"/>
          </p:cNvSpPr>
          <p:nvPr>
            <p:ph type="title"/>
          </p:nvPr>
        </p:nvSpPr>
        <p:spPr/>
        <p:txBody>
          <a:bodyPr/>
          <a:lstStyle/>
          <a:p>
            <a:r>
              <a:rPr lang="en-US">
                <a:latin typeface="Arial" charset="0"/>
                <a:cs typeface="Arial" charset="0"/>
              </a:rPr>
              <a:t>Acknowledgements and disclaimers</a:t>
            </a:r>
            <a:endParaRPr lang="en-US" sz="2600" b="1">
              <a:latin typeface="Arial" charset="0"/>
              <a:cs typeface="Arial" charset="0"/>
            </a:endParaRPr>
          </a:p>
        </p:txBody>
      </p:sp>
      <p:sp>
        <p:nvSpPr>
          <p:cNvPr id="44035" name="Rectangle 9"/>
          <p:cNvSpPr>
            <a:spLocks/>
          </p:cNvSpPr>
          <p:nvPr/>
        </p:nvSpPr>
        <p:spPr bwMode="auto">
          <a:xfrm>
            <a:off x="260350" y="3816350"/>
            <a:ext cx="8226425" cy="2162175"/>
          </a:xfrm>
          <a:prstGeom prst="rect">
            <a:avLst/>
          </a:prstGeom>
          <a:solidFill>
            <a:schemeClr val="bg1"/>
          </a:solidFill>
          <a:ln w="3175">
            <a:solidFill>
              <a:schemeClr val="accent1"/>
            </a:solidFill>
            <a:miter lim="800000"/>
            <a:headEnd/>
            <a:tailEnd/>
          </a:ln>
        </p:spPr>
        <p:txBody>
          <a:bodyPr/>
          <a:lstStyle/>
          <a:p>
            <a:pPr algn="l" defTabSz="457200" eaLnBrk="0" hangingPunct="0">
              <a:spcAft>
                <a:spcPct val="30000"/>
              </a:spcAft>
              <a:buClr>
                <a:schemeClr val="hlink"/>
              </a:buClr>
              <a:buSzPct val="160000"/>
            </a:pPr>
            <a:r>
              <a:rPr lang="en-US" sz="900" b="1" i="1">
                <a:solidFill>
                  <a:schemeClr val="tx1"/>
                </a:solidFill>
                <a:cs typeface="ＭＳ Ｐゴシック" charset="0"/>
              </a:rPr>
              <a:t>© Copyright IBM Corporation 2013. All rights reserved.</a:t>
            </a:r>
          </a:p>
          <a:p>
            <a:pPr marL="287338" lvl="1" indent="-152400" algn="l" defTabSz="457200" eaLnBrk="0" hangingPunct="0">
              <a:spcAft>
                <a:spcPct val="30000"/>
              </a:spcAft>
              <a:buClr>
                <a:schemeClr val="hlink"/>
              </a:buClr>
              <a:buSzPct val="120000"/>
              <a:buFont typeface="Arial" charset="0"/>
              <a:buChar char="–"/>
            </a:pPr>
            <a:r>
              <a:rPr lang="en-US" sz="900" b="1" i="1">
                <a:solidFill>
                  <a:schemeClr val="tx1"/>
                </a:solidFill>
                <a:cs typeface="ＭＳ Ｐゴシック" charset="0"/>
              </a:rPr>
              <a:t>U.S. Government Users Restricted Rights - Use, duplication or disclosure restricted by GSA ADP Schedule Contract with IBM Corp.</a:t>
            </a:r>
            <a:br>
              <a:rPr lang="en-US" sz="900" b="1" i="1">
                <a:solidFill>
                  <a:schemeClr val="tx1"/>
                </a:solidFill>
                <a:cs typeface="ＭＳ Ｐゴシック" charset="0"/>
              </a:rPr>
            </a:br>
            <a:endParaRPr lang="en-US" sz="900" i="1">
              <a:solidFill>
                <a:srgbClr val="F54604"/>
              </a:solidFill>
              <a:cs typeface="ＭＳ Ｐゴシック" charset="0"/>
            </a:endParaRPr>
          </a:p>
          <a:p>
            <a:pPr algn="l" defTabSz="457200" eaLnBrk="0" hangingPunct="0">
              <a:spcAft>
                <a:spcPct val="30000"/>
              </a:spcAft>
              <a:buClr>
                <a:schemeClr val="hlink"/>
              </a:buClr>
              <a:buSzPct val="160000"/>
            </a:pPr>
            <a:r>
              <a:rPr lang="en-US" sz="1000">
                <a:solidFill>
                  <a:schemeClr val="tx1"/>
                </a:solidFill>
                <a:cs typeface="ＭＳ Ｐゴシック" charset="0"/>
              </a:rPr>
              <a:t>IBM, the IBM logo, ibm.com, Rational, the Rational logo, Telelogic, the Telelogic logo, Green Hat, the Green Hat logo, and other IBM products and services are trademarks or registered trademarks of International Business Machines Corporation in the United States, other countries, or both. If these and other IBM trademarked terms are marked on their first occurrence in this information with a trademark symbol (® or ™), these symbols indicate U.S. registered or common law trademarks owned by IBM at the time this information was published. Such trademarks may also be registered or common law trademarks in other countries. A current list of IBM trademarks is available on the Web at “Copyright and trademark information” at </a:t>
            </a:r>
            <a:r>
              <a:rPr lang="en-US" sz="1000">
                <a:solidFill>
                  <a:schemeClr val="tx1"/>
                </a:solidFill>
                <a:cs typeface="ＭＳ Ｐゴシック" charset="0"/>
                <a:hlinkClick r:id="rId3"/>
              </a:rPr>
              <a:t>www.ibm.com/legal/copytrade.shtml</a:t>
            </a:r>
            <a:endParaRPr lang="en-US" sz="1000">
              <a:solidFill>
                <a:schemeClr val="tx1"/>
              </a:solidFill>
              <a:cs typeface="ＭＳ Ｐゴシック" charset="0"/>
            </a:endParaRPr>
          </a:p>
          <a:p>
            <a:pPr algn="l" defTabSz="457200" eaLnBrk="0" hangingPunct="0">
              <a:spcAft>
                <a:spcPct val="30000"/>
              </a:spcAft>
              <a:buClr>
                <a:schemeClr val="hlink"/>
              </a:buClr>
              <a:buSzPct val="160000"/>
            </a:pPr>
            <a:r>
              <a:rPr lang="en-US" sz="1000">
                <a:solidFill>
                  <a:srgbClr val="F54604"/>
                </a:solidFill>
                <a:cs typeface="ＭＳ Ｐゴシック" charset="0"/>
              </a:rPr>
              <a:t>If you have mentioned trademarks that are not from IBM, please update and add the following lines: </a:t>
            </a:r>
          </a:p>
          <a:p>
            <a:pPr algn="l" defTabSz="457200" eaLnBrk="0" hangingPunct="0">
              <a:spcAft>
                <a:spcPct val="30000"/>
              </a:spcAft>
              <a:buClr>
                <a:schemeClr val="hlink"/>
              </a:buClr>
              <a:buSzPct val="160000"/>
            </a:pPr>
            <a:r>
              <a:rPr lang="en-US" sz="1000">
                <a:solidFill>
                  <a:srgbClr val="F54604"/>
                </a:solidFill>
                <a:cs typeface="ＭＳ Ｐゴシック" charset="0"/>
              </a:rPr>
              <a:t>[Insert any special third-party trademark names/attributions here] </a:t>
            </a:r>
          </a:p>
          <a:p>
            <a:pPr algn="l" defTabSz="457200" eaLnBrk="0" hangingPunct="0">
              <a:spcAft>
                <a:spcPct val="30000"/>
              </a:spcAft>
              <a:buClr>
                <a:schemeClr val="hlink"/>
              </a:buClr>
              <a:buSzPct val="160000"/>
            </a:pPr>
            <a:r>
              <a:rPr lang="en-US" sz="1000">
                <a:solidFill>
                  <a:schemeClr val="tx1"/>
                </a:solidFill>
                <a:cs typeface="ＭＳ Ｐゴシック" charset="0"/>
              </a:rPr>
              <a:t>Other company, product, or service names may be trademarks or service marks of others.</a:t>
            </a:r>
          </a:p>
        </p:txBody>
      </p:sp>
      <p:sp>
        <p:nvSpPr>
          <p:cNvPr id="44039" name="Rectangle 9"/>
          <p:cNvSpPr>
            <a:spLocks/>
          </p:cNvSpPr>
          <p:nvPr/>
        </p:nvSpPr>
        <p:spPr bwMode="auto">
          <a:xfrm>
            <a:off x="260350" y="1077913"/>
            <a:ext cx="8226425" cy="492125"/>
          </a:xfrm>
          <a:prstGeom prst="rect">
            <a:avLst/>
          </a:prstGeom>
          <a:solidFill>
            <a:schemeClr val="bg1"/>
          </a:solidFill>
          <a:ln w="3175">
            <a:solidFill>
              <a:schemeClr val="accent1"/>
            </a:solidFill>
            <a:miter lim="800000"/>
            <a:headEnd/>
            <a:tailEnd/>
          </a:ln>
        </p:spPr>
        <p:txBody>
          <a:bodyPr tIns="91440" rIns="228600" bIns="91440"/>
          <a:lstStyle/>
          <a:p>
            <a:pPr algn="l" defTabSz="457200" eaLnBrk="0" hangingPunct="0">
              <a:spcAft>
                <a:spcPct val="30000"/>
              </a:spcAft>
              <a:buClr>
                <a:schemeClr val="hlink"/>
              </a:buClr>
              <a:buSzPct val="160000"/>
            </a:pPr>
            <a:r>
              <a:rPr lang="en-US" sz="1000" b="1">
                <a:solidFill>
                  <a:schemeClr val="tx1"/>
                </a:solidFill>
                <a:cs typeface="ＭＳ Ｐゴシック" charset="0"/>
              </a:rPr>
              <a:t>Availability</a:t>
            </a:r>
            <a:r>
              <a:rPr lang="en-US" sz="1000">
                <a:solidFill>
                  <a:schemeClr val="tx1"/>
                </a:solidFill>
                <a:cs typeface="ＭＳ Ｐゴシック" charset="0"/>
              </a:rPr>
              <a:t>: References in this presentation to IBM products, programs, or services do not imply that they will be available in all countries </a:t>
            </a:r>
            <a:br>
              <a:rPr lang="en-US" sz="1000">
                <a:solidFill>
                  <a:schemeClr val="tx1"/>
                </a:solidFill>
                <a:cs typeface="ＭＳ Ｐゴシック" charset="0"/>
              </a:rPr>
            </a:br>
            <a:r>
              <a:rPr lang="en-US" sz="1000">
                <a:solidFill>
                  <a:schemeClr val="tx1"/>
                </a:solidFill>
                <a:cs typeface="ＭＳ Ｐゴシック" charset="0"/>
              </a:rPr>
              <a:t>in which IBM operates. </a:t>
            </a:r>
            <a:endParaRPr lang="en-US" sz="1800">
              <a:solidFill>
                <a:schemeClr val="tx1"/>
              </a:solidFill>
              <a:cs typeface="ＭＳ Ｐゴシック" charset="0"/>
            </a:endParaRPr>
          </a:p>
        </p:txBody>
      </p:sp>
      <p:sp>
        <p:nvSpPr>
          <p:cNvPr id="44040" name="Rectangle 9"/>
          <p:cNvSpPr>
            <a:spLocks/>
          </p:cNvSpPr>
          <p:nvPr/>
        </p:nvSpPr>
        <p:spPr bwMode="auto">
          <a:xfrm>
            <a:off x="260350" y="1628775"/>
            <a:ext cx="8226425" cy="1254125"/>
          </a:xfrm>
          <a:prstGeom prst="rect">
            <a:avLst/>
          </a:prstGeom>
          <a:solidFill>
            <a:schemeClr val="bg1"/>
          </a:solidFill>
          <a:ln w="3175">
            <a:solidFill>
              <a:schemeClr val="accent1"/>
            </a:solidFill>
            <a:miter lim="800000"/>
            <a:headEnd/>
            <a:tailEnd/>
          </a:ln>
        </p:spPr>
        <p:txBody>
          <a:bodyPr tIns="91440" rIns="228600" bIns="91440"/>
          <a:lstStyle/>
          <a:p>
            <a:pPr algn="l" defTabSz="457200" eaLnBrk="0" hangingPunct="0">
              <a:spcAft>
                <a:spcPct val="30000"/>
              </a:spcAft>
              <a:buClr>
                <a:schemeClr val="bg1"/>
              </a:buClr>
              <a:buSzPct val="160000"/>
            </a:pPr>
            <a:r>
              <a:rPr lang="en-US" sz="1000">
                <a:solidFill>
                  <a:schemeClr val="tx1"/>
                </a:solidFill>
                <a:cs typeface="ＭＳ Ｐゴシック" charset="0"/>
              </a:rPr>
              <a:t>The workshops, sessions and materials have been prepared by IBM or the session speakers and reflect their own views.  They are provided for informational purposes only, and are neither intended to, nor shall have the effect of being, legal or other guidance or advice to any participant.  While efforts were made to verify the completeness and accuracy of the information contained in this presentation, it is provided AS-IS without warranty of any kind, express or implied. IBM shall not be responsible for any damages arising out of the use of, or otherwise related to, this presentation or any other materials. Nothing contained in this presentation is intended to, nor shall have the effect of, creating any warranties or representations from IBM or its suppliers or licensors, or altering the terms and conditions of the applicable license agreement governing the use of IBM software.</a:t>
            </a:r>
          </a:p>
        </p:txBody>
      </p:sp>
      <p:sp>
        <p:nvSpPr>
          <p:cNvPr id="44041" name="Rectangle 9"/>
          <p:cNvSpPr>
            <a:spLocks/>
          </p:cNvSpPr>
          <p:nvPr/>
        </p:nvSpPr>
        <p:spPr bwMode="auto">
          <a:xfrm>
            <a:off x="260350" y="2943225"/>
            <a:ext cx="8226425" cy="815975"/>
          </a:xfrm>
          <a:prstGeom prst="rect">
            <a:avLst/>
          </a:prstGeom>
          <a:solidFill>
            <a:schemeClr val="bg1"/>
          </a:solidFill>
          <a:ln w="3175">
            <a:solidFill>
              <a:schemeClr val="accent1"/>
            </a:solidFill>
            <a:miter lim="800000"/>
            <a:headEnd/>
            <a:tailEnd/>
          </a:ln>
        </p:spPr>
        <p:txBody>
          <a:bodyPr tIns="91440" rIns="228600" bIns="91440"/>
          <a:lstStyle/>
          <a:p>
            <a:pPr algn="l" defTabSz="457200" eaLnBrk="0" hangingPunct="0">
              <a:spcAft>
                <a:spcPct val="30000"/>
              </a:spcAft>
              <a:buClr>
                <a:schemeClr val="hlink"/>
              </a:buClr>
              <a:buSzPct val="160000"/>
            </a:pPr>
            <a:r>
              <a:rPr lang="en-US" sz="1000">
                <a:solidFill>
                  <a:schemeClr val="tx1"/>
                </a:solidFill>
                <a:cs typeface="ＭＳ Ｐゴシック" charset="0"/>
              </a:rPr>
              <a:t>All customer examples described are presented as illustrations of how those customers have used IBM products and the results they may have achieved. Actual environmental costs and performance characteristics may vary by customer. Nothing contained in these materials is intended to, nor shall have the effect of, stating or implying that any activities undertaken by you will result in any specific sales, revenue growth or other results.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2"/>
          <p:cNvSpPr>
            <a:spLocks noGrp="1" noChangeArrowheads="1"/>
          </p:cNvSpPr>
          <p:nvPr>
            <p:ph type="sldNum" sz="quarter" idx="10"/>
          </p:nvPr>
        </p:nvSpPr>
        <p:spPr>
          <a:ln/>
        </p:spPr>
        <p:txBody>
          <a:bodyPr/>
          <a:lstStyle/>
          <a:p>
            <a:fld id="{BD0CDBE4-EAB9-E44C-97CB-40DDD3D980F6}" type="slidenum">
              <a:rPr lang="en-US"/>
              <a:pPr/>
              <a:t>46</a:t>
            </a:fld>
            <a:endParaRPr lang="en-US"/>
          </a:p>
        </p:txBody>
      </p:sp>
      <p:grpSp>
        <p:nvGrpSpPr>
          <p:cNvPr id="59407" name="Group 15"/>
          <p:cNvGrpSpPr>
            <a:grpSpLocks/>
          </p:cNvGrpSpPr>
          <p:nvPr/>
        </p:nvGrpSpPr>
        <p:grpSpPr bwMode="auto">
          <a:xfrm>
            <a:off x="0" y="0"/>
            <a:ext cx="9144000" cy="6858000"/>
            <a:chOff x="0" y="0"/>
            <a:chExt cx="5760" cy="4320"/>
          </a:xfrm>
        </p:grpSpPr>
        <p:sp>
          <p:nvSpPr>
            <p:cNvPr id="59404" name="Rectangle 12"/>
            <p:cNvSpPr>
              <a:spLocks noChangeArrowheads="1"/>
            </p:cNvSpPr>
            <p:nvPr/>
          </p:nvSpPr>
          <p:spPr bwMode="auto">
            <a:xfrm>
              <a:off x="4170" y="2400"/>
              <a:ext cx="1590" cy="19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405" name="Rectangle 13"/>
            <p:cNvSpPr>
              <a:spLocks noChangeArrowheads="1"/>
            </p:cNvSpPr>
            <p:nvPr/>
          </p:nvSpPr>
          <p:spPr bwMode="auto">
            <a:xfrm>
              <a:off x="0" y="0"/>
              <a:ext cx="5760" cy="43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59397" name="Picture 5" descr="divider_graphic_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56" y="1828"/>
              <a:ext cx="2804" cy="2492"/>
            </a:xfrm>
            <a:prstGeom prst="rect">
              <a:avLst/>
            </a:prstGeom>
            <a:noFill/>
            <a:extLst>
              <a:ext uri="{909E8E84-426E-40DD-AFC4-6F175D3DCCD1}">
                <a14:hiddenFill xmlns:a14="http://schemas.microsoft.com/office/drawing/2010/main">
                  <a:solidFill>
                    <a:srgbClr val="FFFFFF"/>
                  </a:solidFill>
                </a14:hiddenFill>
              </a:ext>
            </a:extLst>
          </p:spPr>
        </p:pic>
        <p:pic>
          <p:nvPicPr>
            <p:cNvPr id="59394" name="Picture 2" descr="divider-slide-words_thanks"/>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83" y="940"/>
              <a:ext cx="4393" cy="1076"/>
            </a:xfrm>
            <a:prstGeom prst="rect">
              <a:avLst/>
            </a:prstGeom>
            <a:noFill/>
            <a:extLst>
              <a:ext uri="{909E8E84-426E-40DD-AFC4-6F175D3DCCD1}">
                <a14:hiddenFill xmlns:a14="http://schemas.microsoft.com/office/drawing/2010/main">
                  <a:solidFill>
                    <a:srgbClr val="FFFFFF"/>
                  </a:solidFill>
                </a14:hiddenFill>
              </a:ext>
            </a:extLst>
          </p:spPr>
        </p:pic>
        <p:pic>
          <p:nvPicPr>
            <p:cNvPr id="59406" name="Picture 14" descr="StayAhead_CBM_Lockup_rgb"/>
            <p:cNvPicPr>
              <a:picLocks noChangeAspect="1" noChangeArrowheads="1"/>
            </p:cNvPicPr>
            <p:nvPr/>
          </p:nvPicPr>
          <p:blipFill>
            <a:blip r:embed="rId5" cstate="email">
              <a:extLst>
                <a:ext uri="{28A0092B-C50C-407E-A947-70E740481C1C}">
                  <a14:useLocalDpi xmlns:a14="http://schemas.microsoft.com/office/drawing/2010/main" val="0"/>
                </a:ext>
              </a:extLst>
            </a:blip>
            <a:srcRect b="32120"/>
            <a:stretch>
              <a:fillRect/>
            </a:stretch>
          </p:blipFill>
          <p:spPr bwMode="auto">
            <a:xfrm>
              <a:off x="189" y="3840"/>
              <a:ext cx="1081" cy="271"/>
            </a:xfrm>
            <a:prstGeom prst="rect">
              <a:avLst/>
            </a:prstGeom>
            <a:noFill/>
            <a:extLst>
              <a:ext uri="{909E8E84-426E-40DD-AFC4-6F175D3DCCD1}">
                <a14:hiddenFill xmlns:a14="http://schemas.microsoft.com/office/drawing/2010/main">
                  <a:solidFill>
                    <a:srgbClr val="FFFFFF"/>
                  </a:solidFill>
                </a14:hiddenFill>
              </a:ext>
            </a:extLst>
          </p:spPr>
        </p:pic>
      </p:grpSp>
      <p:sp>
        <p:nvSpPr>
          <p:cNvPr id="59395" name="Rectangle 3"/>
          <p:cNvSpPr>
            <a:spLocks noChangeArrowheads="1"/>
          </p:cNvSpPr>
          <p:nvPr/>
        </p:nvSpPr>
        <p:spPr bwMode="auto">
          <a:xfrm>
            <a:off x="223838" y="4175125"/>
            <a:ext cx="3800475" cy="1673225"/>
          </a:xfrm>
          <a:prstGeom prst="rect">
            <a:avLst/>
          </a:prstGeom>
          <a:noFill/>
          <a:ln>
            <a:noFill/>
          </a:ln>
          <a:effectLst/>
          <a:extLst>
            <a:ext uri="{909E8E84-426E-40DD-AFC4-6F175D3DCCD1}">
              <a14:hiddenFill xmlns:a14="http://schemas.microsoft.com/office/drawing/2010/main">
                <a:solidFill>
                  <a:srgbClr val="83D1F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marL="52388" algn="l" defTabSz="914400">
              <a:lnSpc>
                <a:spcPct val="80000"/>
              </a:lnSpc>
              <a:buClrTx/>
              <a:buSzTx/>
              <a:buFontTx/>
              <a:buNone/>
            </a:pPr>
            <a:r>
              <a:rPr lang="en-US" sz="800" b="1">
                <a:solidFill>
                  <a:srgbClr val="808080"/>
                </a:solidFill>
                <a:ea typeface="ＭＳ 明朝" charset="0"/>
                <a:cs typeface="ＭＳ 明朝" charset="0"/>
              </a:rPr>
              <a:t>© Copyright IBM Corporation 2013.  All rights reserved. </a:t>
            </a:r>
            <a:r>
              <a:rPr lang="en-US" sz="800">
                <a:solidFill>
                  <a:srgbClr val="808080"/>
                </a:solidFill>
                <a:ea typeface="ＭＳ 明朝" charset="0"/>
                <a:cs typeface="ＭＳ 明朝" charset="0"/>
              </a:rPr>
              <a:t>The information contained in these materials is provided for informational purposes only, and is provided AS IS without warranty of any kind, express or implied.  IBM shall not be responsible for any damages arising out of the use of, or otherwise related to, these materials.  Nothing contained in these materials is intended to, nor shall have the effect of, creating any warranties or representations from IBM or its suppliers or licensors, or altering the terms and conditions of the applicable license agreement  governing the use of IBM software. References in these materials to IBM products, programs, or services do not imply that they will be available in all countries in which IBM operates.  Product release dates and/or capabilities referenced in these materials may change at any time at IBM’s sole discretion based on market opportunities or other factors, and are not intended to be a commitment to future product or feature availability in any way.  IBM, the IBM logo, Rational, the Rational logo, Telelogic, the Telelogic logo, and other IBM products and services are trademarks of the International Business Machines Corporation, in the United States, other countries or both. Other company, product, or service names may be trademarks or service marks of others.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5</a:t>
            </a:fld>
            <a:endParaRPr lang="en-US"/>
          </a:p>
        </p:txBody>
      </p:sp>
      <p:sp>
        <p:nvSpPr>
          <p:cNvPr id="354306" name="Rectangle 2"/>
          <p:cNvSpPr>
            <a:spLocks noGrp="1" noChangeArrowheads="1"/>
          </p:cNvSpPr>
          <p:nvPr>
            <p:ph type="title"/>
          </p:nvPr>
        </p:nvSpPr>
        <p:spPr>
          <a:xfrm>
            <a:off x="173038" y="532364"/>
            <a:ext cx="7427912" cy="402674"/>
          </a:xfrm>
        </p:spPr>
        <p:txBody>
          <a:bodyPr/>
          <a:lstStyle/>
          <a:p>
            <a:r>
              <a:rPr lang="en-US" dirty="0" smtClean="0">
                <a:latin typeface="Arial" charset="0"/>
                <a:cs typeface="Arial" charset="0"/>
              </a:rPr>
              <a:t>About the Speakers</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2400" dirty="0" smtClean="0">
                <a:latin typeface="Arial" charset="0"/>
                <a:cs typeface="Arial" charset="0"/>
              </a:rPr>
              <a:t>Michael is a Senior Applications Development Analyst with Lender Processing Services. </a:t>
            </a:r>
          </a:p>
          <a:p>
            <a:r>
              <a:rPr lang="en-US" sz="2400" dirty="0" smtClean="0">
                <a:latin typeface="Arial" charset="0"/>
                <a:cs typeface="Arial" charset="0"/>
              </a:rPr>
              <a:t>He has been working with Rational Functional Tester since 2007 and Rational Quality Manager since 2010. </a:t>
            </a:r>
          </a:p>
          <a:p>
            <a:r>
              <a:rPr lang="en-US" sz="2400" dirty="0" smtClean="0">
                <a:latin typeface="Arial" charset="0"/>
                <a:cs typeface="Arial" charset="0"/>
              </a:rPr>
              <a:t>He has had to interface with RQM from systems written in both Java and C#.</a:t>
            </a:r>
          </a:p>
          <a:p>
            <a:endParaRPr lang="en-US" sz="2000" dirty="0">
              <a:latin typeface="Arial"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6</a:t>
            </a:fld>
            <a:endParaRPr lang="en-US"/>
          </a:p>
        </p:txBody>
      </p:sp>
      <p:sp>
        <p:nvSpPr>
          <p:cNvPr id="354306" name="Rectangle 2"/>
          <p:cNvSpPr>
            <a:spLocks noGrp="1" noChangeArrowheads="1"/>
          </p:cNvSpPr>
          <p:nvPr>
            <p:ph type="title"/>
          </p:nvPr>
        </p:nvSpPr>
        <p:spPr>
          <a:xfrm>
            <a:off x="173038" y="532364"/>
            <a:ext cx="7427912" cy="402674"/>
          </a:xfrm>
        </p:spPr>
        <p:txBody>
          <a:bodyPr/>
          <a:lstStyle/>
          <a:p>
            <a:r>
              <a:rPr lang="en-US" dirty="0" smtClean="0">
                <a:latin typeface="Arial" charset="0"/>
                <a:cs typeface="Arial" charset="0"/>
              </a:rPr>
              <a:t>REST – What is it?</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2400" dirty="0" smtClean="0">
                <a:latin typeface="Arial" charset="0"/>
                <a:cs typeface="Arial" charset="0"/>
              </a:rPr>
              <a:t>REST: Short for REpresentational State Transfer</a:t>
            </a:r>
          </a:p>
          <a:p>
            <a:r>
              <a:rPr lang="en-US" sz="2400" dirty="0" smtClean="0"/>
              <a:t>Requests </a:t>
            </a:r>
            <a:r>
              <a:rPr lang="en-US" sz="2400" dirty="0"/>
              <a:t>and responses are built around the transfer of representations of resources</a:t>
            </a:r>
            <a:r>
              <a:rPr lang="en-US" sz="2400" dirty="0" smtClean="0"/>
              <a:t>.</a:t>
            </a:r>
          </a:p>
          <a:p>
            <a:pPr lvl="1"/>
            <a:r>
              <a:rPr lang="en-US" sz="2000" dirty="0" smtClean="0">
                <a:latin typeface="Arial" charset="0"/>
                <a:cs typeface="Arial" charset="0"/>
              </a:rPr>
              <a:t>A “resource” is typically just a unique URL.</a:t>
            </a:r>
          </a:p>
          <a:p>
            <a:pPr lvl="1"/>
            <a:r>
              <a:rPr lang="en-US" sz="2000" dirty="0" smtClean="0">
                <a:latin typeface="Arial" charset="0"/>
                <a:cs typeface="Arial" charset="0"/>
              </a:rPr>
              <a:t>The “representation” is data either received from that URL or sent to that URL.</a:t>
            </a:r>
          </a:p>
          <a:p>
            <a:pPr lvl="1"/>
            <a:r>
              <a:rPr lang="en-US" sz="2000" dirty="0" smtClean="0">
                <a:latin typeface="Arial" charset="0"/>
                <a:cs typeface="Arial" charset="0"/>
              </a:rPr>
              <a:t>Most of the time the data is an XML document.</a:t>
            </a:r>
          </a:p>
          <a:p>
            <a:r>
              <a:rPr lang="en-US" sz="2400" dirty="0">
                <a:latin typeface="Arial" charset="0"/>
                <a:cs typeface="Arial" charset="0"/>
              </a:rPr>
              <a:t>Typically performed over HTTP, but doesn’t have to </a:t>
            </a:r>
            <a:r>
              <a:rPr lang="en-US" sz="2400" dirty="0" smtClean="0">
                <a:latin typeface="Arial" charset="0"/>
                <a:cs typeface="Arial" charset="0"/>
              </a:rPr>
              <a:t>be</a:t>
            </a:r>
            <a:r>
              <a:rPr lang="en-US" sz="2400" dirty="0">
                <a:latin typeface="Arial" charset="0"/>
                <a:cs typeface="Arial" charset="0"/>
              </a:rPr>
              <a:t>.</a:t>
            </a:r>
          </a:p>
        </p:txBody>
      </p:sp>
    </p:spTree>
    <p:extLst>
      <p:ext uri="{BB962C8B-B14F-4D97-AF65-F5344CB8AC3E}">
        <p14:creationId xmlns:p14="http://schemas.microsoft.com/office/powerpoint/2010/main" val="240597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REST – What is it?</a:t>
            </a:r>
            <a:endParaRPr lang="en-US" dirty="0"/>
          </a:p>
        </p:txBody>
      </p:sp>
      <p:sp>
        <p:nvSpPr>
          <p:cNvPr id="3" name="Content Placeholder 2"/>
          <p:cNvSpPr>
            <a:spLocks noGrp="1"/>
          </p:cNvSpPr>
          <p:nvPr>
            <p:ph idx="1"/>
          </p:nvPr>
        </p:nvSpPr>
        <p:spPr>
          <a:xfrm>
            <a:off x="263525" y="1018902"/>
            <a:ext cx="8705850" cy="4990011"/>
          </a:xfrm>
        </p:spPr>
        <p:txBody>
          <a:bodyPr/>
          <a:lstStyle/>
          <a:p>
            <a:r>
              <a:rPr lang="en-US" sz="2400" dirty="0"/>
              <a:t>Stateless: </a:t>
            </a:r>
            <a:endParaRPr lang="en-US" sz="2400" dirty="0" smtClean="0"/>
          </a:p>
          <a:p>
            <a:pPr lvl="1"/>
            <a:r>
              <a:rPr lang="en-US" sz="2200" dirty="0" smtClean="0"/>
              <a:t>Unlike </a:t>
            </a:r>
            <a:r>
              <a:rPr lang="en-US" sz="2200" dirty="0"/>
              <a:t>a website, no client context is stored on the server between requests. </a:t>
            </a:r>
            <a:endParaRPr lang="en-US" sz="2200" dirty="0" smtClean="0"/>
          </a:p>
          <a:p>
            <a:pPr lvl="1"/>
            <a:r>
              <a:rPr lang="en-US" sz="2200" dirty="0" smtClean="0"/>
              <a:t>Each </a:t>
            </a:r>
            <a:r>
              <a:rPr lang="en-US" sz="2200" dirty="0"/>
              <a:t>request from any client contains all of the information necessary to service the request, and any session state is held in the client.</a:t>
            </a:r>
          </a:p>
          <a:p>
            <a:r>
              <a:rPr lang="en-US" sz="2400" dirty="0">
                <a:latin typeface="Arial" charset="0"/>
                <a:cs typeface="Arial" charset="0"/>
              </a:rPr>
              <a:t>4 Main Actions: GET, PUT, POST, and DELETE.</a:t>
            </a:r>
          </a:p>
          <a:p>
            <a:pPr lvl="1"/>
            <a:r>
              <a:rPr lang="en-US" sz="2400" dirty="0">
                <a:latin typeface="Arial" charset="0"/>
                <a:cs typeface="Arial" charset="0"/>
              </a:rPr>
              <a:t>These were borrowed from the HTTP protocol.</a:t>
            </a:r>
          </a:p>
          <a:p>
            <a:r>
              <a:rPr lang="en-US" sz="2400" dirty="0">
                <a:latin typeface="Arial" charset="0"/>
                <a:cs typeface="Arial" charset="0"/>
              </a:rPr>
              <a:t>Typically, the HTTP action changes rather than the URL </a:t>
            </a:r>
            <a:endParaRPr lang="en-US" sz="2000" dirty="0">
              <a:latin typeface="Arial" charset="0"/>
              <a:cs typeface="Arial" charset="0"/>
            </a:endParaRPr>
          </a:p>
          <a:p>
            <a:endParaRPr lang="en-US" sz="1800" dirty="0"/>
          </a:p>
        </p:txBody>
      </p:sp>
      <p:sp>
        <p:nvSpPr>
          <p:cNvPr id="4" name="Slide Number Placeholder 3"/>
          <p:cNvSpPr>
            <a:spLocks noGrp="1"/>
          </p:cNvSpPr>
          <p:nvPr>
            <p:ph type="sldNum" sz="quarter" idx="10"/>
          </p:nvPr>
        </p:nvSpPr>
        <p:spPr/>
        <p:txBody>
          <a:bodyPr/>
          <a:lstStyle/>
          <a:p>
            <a:fld id="{A85FD994-82BE-174D-8D51-474E922F1F3C}" type="slidenum">
              <a:rPr lang="en-US" smtClean="0"/>
              <a:pPr/>
              <a:t>7</a:t>
            </a:fld>
            <a:endParaRPr lang="en-US"/>
          </a:p>
        </p:txBody>
      </p:sp>
    </p:spTree>
    <p:extLst>
      <p:ext uri="{BB962C8B-B14F-4D97-AF65-F5344CB8AC3E}">
        <p14:creationId xmlns:p14="http://schemas.microsoft.com/office/powerpoint/2010/main" val="117725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2"/>
          <p:cNvSpPr>
            <a:spLocks noGrp="1" noChangeArrowheads="1"/>
          </p:cNvSpPr>
          <p:nvPr>
            <p:ph type="sldNum" sz="quarter" idx="10"/>
          </p:nvPr>
        </p:nvSpPr>
        <p:spPr>
          <a:ln/>
        </p:spPr>
        <p:txBody>
          <a:bodyPr/>
          <a:lstStyle/>
          <a:p>
            <a:fld id="{4F49348D-F1CF-C14F-9628-DD5933DAF9E5}" type="slidenum">
              <a:rPr lang="en-US"/>
              <a:pPr/>
              <a:t>8</a:t>
            </a:fld>
            <a:endParaRPr lang="en-US"/>
          </a:p>
        </p:txBody>
      </p:sp>
      <p:sp>
        <p:nvSpPr>
          <p:cNvPr id="354306" name="Rectangle 2"/>
          <p:cNvSpPr>
            <a:spLocks noGrp="1" noChangeArrowheads="1"/>
          </p:cNvSpPr>
          <p:nvPr>
            <p:ph type="title"/>
          </p:nvPr>
        </p:nvSpPr>
        <p:spPr>
          <a:xfrm>
            <a:off x="173038" y="532364"/>
            <a:ext cx="7427912" cy="402674"/>
          </a:xfrm>
        </p:spPr>
        <p:txBody>
          <a:bodyPr/>
          <a:lstStyle/>
          <a:p>
            <a:r>
              <a:rPr lang="en-US" dirty="0" smtClean="0">
                <a:latin typeface="Arial" charset="0"/>
                <a:cs typeface="Arial" charset="0"/>
              </a:rPr>
              <a:t>REST </a:t>
            </a:r>
            <a:r>
              <a:rPr lang="en-US" dirty="0" err="1" smtClean="0">
                <a:latin typeface="Arial" charset="0"/>
                <a:cs typeface="Arial" charset="0"/>
              </a:rPr>
              <a:t>vs</a:t>
            </a:r>
            <a:r>
              <a:rPr lang="en-US" dirty="0" smtClean="0">
                <a:latin typeface="Arial" charset="0"/>
                <a:cs typeface="Arial" charset="0"/>
              </a:rPr>
              <a:t> Plain HTTP</a:t>
            </a:r>
            <a:endParaRPr lang="en-US" dirty="0">
              <a:latin typeface="Arial" charset="0"/>
              <a:cs typeface="Arial" charset="0"/>
            </a:endParaRPr>
          </a:p>
        </p:txBody>
      </p:sp>
      <p:sp>
        <p:nvSpPr>
          <p:cNvPr id="354307" name="Rectangle 3"/>
          <p:cNvSpPr>
            <a:spLocks noGrp="1" noChangeArrowheads="1"/>
          </p:cNvSpPr>
          <p:nvPr>
            <p:ph type="body" idx="1"/>
          </p:nvPr>
        </p:nvSpPr>
        <p:spPr>
          <a:xfrm>
            <a:off x="176213" y="977900"/>
            <a:ext cx="8593137" cy="5156200"/>
          </a:xfrm>
        </p:spPr>
        <p:txBody>
          <a:bodyPr/>
          <a:lstStyle/>
          <a:p>
            <a:r>
              <a:rPr lang="en-US" sz="2400" dirty="0" smtClean="0">
                <a:latin typeface="Arial" charset="0"/>
                <a:cs typeface="Arial" charset="0"/>
              </a:rPr>
              <a:t>For </a:t>
            </a:r>
            <a:r>
              <a:rPr lang="en-US" sz="2400" dirty="0">
                <a:latin typeface="Arial" charset="0"/>
                <a:cs typeface="Arial" charset="0"/>
              </a:rPr>
              <a:t>example, let's imagine that we have a user database that is manageable over </a:t>
            </a:r>
            <a:r>
              <a:rPr lang="en-US" sz="2400" dirty="0" smtClean="0">
                <a:latin typeface="Arial" charset="0"/>
                <a:cs typeface="Arial" charset="0"/>
              </a:rPr>
              <a:t>HTTP.</a:t>
            </a:r>
          </a:p>
          <a:p>
            <a:r>
              <a:rPr lang="en-US" sz="2400" dirty="0" smtClean="0">
                <a:latin typeface="Arial" charset="0"/>
                <a:cs typeface="Arial" charset="0"/>
              </a:rPr>
              <a:t>Using </a:t>
            </a:r>
            <a:r>
              <a:rPr lang="en-US" sz="2400" dirty="0">
                <a:latin typeface="Arial" charset="0"/>
                <a:cs typeface="Arial" charset="0"/>
              </a:rPr>
              <a:t>the non-restful approach it would probably look something like this</a:t>
            </a:r>
            <a:r>
              <a:rPr lang="en-US" sz="2400" dirty="0" smtClean="0">
                <a:latin typeface="Arial" charset="0"/>
                <a:cs typeface="Arial" charset="0"/>
              </a:rPr>
              <a:t>:</a:t>
            </a:r>
            <a:endParaRPr lang="en-US" sz="2400" dirty="0">
              <a:latin typeface="Arial" charset="0"/>
              <a:cs typeface="Arial" charset="0"/>
            </a:endParaRPr>
          </a:p>
          <a:p>
            <a:pPr lvl="2"/>
            <a:r>
              <a:rPr lang="en-US" sz="1800" dirty="0">
                <a:latin typeface="Arial" charset="0"/>
                <a:cs typeface="Arial" charset="0"/>
              </a:rPr>
              <a:t>/</a:t>
            </a:r>
            <a:r>
              <a:rPr lang="en-US" sz="1800" dirty="0" err="1">
                <a:latin typeface="Arial" charset="0"/>
                <a:cs typeface="Arial" charset="0"/>
              </a:rPr>
              <a:t>user_create</a:t>
            </a:r>
            <a:endParaRPr lang="en-US" sz="1800" dirty="0">
              <a:latin typeface="Arial" charset="0"/>
              <a:cs typeface="Arial" charset="0"/>
            </a:endParaRPr>
          </a:p>
          <a:p>
            <a:pPr lvl="2"/>
            <a:r>
              <a:rPr lang="en-US" sz="1800" dirty="0">
                <a:latin typeface="Arial" charset="0"/>
                <a:cs typeface="Arial" charset="0"/>
              </a:rPr>
              <a:t>/</a:t>
            </a:r>
            <a:r>
              <a:rPr lang="en-US" sz="1800" dirty="0" err="1">
                <a:latin typeface="Arial" charset="0"/>
                <a:cs typeface="Arial" charset="0"/>
              </a:rPr>
              <a:t>user?id</a:t>
            </a:r>
            <a:r>
              <a:rPr lang="en-US" sz="1800" dirty="0" smtClean="0">
                <a:latin typeface="Arial" charset="0"/>
                <a:cs typeface="Arial" charset="0"/>
              </a:rPr>
              <a:t>=123</a:t>
            </a:r>
            <a:endParaRPr lang="en-US" sz="1800" dirty="0">
              <a:latin typeface="Arial" charset="0"/>
              <a:cs typeface="Arial" charset="0"/>
            </a:endParaRPr>
          </a:p>
          <a:p>
            <a:pPr lvl="2"/>
            <a:r>
              <a:rPr lang="en-US" sz="1800" dirty="0">
                <a:latin typeface="Arial" charset="0"/>
                <a:cs typeface="Arial" charset="0"/>
              </a:rPr>
              <a:t>/</a:t>
            </a:r>
            <a:r>
              <a:rPr lang="en-US" sz="1800" dirty="0" err="1">
                <a:latin typeface="Arial" charset="0"/>
                <a:cs typeface="Arial" charset="0"/>
              </a:rPr>
              <a:t>user_edit?id</a:t>
            </a:r>
            <a:r>
              <a:rPr lang="en-US" sz="1800" dirty="0" smtClean="0">
                <a:latin typeface="Arial" charset="0"/>
                <a:cs typeface="Arial" charset="0"/>
              </a:rPr>
              <a:t>=123</a:t>
            </a:r>
            <a:endParaRPr lang="en-US" sz="1800" dirty="0">
              <a:latin typeface="Arial" charset="0"/>
              <a:cs typeface="Arial" charset="0"/>
            </a:endParaRPr>
          </a:p>
          <a:p>
            <a:pPr lvl="2"/>
            <a:r>
              <a:rPr lang="en-US" sz="1800" dirty="0">
                <a:latin typeface="Arial" charset="0"/>
                <a:cs typeface="Arial" charset="0"/>
              </a:rPr>
              <a:t>/</a:t>
            </a:r>
            <a:r>
              <a:rPr lang="en-US" sz="1800" dirty="0" err="1">
                <a:latin typeface="Arial" charset="0"/>
                <a:cs typeface="Arial" charset="0"/>
              </a:rPr>
              <a:t>user_delete?id</a:t>
            </a:r>
            <a:r>
              <a:rPr lang="en-US" sz="1800" dirty="0" smtClean="0">
                <a:latin typeface="Arial" charset="0"/>
                <a:cs typeface="Arial" charset="0"/>
              </a:rPr>
              <a:t>=123</a:t>
            </a:r>
            <a:endParaRPr lang="en-US" sz="2000" dirty="0">
              <a:latin typeface="Arial" charset="0"/>
              <a:cs typeface="Arial" charset="0"/>
            </a:endParaRPr>
          </a:p>
          <a:p>
            <a:r>
              <a:rPr lang="en-US" sz="2400" dirty="0">
                <a:latin typeface="Arial" charset="0"/>
                <a:cs typeface="Arial" charset="0"/>
              </a:rPr>
              <a:t>A restful application would probably expose an API with a single base resource</a:t>
            </a:r>
            <a:r>
              <a:rPr lang="en-US" sz="2400" dirty="0" smtClean="0">
                <a:latin typeface="Arial" charset="0"/>
                <a:cs typeface="Arial" charset="0"/>
              </a:rPr>
              <a:t>.</a:t>
            </a:r>
            <a:endParaRPr lang="en-US" sz="2400" dirty="0">
              <a:latin typeface="Arial" charset="0"/>
              <a:cs typeface="Arial" charset="0"/>
            </a:endParaRPr>
          </a:p>
          <a:p>
            <a:pPr lvl="2"/>
            <a:r>
              <a:rPr lang="en-US" sz="1800" dirty="0">
                <a:latin typeface="Arial" charset="0"/>
                <a:cs typeface="Arial" charset="0"/>
              </a:rPr>
              <a:t>/user</a:t>
            </a:r>
          </a:p>
          <a:p>
            <a:pPr lvl="2"/>
            <a:r>
              <a:rPr lang="en-US" sz="1800" dirty="0">
                <a:latin typeface="Arial" charset="0"/>
                <a:cs typeface="Arial" charset="0"/>
              </a:rPr>
              <a:t>/user</a:t>
            </a:r>
            <a:r>
              <a:rPr lang="en-US" sz="1800" dirty="0" smtClean="0">
                <a:latin typeface="Arial" charset="0"/>
                <a:cs typeface="Arial" charset="0"/>
              </a:rPr>
              <a:t>/123</a:t>
            </a:r>
            <a:endParaRPr lang="en-US" sz="2000" dirty="0">
              <a:latin typeface="Arial" charset="0"/>
              <a:cs typeface="Arial" charset="0"/>
            </a:endParaRPr>
          </a:p>
          <a:p>
            <a:endParaRPr lang="en-US" sz="2000" dirty="0">
              <a:latin typeface="Arial" charset="0"/>
              <a:cs typeface="Arial" charset="0"/>
            </a:endParaRPr>
          </a:p>
          <a:p>
            <a:endParaRPr lang="en-US" sz="2000" dirty="0">
              <a:latin typeface="Arial" charset="0"/>
              <a:cs typeface="Arial" charset="0"/>
            </a:endParaRPr>
          </a:p>
        </p:txBody>
      </p:sp>
    </p:spTree>
    <p:extLst>
      <p:ext uri="{BB962C8B-B14F-4D97-AF65-F5344CB8AC3E}">
        <p14:creationId xmlns:p14="http://schemas.microsoft.com/office/powerpoint/2010/main" val="320393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REST </a:t>
            </a:r>
            <a:r>
              <a:rPr lang="en-US" dirty="0" err="1">
                <a:latin typeface="Arial" charset="0"/>
                <a:cs typeface="Arial" charset="0"/>
              </a:rPr>
              <a:t>vs</a:t>
            </a:r>
            <a:r>
              <a:rPr lang="en-US" dirty="0">
                <a:latin typeface="Arial" charset="0"/>
                <a:cs typeface="Arial" charset="0"/>
              </a:rPr>
              <a:t> Plain HTTP</a:t>
            </a:r>
            <a:endParaRPr lang="en-US" dirty="0"/>
          </a:p>
        </p:txBody>
      </p:sp>
      <p:sp>
        <p:nvSpPr>
          <p:cNvPr id="3" name="Content Placeholder 2"/>
          <p:cNvSpPr>
            <a:spLocks noGrp="1"/>
          </p:cNvSpPr>
          <p:nvPr>
            <p:ph idx="1"/>
          </p:nvPr>
        </p:nvSpPr>
        <p:spPr>
          <a:xfrm>
            <a:off x="263525" y="1071154"/>
            <a:ext cx="8705850" cy="5033084"/>
          </a:xfrm>
        </p:spPr>
        <p:txBody>
          <a:bodyPr/>
          <a:lstStyle/>
          <a:p>
            <a:r>
              <a:rPr lang="en-US" sz="2400" dirty="0">
                <a:latin typeface="Arial" charset="0"/>
                <a:cs typeface="Arial" charset="0"/>
              </a:rPr>
              <a:t>If you want to retrieve the user with ID 123 you send a GET request to /user/123. </a:t>
            </a:r>
            <a:endParaRPr lang="en-US" sz="2400" dirty="0" smtClean="0">
              <a:latin typeface="Arial" charset="0"/>
              <a:cs typeface="Arial" charset="0"/>
            </a:endParaRPr>
          </a:p>
          <a:p>
            <a:r>
              <a:rPr lang="en-US" sz="2400" dirty="0" smtClean="0">
                <a:latin typeface="Arial" charset="0"/>
                <a:cs typeface="Arial" charset="0"/>
              </a:rPr>
              <a:t>If </a:t>
            </a:r>
            <a:r>
              <a:rPr lang="en-US" sz="2400" dirty="0">
                <a:latin typeface="Arial" charset="0"/>
                <a:cs typeface="Arial" charset="0"/>
              </a:rPr>
              <a:t>you want to create a new user you simply send a POST request to that URL with the data you want to create. </a:t>
            </a:r>
          </a:p>
          <a:p>
            <a:r>
              <a:rPr lang="en-US" sz="2400" dirty="0" smtClean="0">
                <a:latin typeface="Arial" charset="0"/>
                <a:cs typeface="Arial" charset="0"/>
              </a:rPr>
              <a:t>If </a:t>
            </a:r>
            <a:r>
              <a:rPr lang="en-US" sz="2400" dirty="0">
                <a:latin typeface="Arial" charset="0"/>
                <a:cs typeface="Arial" charset="0"/>
              </a:rPr>
              <a:t>you want to delete the user, you send a DELETE request to /user/123</a:t>
            </a:r>
            <a:r>
              <a:rPr lang="en-US" sz="2800" dirty="0">
                <a:latin typeface="Arial" charset="0"/>
                <a:cs typeface="Arial" charset="0"/>
              </a:rPr>
              <a:t>.</a:t>
            </a:r>
            <a:endParaRPr lang="en-US" sz="2400" dirty="0">
              <a:latin typeface="Arial" charset="0"/>
              <a:cs typeface="Arial" charset="0"/>
            </a:endParaRPr>
          </a:p>
          <a:p>
            <a:r>
              <a:rPr lang="en-US" sz="2400" dirty="0">
                <a:latin typeface="Arial" charset="0"/>
                <a:cs typeface="Arial" charset="0"/>
              </a:rPr>
              <a:t>If you want to update the user with ID 123 you simply send the update using a PUT request to /user/123. </a:t>
            </a:r>
            <a:endParaRPr lang="en-US" sz="2400" dirty="0" smtClean="0">
              <a:latin typeface="Arial" charset="0"/>
              <a:cs typeface="Arial" charset="0"/>
            </a:endParaRPr>
          </a:p>
          <a:p>
            <a:pPr lvl="1"/>
            <a:r>
              <a:rPr lang="en-US" sz="2000" dirty="0" smtClean="0">
                <a:latin typeface="Arial" charset="0"/>
                <a:cs typeface="Arial" charset="0"/>
              </a:rPr>
              <a:t>On </a:t>
            </a:r>
            <a:r>
              <a:rPr lang="en-US" sz="2000" dirty="0">
                <a:latin typeface="Arial" charset="0"/>
                <a:cs typeface="Arial" charset="0"/>
              </a:rPr>
              <a:t>some APIs you have to GET the resource first, update the fields, and send the updated resource back. </a:t>
            </a:r>
            <a:endParaRPr lang="en-US" sz="2000" dirty="0" smtClean="0">
              <a:latin typeface="Arial" charset="0"/>
              <a:cs typeface="Arial" charset="0"/>
            </a:endParaRPr>
          </a:p>
          <a:p>
            <a:pPr lvl="1"/>
            <a:r>
              <a:rPr lang="en-US" sz="2000" dirty="0" smtClean="0">
                <a:latin typeface="Arial" charset="0"/>
                <a:cs typeface="Arial" charset="0"/>
              </a:rPr>
              <a:t>On </a:t>
            </a:r>
            <a:r>
              <a:rPr lang="en-US" sz="2000" dirty="0">
                <a:latin typeface="Arial" charset="0"/>
                <a:cs typeface="Arial" charset="0"/>
              </a:rPr>
              <a:t>other APIs you can just send the fields to update.</a:t>
            </a:r>
          </a:p>
          <a:p>
            <a:endParaRPr lang="en-US" sz="2000" dirty="0"/>
          </a:p>
        </p:txBody>
      </p:sp>
      <p:sp>
        <p:nvSpPr>
          <p:cNvPr id="4" name="Slide Number Placeholder 3"/>
          <p:cNvSpPr>
            <a:spLocks noGrp="1"/>
          </p:cNvSpPr>
          <p:nvPr>
            <p:ph type="sldNum" sz="quarter" idx="10"/>
          </p:nvPr>
        </p:nvSpPr>
        <p:spPr/>
        <p:txBody>
          <a:bodyPr/>
          <a:lstStyle/>
          <a:p>
            <a:fld id="{A85FD994-82BE-174D-8D51-474E922F1F3C}" type="slidenum">
              <a:rPr lang="en-US" smtClean="0"/>
              <a:pPr/>
              <a:t>9</a:t>
            </a:fld>
            <a:endParaRPr lang="en-US"/>
          </a:p>
        </p:txBody>
      </p:sp>
    </p:spTree>
    <p:extLst>
      <p:ext uri="{BB962C8B-B14F-4D97-AF65-F5344CB8AC3E}">
        <p14:creationId xmlns:p14="http://schemas.microsoft.com/office/powerpoint/2010/main" val="2281367323"/>
      </p:ext>
    </p:extLst>
  </p:cSld>
  <p:clrMapOvr>
    <a:masterClrMapping/>
  </p:clrMapOvr>
</p:sld>
</file>

<file path=ppt/theme/theme1.xml><?xml version="1.0" encoding="utf-8"?>
<a:theme xmlns:a="http://schemas.openxmlformats.org/drawingml/2006/main" name="Innovate2013Breakout">
  <a:themeElements>
    <a:clrScheme name="Innovate 2013 3">
      <a:dk1>
        <a:srgbClr val="000000"/>
      </a:dk1>
      <a:lt1>
        <a:srgbClr val="FFFFFF"/>
      </a:lt1>
      <a:dk2>
        <a:srgbClr val="000000"/>
      </a:dk2>
      <a:lt2>
        <a:srgbClr val="808080"/>
      </a:lt2>
      <a:accent1>
        <a:srgbClr val="00B0DA"/>
      </a:accent1>
      <a:accent2>
        <a:srgbClr val="8CC63F"/>
      </a:accent2>
      <a:accent3>
        <a:srgbClr val="FFFFFF"/>
      </a:accent3>
      <a:accent4>
        <a:srgbClr val="000000"/>
      </a:accent4>
      <a:accent5>
        <a:srgbClr val="AAD4EA"/>
      </a:accent5>
      <a:accent6>
        <a:srgbClr val="7EB338"/>
      </a:accent6>
      <a:hlink>
        <a:srgbClr val="00649D"/>
      </a:hlink>
      <a:folHlink>
        <a:srgbClr val="003F69"/>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600" b="0"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600" b="0"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7F1C7D"/>
        </a:folHlink>
      </a:clrScheme>
      <a:clrMap bg1="lt1" tx1="dk1" bg2="lt2" tx2="dk2" accent1="accent1" accent2="accent2" accent3="accent3" accent4="accent4" accent5="accent5" accent6="accent6" hlink="hlink" folHlink="folHlink"/>
    </a:extraClrScheme>
    <a:extraClrScheme>
      <a:clrScheme name="Innovate 2013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7F1C7D"/>
        </a:folHlink>
      </a:clrScheme>
      <a:clrMap bg1="lt1" tx1="dk1" bg2="lt2" tx2="dk2" accent1="accent1" accent2="accent2" accent3="accent3" accent4="accent4" accent5="accent5" accent6="accent6" hlink="hlink" folHlink="folHlink"/>
    </a:extraClrScheme>
    <a:extraClrScheme>
      <a:clrScheme name="Innovate 2013 2">
        <a:dk1>
          <a:srgbClr val="000000"/>
        </a:dk1>
        <a:lt1>
          <a:srgbClr val="FFFFFF"/>
        </a:lt1>
        <a:dk2>
          <a:srgbClr val="000000"/>
        </a:dk2>
        <a:lt2>
          <a:srgbClr val="808080"/>
        </a:lt2>
        <a:accent1>
          <a:srgbClr val="00B0D8"/>
        </a:accent1>
        <a:accent2>
          <a:srgbClr val="8CC63F"/>
        </a:accent2>
        <a:accent3>
          <a:srgbClr val="FFFFFF"/>
        </a:accent3>
        <a:accent4>
          <a:srgbClr val="000000"/>
        </a:accent4>
        <a:accent5>
          <a:srgbClr val="AAD4E9"/>
        </a:accent5>
        <a:accent6>
          <a:srgbClr val="7EB338"/>
        </a:accent6>
        <a:hlink>
          <a:srgbClr val="00649D"/>
        </a:hlink>
        <a:folHlink>
          <a:srgbClr val="003F69"/>
        </a:folHlink>
      </a:clrScheme>
      <a:clrMap bg1="lt1" tx1="dk1" bg2="lt2" tx2="dk2" accent1="accent1" accent2="accent2" accent3="accent3" accent4="accent4" accent5="accent5" accent6="accent6" hlink="hlink" folHlink="folHlink"/>
    </a:extraClrScheme>
    <a:extraClrScheme>
      <a:clrScheme name="Innovate 2013 3">
        <a:dk1>
          <a:srgbClr val="000000"/>
        </a:dk1>
        <a:lt1>
          <a:srgbClr val="FFFFFF"/>
        </a:lt1>
        <a:dk2>
          <a:srgbClr val="000000"/>
        </a:dk2>
        <a:lt2>
          <a:srgbClr val="808080"/>
        </a:lt2>
        <a:accent1>
          <a:srgbClr val="00B0DA"/>
        </a:accent1>
        <a:accent2>
          <a:srgbClr val="8CC63F"/>
        </a:accent2>
        <a:accent3>
          <a:srgbClr val="FFFFFF"/>
        </a:accent3>
        <a:accent4>
          <a:srgbClr val="000000"/>
        </a:accent4>
        <a:accent5>
          <a:srgbClr val="AAD4EA"/>
        </a:accent5>
        <a:accent6>
          <a:srgbClr val="7EB338"/>
        </a:accent6>
        <a:hlink>
          <a:srgbClr val="00649D"/>
        </a:hlink>
        <a:folHlink>
          <a:srgbClr val="003F6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Innovate2013Breakout.pot</Template>
  <TotalTime>2254</TotalTime>
  <Words>4516</Words>
  <Application>Microsoft Office PowerPoint</Application>
  <PresentationFormat>On-screen Show (4:3)</PresentationFormat>
  <Paragraphs>446</Paragraphs>
  <Slides>46</Slides>
  <Notes>13</Notes>
  <HiddenSlides>5</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Innovate2013Breakout</vt:lpstr>
      <vt:lpstr>Rational Quality Manager's REST API:  Tips, Tricks, and Best Practices</vt:lpstr>
      <vt:lpstr>IMPORTANT: Legal Disclaimer Instructions for IBMers</vt:lpstr>
      <vt:lpstr>Please note the following</vt:lpstr>
      <vt:lpstr>How to use this template</vt:lpstr>
      <vt:lpstr>About the Speakers</vt:lpstr>
      <vt:lpstr>REST – What is it?</vt:lpstr>
      <vt:lpstr>REST – What is it?</vt:lpstr>
      <vt:lpstr>REST vs Plain HTTP</vt:lpstr>
      <vt:lpstr>REST vs Plain HTTP</vt:lpstr>
      <vt:lpstr>REST vs SOAP</vt:lpstr>
      <vt:lpstr>REST vs SOAP</vt:lpstr>
      <vt:lpstr>Why use RQM REST API?</vt:lpstr>
      <vt:lpstr>Why use RQM REST API?</vt:lpstr>
      <vt:lpstr>Why use RQM REST API?</vt:lpstr>
      <vt:lpstr>About the API: Overview</vt:lpstr>
      <vt:lpstr>About the API: Login Process</vt:lpstr>
      <vt:lpstr>About the API: Feeds</vt:lpstr>
      <vt:lpstr>About the API: Feeds</vt:lpstr>
      <vt:lpstr>About the API: Feeds</vt:lpstr>
      <vt:lpstr>About the API: Feeds</vt:lpstr>
      <vt:lpstr>About the API: Feeds</vt:lpstr>
      <vt:lpstr>About the API: Object Model</vt:lpstr>
      <vt:lpstr>About the API: Object Model</vt:lpstr>
      <vt:lpstr>About the API: Object Model</vt:lpstr>
      <vt:lpstr>About the API: Object Model</vt:lpstr>
      <vt:lpstr>About the API: Object Model – feed.xsd</vt:lpstr>
      <vt:lpstr>About the API: Object Model</vt:lpstr>
      <vt:lpstr>About the API: Object Model: Custom Sections JSON</vt:lpstr>
      <vt:lpstr>C# &amp; the API</vt:lpstr>
      <vt:lpstr>C# &amp; the API</vt:lpstr>
      <vt:lpstr>C# &amp; the API</vt:lpstr>
      <vt:lpstr>Java &amp; the API</vt:lpstr>
      <vt:lpstr>Java &amp; the API</vt:lpstr>
      <vt:lpstr>Poster addon for Firefox</vt:lpstr>
      <vt:lpstr>Poster addon for Firefox</vt:lpstr>
      <vt:lpstr>Implementation Demonstrations</vt:lpstr>
      <vt:lpstr>Code Overview</vt:lpstr>
      <vt:lpstr>Code Overview</vt:lpstr>
      <vt:lpstr>PowerPoint Presentation</vt:lpstr>
      <vt:lpstr>Summary and takeaways </vt:lpstr>
      <vt:lpstr>Where to go to learn more</vt:lpstr>
      <vt:lpstr>PowerPoint Presentation</vt:lpstr>
      <vt:lpstr>PowerPoint Presentation</vt:lpstr>
      <vt:lpstr>Daily Apple TV giveaway</vt:lpstr>
      <vt:lpstr>Acknowledgements and disclaimers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Innovate 2010 Session Track Template</dc:title>
  <cp:lastModifiedBy>Michael Freeman</cp:lastModifiedBy>
  <cp:revision>177</cp:revision>
  <dcterms:modified xsi:type="dcterms:W3CDTF">2013-05-15T14:55:42Z</dcterms:modified>
</cp:coreProperties>
</file>