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016e30c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016e30c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016e30c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016e30c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016e30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016e30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016e30c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016e30c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016e30c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016e30c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016e30c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016e30c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016e30c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016e30c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16e30c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16e30c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016e30c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016e30c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016e30c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016e30c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228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Simulação</a:t>
            </a:r>
            <a:r>
              <a:rPr lang="pt-BR" sz="4800"/>
              <a:t> de um vetor de variáveis aleatórias discretas</a:t>
            </a:r>
            <a:endParaRPr sz="48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Brenno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Araujo - 1413294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Soares - 1413437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Thiago Nicacio -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075"/>
            <a:ext cx="4648200" cy="32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919075"/>
            <a:ext cx="4495800" cy="32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950" y="761038"/>
            <a:ext cx="3776050" cy="7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20x5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919075"/>
            <a:ext cx="46666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675" y="1857400"/>
            <a:ext cx="4477325" cy="2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3900" y="3020858"/>
            <a:ext cx="3928176" cy="7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Estudo mais aprofundado teórico sobre variáveis discretas conjuntas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Compartilhamento de informação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Construção do código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Melhoria na elaboração e comparação do tempo de processamento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Melhoria nos gráficos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75" y="1842875"/>
            <a:ext cx="6769399" cy="32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parte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840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Calcula a marginal de cada linha e coluna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425" y="2276463"/>
            <a:ext cx="53530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conjuntos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50" y="1919076"/>
            <a:ext cx="8258175" cy="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Output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875" y="0"/>
            <a:ext cx="46571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746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Simulando </a:t>
            </a:r>
            <a:r>
              <a:rPr lang="pt-BR" sz="2400"/>
              <a:t>variáveis</a:t>
            </a:r>
            <a:r>
              <a:rPr lang="pt-BR" sz="2400"/>
              <a:t> aleatórias</a:t>
            </a:r>
            <a:endParaRPr sz="24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0" y="1880000"/>
            <a:ext cx="4530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Em uma amostra de 10 mil elementos, calcula a probabilidade de um ponto (x,y) da matriz ser escolhido.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975" y="0"/>
            <a:ext cx="47040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0200"/>
            <a:ext cx="44399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13" y="3383300"/>
            <a:ext cx="34861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746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Simulando variáveis aleatórias</a:t>
            </a:r>
            <a:endParaRPr sz="24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0" y="1778375"/>
            <a:ext cx="4530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2) </a:t>
            </a:r>
            <a:r>
              <a:rPr lang="pt-BR"/>
              <a:t>Em uma amostra de 10 mil elementos, calcula a probabilidade de todos os pontos (x,y) da matriz ser escolhido.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63" y="2911250"/>
            <a:ext cx="34861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000" y="0"/>
            <a:ext cx="463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800" y="3822450"/>
            <a:ext cx="4562475" cy="13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746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Simulando variáveis aleatórias</a:t>
            </a:r>
            <a:endParaRPr sz="240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0" y="1778375"/>
            <a:ext cx="4530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3</a:t>
            </a:r>
            <a:r>
              <a:rPr lang="pt-BR"/>
              <a:t>) Em uma amostra de 10 mil elementos, calcula a probabilidade de todos os pontos (x,y) da matriz ser escolhido, utilizando marginal,e calculando seus limites.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900" y="1124"/>
            <a:ext cx="4613100" cy="51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0" y="3615275"/>
            <a:ext cx="3776050" cy="7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