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70" r:id="rId5"/>
    <p:sldId id="271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5DE"/>
    <a:srgbClr val="6DFFAF"/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C2ED145-7620-41E4-9C5F-C72587FA36F6}" type="datetimeFigureOut">
              <a:rPr lang="en-NZ" smtClean="0"/>
              <a:t>24/04/2016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88856"/>
            <a:ext cx="7543800" cy="2220064"/>
          </a:xfrm>
        </p:spPr>
        <p:txBody>
          <a:bodyPr/>
          <a:lstStyle/>
          <a:p>
            <a:pPr algn="ctr"/>
            <a:r>
              <a:rPr lang="en-NZ" sz="6600" dirty="0" smtClean="0"/>
              <a:t>Explanation of </a:t>
            </a:r>
            <a:r>
              <a:rPr lang="en-NZ" sz="6600" dirty="0" smtClean="0"/>
              <a:t>Diffusion Waves</a:t>
            </a:r>
            <a:endParaRPr lang="en-NZ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By Michelle Goodman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37890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Power Point # 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97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Summary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5567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Questions: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916832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3140968"/>
            <a:ext cx="611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shape of the Global Wave profile determined by?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2483604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Can we extrapolate this relationship into the region below the bifurcation point? Thus </a:t>
            </a:r>
            <a:r>
              <a:rPr lang="en-NZ" dirty="0"/>
              <a:t>p</a:t>
            </a:r>
            <a:r>
              <a:rPr lang="en-NZ" dirty="0" smtClean="0"/>
              <a:t>redicting the diffusion case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43608" y="3530629"/>
                <a:ext cx="537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 smtClean="0"/>
                  <a:t>Can you determine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NZ" dirty="0" smtClean="0"/>
                  <a:t> from the concentration profile?</a:t>
                </a:r>
                <a:endParaRPr lang="en-NZ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530629"/>
                <a:ext cx="53709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1" t="-8197" r="-114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2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807E-6 L 0.00261 -0.225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1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26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03212" y="332656"/>
            <a:ext cx="658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grpSp>
        <p:nvGrpSpPr>
          <p:cNvPr id="3" name="Group 2"/>
          <p:cNvGrpSpPr/>
          <p:nvPr/>
        </p:nvGrpSpPr>
        <p:grpSpPr>
          <a:xfrm>
            <a:off x="397514" y="2204864"/>
            <a:ext cx="8435870" cy="3019336"/>
            <a:chOff x="518746" y="2636912"/>
            <a:chExt cx="8435870" cy="3019336"/>
          </a:xfrm>
        </p:grpSpPr>
        <p:pic>
          <p:nvPicPr>
            <p:cNvPr id="8" name="Picture 7"/>
            <p:cNvPicPr/>
            <p:nvPr/>
          </p:nvPicPr>
          <p:blipFill rotWithShape="1">
            <a:blip r:embed="rId2"/>
            <a:srcRect l="4662" b="47541"/>
            <a:stretch/>
          </p:blipFill>
          <p:spPr>
            <a:xfrm>
              <a:off x="518746" y="2636912"/>
              <a:ext cx="5464284" cy="3019336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 rotWithShape="1">
            <a:blip r:embed="rId2"/>
            <a:srcRect l="7553" t="47541" r="33173"/>
            <a:stretch/>
          </p:blipFill>
          <p:spPr>
            <a:xfrm>
              <a:off x="5557328" y="2636912"/>
              <a:ext cx="3397288" cy="3019336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4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2" t="10387" r="11068" b="11855"/>
          <a:stretch/>
        </p:blipFill>
        <p:spPr bwMode="auto">
          <a:xfrm>
            <a:off x="1763688" y="1556792"/>
            <a:ext cx="5096593" cy="39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971600" y="4643844"/>
            <a:ext cx="3600400" cy="801380"/>
            <a:chOff x="971600" y="4643844"/>
            <a:chExt cx="3600400" cy="801380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971600" y="5085184"/>
              <a:ext cx="3600400" cy="360040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43608" y="4643844"/>
              <a:ext cx="3040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7030A0"/>
                  </a:solidFill>
                </a:rPr>
                <a:t>Average Rate of Slow Increase</a:t>
              </a:r>
              <a:endParaRPr lang="en-NZ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0519" y="1916832"/>
            <a:ext cx="2343529" cy="3803199"/>
            <a:chOff x="2660519" y="1916832"/>
            <a:chExt cx="2343529" cy="3803199"/>
          </a:xfrm>
        </p:grpSpPr>
        <p:grpSp>
          <p:nvGrpSpPr>
            <p:cNvPr id="17" name="Group 16"/>
            <p:cNvGrpSpPr/>
            <p:nvPr/>
          </p:nvGrpSpPr>
          <p:grpSpPr>
            <a:xfrm>
              <a:off x="2660519" y="1916832"/>
              <a:ext cx="2343529" cy="3312368"/>
              <a:chOff x="2660519" y="1916832"/>
              <a:chExt cx="2343529" cy="331236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4788024" y="1916832"/>
                <a:ext cx="216024" cy="331236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660519" y="2924944"/>
                <a:ext cx="2127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 smtClean="0">
                    <a:solidFill>
                      <a:srgbClr val="00B050"/>
                    </a:solidFill>
                  </a:rPr>
                  <a:t>Rate of Fast Increase</a:t>
                </a:r>
                <a:endParaRPr lang="en-NZ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640564" y="5350699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B050"/>
                  </a:solidFill>
                </a:rPr>
                <a:t>% Location</a:t>
              </a:r>
              <a:endParaRPr lang="en-NZ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20700" y="1700808"/>
            <a:ext cx="2215080" cy="4473788"/>
            <a:chOff x="4420700" y="1700808"/>
            <a:chExt cx="2215080" cy="4473788"/>
          </a:xfrm>
        </p:grpSpPr>
        <p:sp>
          <p:nvSpPr>
            <p:cNvPr id="24" name="Multiply 23"/>
            <p:cNvSpPr/>
            <p:nvPr/>
          </p:nvSpPr>
          <p:spPr>
            <a:xfrm>
              <a:off x="4932040" y="1700808"/>
              <a:ext cx="324036" cy="36004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9312" y="174328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FF0000"/>
                  </a:solidFill>
                </a:rPr>
                <a:t>Maximum</a:t>
              </a:r>
              <a:endParaRPr lang="en-NZ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20700" y="5805264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FF0000"/>
                  </a:solidFill>
                </a:rPr>
                <a:t>% Location</a:t>
              </a:r>
              <a:endParaRPr lang="en-NZ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48064" y="2060848"/>
            <a:ext cx="2554109" cy="3672408"/>
            <a:chOff x="5148064" y="2060848"/>
            <a:chExt cx="2554109" cy="3672408"/>
          </a:xfrm>
        </p:grpSpPr>
        <p:grpSp>
          <p:nvGrpSpPr>
            <p:cNvPr id="19" name="Group 18"/>
            <p:cNvGrpSpPr/>
            <p:nvPr/>
          </p:nvGrpSpPr>
          <p:grpSpPr>
            <a:xfrm>
              <a:off x="5148064" y="2060848"/>
              <a:ext cx="2554109" cy="3312368"/>
              <a:chOff x="539552" y="3763337"/>
              <a:chExt cx="2554109" cy="331236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39552" y="3763337"/>
                <a:ext cx="1080120" cy="3312368"/>
              </a:xfrm>
              <a:prstGeom prst="line">
                <a:avLst/>
              </a:prstGeom>
              <a:ln w="38100">
                <a:solidFill>
                  <a:srgbClr val="FB05DE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331640" y="4643844"/>
                <a:ext cx="1762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 smtClean="0">
                    <a:solidFill>
                      <a:srgbClr val="FB05DE"/>
                    </a:solidFill>
                  </a:rPr>
                  <a:t>Rate of Decrease</a:t>
                </a:r>
                <a:endParaRPr lang="en-NZ" dirty="0">
                  <a:solidFill>
                    <a:srgbClr val="FB05DE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188736" y="5363924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FB05DE"/>
                  </a:solidFill>
                </a:rPr>
                <a:t>% Location</a:t>
              </a:r>
              <a:endParaRPr lang="en-NZ" dirty="0">
                <a:solidFill>
                  <a:srgbClr val="FB05D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99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868144" y="1700808"/>
            <a:ext cx="1557573" cy="4392488"/>
          </a:xfrm>
          <a:prstGeom prst="rect">
            <a:avLst/>
          </a:prstGeom>
          <a:noFill/>
          <a:ln>
            <a:solidFill>
              <a:srgbClr val="FB0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/>
          <p:cNvSpPr/>
          <p:nvPr/>
        </p:nvSpPr>
        <p:spPr>
          <a:xfrm>
            <a:off x="4427985" y="1700808"/>
            <a:ext cx="1440159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152680" cy="433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59632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2" name="Rectangle 1"/>
          <p:cNvSpPr/>
          <p:nvPr/>
        </p:nvSpPr>
        <p:spPr>
          <a:xfrm>
            <a:off x="2987825" y="1700808"/>
            <a:ext cx="1440160" cy="43924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5657" y="1694736"/>
            <a:ext cx="1512167" cy="22023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611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969789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Is the wave profile tending towards symmetric?</a:t>
            </a:r>
            <a:endParaRPr lang="en-NZ" dirty="0"/>
          </a:p>
        </p:txBody>
      </p:sp>
      <p:grpSp>
        <p:nvGrpSpPr>
          <p:cNvPr id="6" name="Group 5"/>
          <p:cNvGrpSpPr/>
          <p:nvPr/>
        </p:nvGrpSpPr>
        <p:grpSpPr>
          <a:xfrm>
            <a:off x="856865" y="2547570"/>
            <a:ext cx="7027503" cy="3528392"/>
            <a:chOff x="395536" y="1844824"/>
            <a:chExt cx="7859556" cy="394615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44824"/>
              <a:ext cx="7859556" cy="3946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eform 4"/>
            <p:cNvSpPr/>
            <p:nvPr/>
          </p:nvSpPr>
          <p:spPr>
            <a:xfrm>
              <a:off x="1416050" y="2374900"/>
              <a:ext cx="6064250" cy="2984500"/>
            </a:xfrm>
            <a:custGeom>
              <a:avLst/>
              <a:gdLst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2165350 w 6064250"/>
                <a:gd name="connsiteY4" fmla="*/ 2667000 h 2984500"/>
                <a:gd name="connsiteX5" fmla="*/ 0 w 6064250"/>
                <a:gd name="connsiteY5" fmla="*/ 2984500 h 2984500"/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1587500 w 6064250"/>
                <a:gd name="connsiteY4" fmla="*/ 2774950 h 2984500"/>
                <a:gd name="connsiteX5" fmla="*/ 0 w 6064250"/>
                <a:gd name="connsiteY5" fmla="*/ 2984500 h 2984500"/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1587500 w 6064250"/>
                <a:gd name="connsiteY4" fmla="*/ 2774950 h 2984500"/>
                <a:gd name="connsiteX5" fmla="*/ 0 w 6064250"/>
                <a:gd name="connsiteY5" fmla="*/ 2984500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4250" h="2984500">
                  <a:moveTo>
                    <a:pt x="6064250" y="0"/>
                  </a:moveTo>
                  <a:cubicBezTo>
                    <a:pt x="5734050" y="337608"/>
                    <a:pt x="5403850" y="675217"/>
                    <a:pt x="5016500" y="990600"/>
                  </a:cubicBezTo>
                  <a:cubicBezTo>
                    <a:pt x="4629150" y="1305983"/>
                    <a:pt x="4069292" y="1675342"/>
                    <a:pt x="3740150" y="1892300"/>
                  </a:cubicBezTo>
                  <a:cubicBezTo>
                    <a:pt x="3411008" y="2109258"/>
                    <a:pt x="3400425" y="2145242"/>
                    <a:pt x="3041650" y="2292350"/>
                  </a:cubicBezTo>
                  <a:cubicBezTo>
                    <a:pt x="2682875" y="2439458"/>
                    <a:pt x="2113492" y="2665942"/>
                    <a:pt x="1587500" y="2774950"/>
                  </a:cubicBezTo>
                  <a:cubicBezTo>
                    <a:pt x="1061508" y="2883958"/>
                    <a:pt x="829204" y="2883429"/>
                    <a:pt x="0" y="2984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16050" y="3212976"/>
              <a:ext cx="6064250" cy="2146424"/>
            </a:xfrm>
            <a:custGeom>
              <a:avLst/>
              <a:gdLst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2165350 w 6064250"/>
                <a:gd name="connsiteY4" fmla="*/ 2667000 h 2984500"/>
                <a:gd name="connsiteX5" fmla="*/ 0 w 6064250"/>
                <a:gd name="connsiteY5" fmla="*/ 2984500 h 2984500"/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1587500 w 6064250"/>
                <a:gd name="connsiteY4" fmla="*/ 2774950 h 2984500"/>
                <a:gd name="connsiteX5" fmla="*/ 0 w 6064250"/>
                <a:gd name="connsiteY5" fmla="*/ 2984500 h 2984500"/>
                <a:gd name="connsiteX0" fmla="*/ 6064250 w 6064250"/>
                <a:gd name="connsiteY0" fmla="*/ 0 h 2984500"/>
                <a:gd name="connsiteX1" fmla="*/ 5016500 w 6064250"/>
                <a:gd name="connsiteY1" fmla="*/ 990600 h 2984500"/>
                <a:gd name="connsiteX2" fmla="*/ 3740150 w 6064250"/>
                <a:gd name="connsiteY2" fmla="*/ 1892300 h 2984500"/>
                <a:gd name="connsiteX3" fmla="*/ 3041650 w 6064250"/>
                <a:gd name="connsiteY3" fmla="*/ 2292350 h 2984500"/>
                <a:gd name="connsiteX4" fmla="*/ 1587500 w 6064250"/>
                <a:gd name="connsiteY4" fmla="*/ 2774950 h 2984500"/>
                <a:gd name="connsiteX5" fmla="*/ 0 w 6064250"/>
                <a:gd name="connsiteY5" fmla="*/ 2984500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4250" h="2984500">
                  <a:moveTo>
                    <a:pt x="6064250" y="0"/>
                  </a:moveTo>
                  <a:cubicBezTo>
                    <a:pt x="5734050" y="337608"/>
                    <a:pt x="5403850" y="675217"/>
                    <a:pt x="5016500" y="990600"/>
                  </a:cubicBezTo>
                  <a:cubicBezTo>
                    <a:pt x="4629150" y="1305983"/>
                    <a:pt x="4069292" y="1675342"/>
                    <a:pt x="3740150" y="1892300"/>
                  </a:cubicBezTo>
                  <a:cubicBezTo>
                    <a:pt x="3411008" y="2109258"/>
                    <a:pt x="3400425" y="2145242"/>
                    <a:pt x="3041650" y="2292350"/>
                  </a:cubicBezTo>
                  <a:cubicBezTo>
                    <a:pt x="2682875" y="2439458"/>
                    <a:pt x="2113492" y="2665942"/>
                    <a:pt x="1587500" y="2774950"/>
                  </a:cubicBezTo>
                  <a:cubicBezTo>
                    <a:pt x="1061508" y="2883958"/>
                    <a:pt x="829204" y="2883429"/>
                    <a:pt x="0" y="2984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38634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9914</TotalTime>
  <Words>185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Explanation of Diffusion Waves</vt:lpstr>
      <vt:lpstr>Summary</vt:lpstr>
      <vt:lpstr>Beta vs Single Wave Profile</vt:lpstr>
      <vt:lpstr>Beta vs Single Wave Profile</vt:lpstr>
      <vt:lpstr>Beta vs Single Wave Profile</vt:lpstr>
      <vt:lpstr>Beta vs Single Wave Profile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Goodman</dc:creator>
  <cp:lastModifiedBy>Michelle Goodman</cp:lastModifiedBy>
  <cp:revision>50</cp:revision>
  <dcterms:created xsi:type="dcterms:W3CDTF">2016-04-20T13:56:20Z</dcterms:created>
  <dcterms:modified xsi:type="dcterms:W3CDTF">2016-04-27T11:11:39Z</dcterms:modified>
</cp:coreProperties>
</file>