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106" y="-1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42EA-6E11-41C6-AC60-2E14C0CAFB9E}" type="datetimeFigureOut">
              <a:rPr lang="en-NZ" smtClean="0"/>
              <a:t>16/01/2017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2525-C4A7-4C48-AC76-BB2C5034D4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42EA-6E11-41C6-AC60-2E14C0CAFB9E}" type="datetimeFigureOut">
              <a:rPr lang="en-NZ" smtClean="0"/>
              <a:t>16/01/2017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2525-C4A7-4C48-AC76-BB2C5034D4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42EA-6E11-41C6-AC60-2E14C0CAFB9E}" type="datetimeFigureOut">
              <a:rPr lang="en-NZ" smtClean="0"/>
              <a:t>16/01/2017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2525-C4A7-4C48-AC76-BB2C5034D4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42EA-6E11-41C6-AC60-2E14C0CAFB9E}" type="datetimeFigureOut">
              <a:rPr lang="en-NZ" smtClean="0"/>
              <a:t>16/01/2017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2525-C4A7-4C48-AC76-BB2C5034D4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42EA-6E11-41C6-AC60-2E14C0CAFB9E}" type="datetimeFigureOut">
              <a:rPr lang="en-NZ" smtClean="0"/>
              <a:t>16/01/2017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2525-C4A7-4C48-AC76-BB2C5034D4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42EA-6E11-41C6-AC60-2E14C0CAFB9E}" type="datetimeFigureOut">
              <a:rPr lang="en-NZ" smtClean="0"/>
              <a:t>16/01/2017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2525-C4A7-4C48-AC76-BB2C5034D4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42EA-6E11-41C6-AC60-2E14C0CAFB9E}" type="datetimeFigureOut">
              <a:rPr lang="en-NZ" smtClean="0"/>
              <a:t>16/01/2017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2525-C4A7-4C48-AC76-BB2C5034D4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42EA-6E11-41C6-AC60-2E14C0CAFB9E}" type="datetimeFigureOut">
              <a:rPr lang="en-NZ" smtClean="0"/>
              <a:t>16/01/2017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2525-C4A7-4C48-AC76-BB2C5034D4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42EA-6E11-41C6-AC60-2E14C0CAFB9E}" type="datetimeFigureOut">
              <a:rPr lang="en-NZ" smtClean="0"/>
              <a:t>16/01/2017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2525-C4A7-4C48-AC76-BB2C5034D4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42EA-6E11-41C6-AC60-2E14C0CAFB9E}" type="datetimeFigureOut">
              <a:rPr lang="en-NZ" smtClean="0"/>
              <a:t>16/01/2017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2525-C4A7-4C48-AC76-BB2C5034D4A6}" type="slidenum">
              <a:rPr lang="en-NZ" smtClean="0"/>
              <a:t>‹#›</a:t>
            </a:fld>
            <a:endParaRPr lang="en-N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42EA-6E11-41C6-AC60-2E14C0CAFB9E}" type="datetimeFigureOut">
              <a:rPr lang="en-NZ" smtClean="0"/>
              <a:t>16/01/2017</a:t>
            </a:fld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D62525-C4A7-4C48-AC76-BB2C5034D4A6}" type="slidenum">
              <a:rPr lang="en-NZ" smtClean="0"/>
              <a:t>‹#›</a:t>
            </a:fld>
            <a:endParaRPr lang="en-N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DD62525-C4A7-4C48-AC76-BB2C5034D4A6}" type="slidenum">
              <a:rPr lang="en-NZ" smtClean="0"/>
              <a:t>‹#›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FB742EA-6E11-41C6-AC60-2E14C0CAFB9E}" type="datetimeFigureOut">
              <a:rPr lang="en-NZ" smtClean="0"/>
              <a:t>16/01/2017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sz="4400" dirty="0" smtClean="0"/>
              <a:t>First Wave Predicting the Depth of Penetration Past the Bifurcation Point</a:t>
            </a:r>
            <a:endParaRPr lang="en-NZ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798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147248" cy="1143000"/>
          </a:xfrm>
        </p:spPr>
        <p:txBody>
          <a:bodyPr/>
          <a:lstStyle/>
          <a:p>
            <a:r>
              <a:rPr lang="en-NZ" sz="4000" dirty="0" smtClean="0"/>
              <a:t>Frist Wave profile at bifurcation point</a:t>
            </a:r>
            <a:endParaRPr lang="en-NZ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7" t="4396" r="63333" b="51894"/>
          <a:stretch/>
        </p:blipFill>
        <p:spPr bwMode="auto">
          <a:xfrm>
            <a:off x="1259632" y="1988840"/>
            <a:ext cx="5688632" cy="47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4499992" y="4322241"/>
            <a:ext cx="36004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51735" y="4026374"/>
            <a:ext cx="1206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Increasing </a:t>
            </a:r>
          </a:p>
          <a:p>
            <a:r>
              <a:rPr lang="en-NZ" b="1" dirty="0" smtClean="0">
                <a:solidFill>
                  <a:srgbClr val="FF0000"/>
                </a:solidFill>
              </a:rPr>
              <a:t>Diffusion </a:t>
            </a:r>
            <a:endParaRPr lang="en-NZ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1449650"/>
            <a:ext cx="704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Given some x point (the bifurcation point) what does the first osculation </a:t>
            </a:r>
          </a:p>
          <a:p>
            <a:r>
              <a:rPr lang="en-NZ" dirty="0" smtClean="0"/>
              <a:t>look like when changing the amount of Diffusion 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0957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NZ" sz="4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NZ" sz="4800" b="0" i="1" smtClean="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NZ" sz="4800" b="0" i="0" smtClean="0">
                            <a:latin typeface="Cambria Math"/>
                          </a:rPr>
                          <m:t>Φ</m:t>
                        </m:r>
                      </m:num>
                      <m:den>
                        <m:r>
                          <a:rPr lang="en-NZ" sz="4800" b="0" i="1" smtClean="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NZ" sz="4800" b="0" i="1" smtClean="0">
                            <a:latin typeface="Cambria Math"/>
                          </a:rPr>
                          <m:t>x</m:t>
                        </m:r>
                      </m:den>
                    </m:f>
                  </m:oMath>
                </a14:m>
                <a:endParaRPr lang="en-NZ" sz="4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8" r="34682" b="51150"/>
          <a:stretch/>
        </p:blipFill>
        <p:spPr bwMode="auto">
          <a:xfrm>
            <a:off x="2483768" y="1150551"/>
            <a:ext cx="5904656" cy="5235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171" y="44624"/>
            <a:ext cx="7753672" cy="1143000"/>
          </a:xfrm>
        </p:spPr>
        <p:txBody>
          <a:bodyPr/>
          <a:lstStyle/>
          <a:p>
            <a:r>
              <a:rPr lang="en-NZ" sz="4400" dirty="0" smtClean="0"/>
              <a:t>Rate of change Concentration in x</a:t>
            </a:r>
            <a:endParaRPr lang="en-NZ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862769" y="3501008"/>
            <a:ext cx="36004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56348" y="4509120"/>
            <a:ext cx="1206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Increasing </a:t>
            </a:r>
          </a:p>
          <a:p>
            <a:r>
              <a:rPr lang="en-NZ" b="1" dirty="0" smtClean="0">
                <a:solidFill>
                  <a:srgbClr val="FF0000"/>
                </a:solidFill>
              </a:rPr>
              <a:t>Diffusion </a:t>
            </a:r>
            <a:endParaRPr lang="en-NZ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115452"/>
            <a:ext cx="441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Take the previous and find the rate of change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243797" y="3445110"/>
            <a:ext cx="2472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Increasing the diffusion</a:t>
            </a:r>
          </a:p>
          <a:p>
            <a:r>
              <a:rPr lang="en-NZ" dirty="0" smtClean="0"/>
              <a:t>Reduced the maximum </a:t>
            </a:r>
          </a:p>
          <a:p>
            <a:r>
              <a:rPr lang="en-NZ" dirty="0" smtClean="0"/>
              <a:t>Change in concentration</a:t>
            </a:r>
          </a:p>
          <a:p>
            <a:r>
              <a:rPr lang="en-NZ" dirty="0" smtClean="0"/>
              <a:t> 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7670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7620000" cy="1143000"/>
          </a:xfrm>
        </p:spPr>
        <p:txBody>
          <a:bodyPr/>
          <a:lstStyle/>
          <a:p>
            <a:r>
              <a:rPr lang="en-NZ" dirty="0" smtClean="0"/>
              <a:t>Penetration depth function of Max rate of change in x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10" y="3212976"/>
            <a:ext cx="2007426" cy="3187824"/>
          </a:xfrm>
        </p:spPr>
        <p:txBody>
          <a:bodyPr/>
          <a:lstStyle/>
          <a:p>
            <a:pPr marL="114300" indent="0">
              <a:buNone/>
            </a:pPr>
            <a:r>
              <a:rPr lang="en-NZ" dirty="0" err="1"/>
              <a:t>i</a:t>
            </a:r>
            <a:r>
              <a:rPr lang="en-NZ" dirty="0" err="1" smtClean="0"/>
              <a:t>e</a:t>
            </a:r>
            <a:r>
              <a:rPr lang="en-NZ" dirty="0" smtClean="0"/>
              <a:t>: The less the diffusion the larger the maximum rate of change at the bifurcation point the further it penetrates</a:t>
            </a:r>
            <a:endParaRPr lang="en-N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7" t="52188" r="62699" b="5467"/>
          <a:stretch/>
        </p:blipFill>
        <p:spPr bwMode="auto">
          <a:xfrm>
            <a:off x="2051720" y="1988840"/>
            <a:ext cx="5847757" cy="440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41" t="50000" r="7698" b="3645"/>
          <a:stretch/>
        </p:blipFill>
        <p:spPr bwMode="auto">
          <a:xfrm>
            <a:off x="2464626" y="1965384"/>
            <a:ext cx="5021944" cy="4432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96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7620000" cy="1143000"/>
          </a:xfrm>
        </p:spPr>
        <p:txBody>
          <a:bodyPr/>
          <a:lstStyle/>
          <a:p>
            <a:r>
              <a:rPr lang="en-NZ" sz="4000" dirty="0" smtClean="0"/>
              <a:t>(Penetration depth) function of (Max rate of change in x * Diffusion)</a:t>
            </a:r>
            <a:endParaRPr lang="en-NZ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4" r="62993"/>
          <a:stretch/>
        </p:blipFill>
        <p:spPr bwMode="auto">
          <a:xfrm>
            <a:off x="1691680" y="2132856"/>
            <a:ext cx="5021943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38" r="8306"/>
          <a:stretch/>
        </p:blipFill>
        <p:spPr bwMode="auto">
          <a:xfrm>
            <a:off x="1662088" y="2121137"/>
            <a:ext cx="4775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48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15952</TotalTime>
  <Words>123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First Wave Predicting the Depth of Penetration Past the Bifurcation Point</vt:lpstr>
      <vt:lpstr>Frist Wave profile at bifurcation point</vt:lpstr>
      <vt:lpstr>Rate of change Concentration in x</vt:lpstr>
      <vt:lpstr>Penetration depth function of Max rate of change in x</vt:lpstr>
      <vt:lpstr>(Penetration depth) function of (Max rate of change in x * Diffusion)</vt:lpstr>
    </vt:vector>
  </TitlesOfParts>
  <Company>University of Canterbury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Wave Predicting the Depth of Penetration Past the Bifurcation Point</dc:title>
  <dc:creator>Michelle Goodman</dc:creator>
  <cp:lastModifiedBy>Michelle Goodman</cp:lastModifiedBy>
  <cp:revision>4</cp:revision>
  <dcterms:created xsi:type="dcterms:W3CDTF">2017-01-16T03:41:56Z</dcterms:created>
  <dcterms:modified xsi:type="dcterms:W3CDTF">2017-01-27T05:34:00Z</dcterms:modified>
</cp:coreProperties>
</file>