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D95983C2-AAB0-4AD0-9354-2B119E43D1A2}" type="datetimeFigureOut">
              <a:rPr lang="en-NZ" smtClean="0"/>
              <a:t>29/11/2016</a:t>
            </a:fld>
            <a:endParaRPr lang="en-NZ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158494B-C292-4C7A-81B7-9579668D6444}" type="slidenum">
              <a:rPr lang="en-NZ" smtClean="0"/>
              <a:t>‹#›</a:t>
            </a:fld>
            <a:endParaRPr lang="en-NZ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83C2-AAB0-4AD0-9354-2B119E43D1A2}" type="datetimeFigureOut">
              <a:rPr lang="en-NZ" smtClean="0"/>
              <a:t>29/11/2016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94B-C292-4C7A-81B7-9579668D644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83C2-AAB0-4AD0-9354-2B119E43D1A2}" type="datetimeFigureOut">
              <a:rPr lang="en-NZ" smtClean="0"/>
              <a:t>29/11/2016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94B-C292-4C7A-81B7-9579668D644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83C2-AAB0-4AD0-9354-2B119E43D1A2}" type="datetimeFigureOut">
              <a:rPr lang="en-NZ" smtClean="0"/>
              <a:t>29/11/2016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94B-C292-4C7A-81B7-9579668D644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83C2-AAB0-4AD0-9354-2B119E43D1A2}" type="datetimeFigureOut">
              <a:rPr lang="en-NZ" smtClean="0"/>
              <a:t>29/11/2016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94B-C292-4C7A-81B7-9579668D644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83C2-AAB0-4AD0-9354-2B119E43D1A2}" type="datetimeFigureOut">
              <a:rPr lang="en-NZ" smtClean="0"/>
              <a:t>29/11/2016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94B-C292-4C7A-81B7-9579668D6444}" type="slidenum">
              <a:rPr lang="en-NZ" smtClean="0"/>
              <a:t>‹#›</a:t>
            </a:fld>
            <a:endParaRPr lang="en-N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83C2-AAB0-4AD0-9354-2B119E43D1A2}" type="datetimeFigureOut">
              <a:rPr lang="en-NZ" smtClean="0"/>
              <a:t>29/11/2016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94B-C292-4C7A-81B7-9579668D644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83C2-AAB0-4AD0-9354-2B119E43D1A2}" type="datetimeFigureOut">
              <a:rPr lang="en-NZ" smtClean="0"/>
              <a:t>29/11/2016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94B-C292-4C7A-81B7-9579668D644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83C2-AAB0-4AD0-9354-2B119E43D1A2}" type="datetimeFigureOut">
              <a:rPr lang="en-NZ" smtClean="0"/>
              <a:t>29/11/2016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94B-C292-4C7A-81B7-9579668D644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83C2-AAB0-4AD0-9354-2B119E43D1A2}" type="datetimeFigureOut">
              <a:rPr lang="en-NZ" smtClean="0"/>
              <a:t>29/11/2016</a:t>
            </a:fld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94B-C292-4C7A-81B7-9579668D6444}" type="slidenum">
              <a:rPr lang="en-NZ" smtClean="0"/>
              <a:t>‹#›</a:t>
            </a:fld>
            <a:endParaRPr lang="en-NZ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83C2-AAB0-4AD0-9354-2B119E43D1A2}" type="datetimeFigureOut">
              <a:rPr lang="en-NZ" smtClean="0"/>
              <a:t>29/11/2016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494B-C292-4C7A-81B7-9579668D6444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95983C2-AAB0-4AD0-9354-2B119E43D1A2}" type="datetimeFigureOut">
              <a:rPr lang="en-NZ" smtClean="0"/>
              <a:t>29/11/2016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158494B-C292-4C7A-81B7-9579668D6444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Gradient of</a:t>
            </a:r>
            <a:br>
              <a:rPr lang="en-NZ" dirty="0" smtClean="0"/>
            </a:br>
            <a:r>
              <a:rPr lang="en-NZ" dirty="0" smtClean="0"/>
              <a:t>Diffusion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By Michelle Goodman</a:t>
            </a:r>
          </a:p>
          <a:p>
            <a:r>
              <a:rPr lang="en-NZ" dirty="0" smtClean="0"/>
              <a:t>29/11/2016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0677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64350"/>
            <a:ext cx="7024744" cy="857250"/>
          </a:xfrm>
        </p:spPr>
        <p:txBody>
          <a:bodyPr/>
          <a:lstStyle/>
          <a:p>
            <a:r>
              <a:rPr lang="en-NZ" dirty="0" smtClean="0"/>
              <a:t>Different Diffusion Gradients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156344"/>
            <a:ext cx="10081120" cy="395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93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90364"/>
            <a:ext cx="7024744" cy="857250"/>
          </a:xfrm>
        </p:spPr>
        <p:txBody>
          <a:bodyPr/>
          <a:lstStyle/>
          <a:p>
            <a:r>
              <a:rPr lang="en-NZ" dirty="0" smtClean="0"/>
              <a:t>Penetration Depth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9" r="50000" b="65653"/>
          <a:stretch/>
        </p:blipFill>
        <p:spPr bwMode="auto">
          <a:xfrm>
            <a:off x="625500" y="1635646"/>
            <a:ext cx="3695068" cy="237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6" t="34346" r="50000" b="36489"/>
          <a:stretch/>
        </p:blipFill>
        <p:spPr bwMode="auto">
          <a:xfrm>
            <a:off x="4852380" y="1635646"/>
            <a:ext cx="3709864" cy="237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3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90364"/>
            <a:ext cx="7024744" cy="857250"/>
          </a:xfrm>
        </p:spPr>
        <p:txBody>
          <a:bodyPr/>
          <a:lstStyle/>
          <a:p>
            <a:r>
              <a:rPr lang="en-NZ" dirty="0" smtClean="0"/>
              <a:t>Wave Speed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2" r="6349" b="65653"/>
          <a:stretch/>
        </p:blipFill>
        <p:spPr bwMode="auto">
          <a:xfrm>
            <a:off x="590748" y="1635646"/>
            <a:ext cx="3721100" cy="237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3" t="34346" r="5789" b="36489"/>
          <a:stretch/>
        </p:blipFill>
        <p:spPr bwMode="auto">
          <a:xfrm>
            <a:off x="4972248" y="1635646"/>
            <a:ext cx="3632200" cy="237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4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90364"/>
            <a:ext cx="7024744" cy="857250"/>
          </a:xfrm>
        </p:spPr>
        <p:txBody>
          <a:bodyPr/>
          <a:lstStyle/>
          <a:p>
            <a:r>
              <a:rPr lang="en-NZ" dirty="0" smtClean="0"/>
              <a:t>Wave Speed vs depth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9" t="64249" r="6491" b="6682"/>
          <a:stretch/>
        </p:blipFill>
        <p:spPr bwMode="auto">
          <a:xfrm>
            <a:off x="755576" y="1717278"/>
            <a:ext cx="7642200" cy="279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4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34380"/>
            <a:ext cx="7024744" cy="857250"/>
          </a:xfrm>
        </p:spPr>
        <p:txBody>
          <a:bodyPr/>
          <a:lstStyle/>
          <a:p>
            <a:r>
              <a:rPr lang="en-NZ" dirty="0" smtClean="0"/>
              <a:t>Corrected?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24"/>
          <a:stretch/>
        </p:blipFill>
        <p:spPr bwMode="auto">
          <a:xfrm>
            <a:off x="1566613" y="1829174"/>
            <a:ext cx="5885707" cy="304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04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?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776288"/>
            <a:ext cx="4786313" cy="358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584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</TotalTime>
  <Words>20</Words>
  <Application>Microsoft Office PowerPoint</Application>
  <PresentationFormat>On-screen Show (16:9)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Gradient of Diffusion</vt:lpstr>
      <vt:lpstr>Different Diffusion Gradients</vt:lpstr>
      <vt:lpstr>Penetration Depth</vt:lpstr>
      <vt:lpstr>Wave Speed</vt:lpstr>
      <vt:lpstr>Wave Speed vs depth</vt:lpstr>
      <vt:lpstr>Corrected?</vt:lpstr>
      <vt:lpstr>?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of Diffusion</dc:title>
  <dc:creator>Michelle Goodman</dc:creator>
  <cp:lastModifiedBy>Michelle Goodman</cp:lastModifiedBy>
  <cp:revision>2</cp:revision>
  <dcterms:created xsi:type="dcterms:W3CDTF">2016-11-28T22:49:55Z</dcterms:created>
  <dcterms:modified xsi:type="dcterms:W3CDTF">2016-11-28T23:12:09Z</dcterms:modified>
</cp:coreProperties>
</file>