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2" r:id="rId6"/>
    <p:sldId id="260" r:id="rId7"/>
    <p:sldId id="259" r:id="rId8"/>
    <p:sldId id="261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3D6E799B-BA3A-4D1C-9F94-917A626C0EAE}" type="datetimeFigureOut">
              <a:rPr lang="en-NZ" smtClean="0"/>
              <a:t>28/11/2016</a:t>
            </a:fld>
            <a:endParaRPr lang="en-NZ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F398366-A572-4501-A950-C464F3B05326}" type="slidenum">
              <a:rPr lang="en-NZ" smtClean="0"/>
              <a:t>‹#›</a:t>
            </a:fld>
            <a:endParaRPr lang="en-NZ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799B-BA3A-4D1C-9F94-917A626C0EAE}" type="datetimeFigureOut">
              <a:rPr lang="en-NZ" smtClean="0"/>
              <a:t>28/11/2016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366-A572-4501-A950-C464F3B0532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799B-BA3A-4D1C-9F94-917A626C0EAE}" type="datetimeFigureOut">
              <a:rPr lang="en-NZ" smtClean="0"/>
              <a:t>28/11/2016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366-A572-4501-A950-C464F3B0532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799B-BA3A-4D1C-9F94-917A626C0EAE}" type="datetimeFigureOut">
              <a:rPr lang="en-NZ" smtClean="0"/>
              <a:t>28/11/2016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366-A572-4501-A950-C464F3B0532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799B-BA3A-4D1C-9F94-917A626C0EAE}" type="datetimeFigureOut">
              <a:rPr lang="en-NZ" smtClean="0"/>
              <a:t>28/11/2016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366-A572-4501-A950-C464F3B0532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799B-BA3A-4D1C-9F94-917A626C0EAE}" type="datetimeFigureOut">
              <a:rPr lang="en-NZ" smtClean="0"/>
              <a:t>28/11/2016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366-A572-4501-A950-C464F3B05326}" type="slidenum">
              <a:rPr lang="en-NZ" smtClean="0"/>
              <a:t>‹#›</a:t>
            </a:fld>
            <a:endParaRPr lang="en-N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799B-BA3A-4D1C-9F94-917A626C0EAE}" type="datetimeFigureOut">
              <a:rPr lang="en-NZ" smtClean="0"/>
              <a:t>28/11/2016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366-A572-4501-A950-C464F3B0532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799B-BA3A-4D1C-9F94-917A626C0EAE}" type="datetimeFigureOut">
              <a:rPr lang="en-NZ" smtClean="0"/>
              <a:t>28/11/2016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366-A572-4501-A950-C464F3B0532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799B-BA3A-4D1C-9F94-917A626C0EAE}" type="datetimeFigureOut">
              <a:rPr lang="en-NZ" smtClean="0"/>
              <a:t>28/11/2016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366-A572-4501-A950-C464F3B0532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799B-BA3A-4D1C-9F94-917A626C0EAE}" type="datetimeFigureOut">
              <a:rPr lang="en-NZ" smtClean="0"/>
              <a:t>28/11/2016</a:t>
            </a:fld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366-A572-4501-A950-C464F3B05326}" type="slidenum">
              <a:rPr lang="en-NZ" smtClean="0"/>
              <a:t>‹#›</a:t>
            </a:fld>
            <a:endParaRPr lang="en-NZ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799B-BA3A-4D1C-9F94-917A626C0EAE}" type="datetimeFigureOut">
              <a:rPr lang="en-NZ" smtClean="0"/>
              <a:t>28/11/2016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366-A572-4501-A950-C464F3B0532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D6E799B-BA3A-4D1C-9F94-917A626C0EAE}" type="datetimeFigureOut">
              <a:rPr lang="en-NZ" smtClean="0"/>
              <a:t>28/11/2016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F398366-A572-4501-A950-C464F3B05326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Wave shape vs Diffusion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Michelle Goodman</a:t>
            </a:r>
          </a:p>
          <a:p>
            <a:r>
              <a:rPr lang="en-NZ" dirty="0" smtClean="0"/>
              <a:t>20/11/2016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47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43490" y="346348"/>
            <a:ext cx="7024744" cy="85725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Follow the wave –Toy Model</a:t>
            </a: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" r="51913"/>
          <a:stretch/>
        </p:blipFill>
        <p:spPr bwMode="auto">
          <a:xfrm>
            <a:off x="4602460" y="1635646"/>
            <a:ext cx="3816424" cy="277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3" t="3571" r="36772" b="53067"/>
          <a:stretch/>
        </p:blipFill>
        <p:spPr bwMode="auto">
          <a:xfrm>
            <a:off x="539552" y="1398548"/>
            <a:ext cx="3744416" cy="324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283968" y="2679762"/>
            <a:ext cx="36004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4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43490" y="346348"/>
            <a:ext cx="7024744" cy="857250"/>
          </a:xfrm>
        </p:spPr>
        <p:txBody>
          <a:bodyPr/>
          <a:lstStyle/>
          <a:p>
            <a:r>
              <a:rPr lang="en-NZ" dirty="0" smtClean="0"/>
              <a:t>Wave Speed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3" r="8324"/>
          <a:stretch/>
        </p:blipFill>
        <p:spPr bwMode="auto">
          <a:xfrm>
            <a:off x="539552" y="1491630"/>
            <a:ext cx="8029576" cy="27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5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Notes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Wave 1 doesn’t quite fit to an exponential decay </a:t>
            </a:r>
          </a:p>
          <a:p>
            <a:r>
              <a:rPr lang="en-NZ" dirty="0" smtClean="0"/>
              <a:t>I am yet to be able to follow wave 16 	(The further penetrating wave)</a:t>
            </a:r>
          </a:p>
          <a:p>
            <a:r>
              <a:rPr lang="en-NZ" dirty="0" smtClean="0"/>
              <a:t>The max wave speed is not quite constant</a:t>
            </a:r>
          </a:p>
        </p:txBody>
      </p:sp>
      <p:sp>
        <p:nvSpPr>
          <p:cNvPr id="4" name="AutoShape 2" descr="Image result for sad face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" name="AutoShape 4" descr="Image result for sad face emoj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6" name="AutoShape 6" descr="Image result for sad face emoj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9662"/>
            <a:ext cx="360040" cy="35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53548"/>
            <a:ext cx="360040" cy="35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35846"/>
            <a:ext cx="360040" cy="35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0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770748"/>
            <a:ext cx="8136904" cy="3457186"/>
          </a:xfrm>
        </p:spPr>
        <p:txBody>
          <a:bodyPr>
            <a:normAutofit/>
          </a:bodyPr>
          <a:lstStyle/>
          <a:p>
            <a:r>
              <a:rPr lang="en-NZ" sz="3600" dirty="0" smtClean="0"/>
              <a:t>Re-simulate with Different Amounts of Diffusion</a:t>
            </a:r>
            <a:br>
              <a:rPr lang="en-NZ" sz="3600" dirty="0" smtClean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NZ" sz="3200" dirty="0" smtClean="0"/>
              <a:t>For the first Wave Keep track of: </a:t>
            </a:r>
            <a:br>
              <a:rPr lang="en-NZ" sz="3200" dirty="0" smtClean="0"/>
            </a:br>
            <a:r>
              <a:rPr lang="en-NZ" sz="3200" dirty="0"/>
              <a:t>	M</a:t>
            </a:r>
            <a:r>
              <a:rPr lang="en-NZ" sz="3200" dirty="0" smtClean="0"/>
              <a:t>ax penetration depth</a:t>
            </a:r>
            <a:br>
              <a:rPr lang="en-NZ" sz="3200" dirty="0" smtClean="0"/>
            </a:br>
            <a:r>
              <a:rPr lang="en-NZ" sz="3200" dirty="0" smtClean="0"/>
              <a:t>	Max Speed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35548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43490" y="346348"/>
            <a:ext cx="7024744" cy="85725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Max Wave Speed vs Diffusion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9" r="7381" b="52018"/>
          <a:stretch/>
        </p:blipFill>
        <p:spPr bwMode="auto">
          <a:xfrm>
            <a:off x="467543" y="1491630"/>
            <a:ext cx="421752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9" t="50096" r="7381" b="5033"/>
          <a:stretch/>
        </p:blipFill>
        <p:spPr bwMode="auto">
          <a:xfrm>
            <a:off x="4427984" y="1701080"/>
            <a:ext cx="42175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5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43490" y="339502"/>
            <a:ext cx="7024744" cy="857250"/>
          </a:xfrm>
        </p:spPr>
        <p:txBody>
          <a:bodyPr>
            <a:noAutofit/>
          </a:bodyPr>
          <a:lstStyle/>
          <a:p>
            <a:r>
              <a:rPr lang="en-NZ" sz="2800" dirty="0" smtClean="0"/>
              <a:t>Penetration Depth Wave 1 vs Diffusion</a:t>
            </a:r>
            <a:endParaRPr lang="en-NZ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2" r="50938" b="52018"/>
          <a:stretch/>
        </p:blipFill>
        <p:spPr bwMode="auto">
          <a:xfrm>
            <a:off x="467544" y="1491630"/>
            <a:ext cx="422909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2" t="51080" r="51883" b="5033"/>
          <a:stretch/>
        </p:blipFill>
        <p:spPr bwMode="auto">
          <a:xfrm>
            <a:off x="4499993" y="1755874"/>
            <a:ext cx="4129658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5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346348"/>
            <a:ext cx="8424936" cy="857250"/>
          </a:xfrm>
        </p:spPr>
        <p:txBody>
          <a:bodyPr>
            <a:noAutofit/>
          </a:bodyPr>
          <a:lstStyle/>
          <a:p>
            <a:r>
              <a:rPr lang="en-NZ" sz="2400" dirty="0" smtClean="0"/>
              <a:t>Reason Penetration Depth decreases with Diffusion</a:t>
            </a:r>
            <a:endParaRPr lang="en-NZ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7574"/>
            <a:ext cx="7947587" cy="415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90445"/>
              </p:ext>
            </p:extLst>
          </p:nvPr>
        </p:nvGraphicFramePr>
        <p:xfrm>
          <a:off x="467544" y="1563638"/>
          <a:ext cx="1296144" cy="1368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36"/>
                <a:gridCol w="324036"/>
                <a:gridCol w="324036"/>
                <a:gridCol w="324036"/>
              </a:tblGrid>
              <a:tr h="342038">
                <a:tc gridSpan="4">
                  <a:txBody>
                    <a:bodyPr/>
                    <a:lstStyle/>
                    <a:p>
                      <a:pPr algn="ctr"/>
                      <a:r>
                        <a:rPr lang="en-NZ" sz="800" baseline="0" dirty="0" smtClean="0"/>
                        <a:t>Diffusion Grid </a:t>
                      </a:r>
                    </a:p>
                    <a:p>
                      <a:pPr algn="ctr"/>
                      <a:r>
                        <a:rPr lang="en-NZ" sz="800" baseline="0" dirty="0" smtClean="0"/>
                        <a:t>x10</a:t>
                      </a:r>
                      <a:r>
                        <a:rPr lang="en-NZ" sz="800" baseline="30000" dirty="0" smtClean="0"/>
                        <a:t>-6</a:t>
                      </a:r>
                      <a:r>
                        <a:rPr lang="en-NZ" sz="800" baseline="0" dirty="0" smtClean="0"/>
                        <a:t>cm</a:t>
                      </a:r>
                      <a:r>
                        <a:rPr lang="en-NZ" sz="800" baseline="30000" dirty="0" smtClean="0"/>
                        <a:t>2</a:t>
                      </a:r>
                      <a:r>
                        <a:rPr lang="en-NZ" sz="800" baseline="0" dirty="0" smtClean="0"/>
                        <a:t>s</a:t>
                      </a:r>
                      <a:r>
                        <a:rPr lang="en-NZ" sz="800" baseline="30000" dirty="0" smtClean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sz="1100" baseline="30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sz="1100" baseline="30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sz="1100" baseline="30000" dirty="0" smtClean="0"/>
                    </a:p>
                  </a:txBody>
                  <a:tcPr/>
                </a:tc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NZ" sz="1100" baseline="30000" dirty="0" smtClean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100" baseline="30000" dirty="0" smtClean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100" baseline="30000" dirty="0" smtClean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100" baseline="30000" dirty="0" smtClean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100" baseline="30000" dirty="0" smtClean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100" baseline="30000" dirty="0" smtClean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100" baseline="30000" dirty="0" smtClean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100" baseline="30000" dirty="0" smtClean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100" baseline="30000" dirty="0" smtClean="0"/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100" baseline="30000" dirty="0" smtClean="0"/>
                        <a:t>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100" baseline="30000" dirty="0" smtClean="0"/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100" baseline="30000" dirty="0" smtClean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51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Conclusion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This Toy Model doesn’t follow the trend of increasing diffusion increases penetration of wave 1 because of the interaction of the other penetrating waves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084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82</TotalTime>
  <Words>98</Words>
  <Application>Microsoft Office PowerPoint</Application>
  <PresentationFormat>On-screen Show (16:9)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Wave shape vs Diffusion</vt:lpstr>
      <vt:lpstr>Follow the wave –Toy Model</vt:lpstr>
      <vt:lpstr>Wave Speed</vt:lpstr>
      <vt:lpstr>Notes</vt:lpstr>
      <vt:lpstr>Re-simulate with Different Amounts of Diffusion  For the first Wave Keep track of:   Max penetration depth  Max Speed</vt:lpstr>
      <vt:lpstr>Max Wave Speed vs Diffusion</vt:lpstr>
      <vt:lpstr>Penetration Depth Wave 1 vs Diffusion</vt:lpstr>
      <vt:lpstr>Reason Penetration Depth decreases with Diffusion</vt:lpstr>
      <vt:lpstr>Conclusion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 shape vs Diffusion</dc:title>
  <dc:creator>Michelle Goodman</dc:creator>
  <cp:lastModifiedBy>Michelle Goodman</cp:lastModifiedBy>
  <cp:revision>7</cp:revision>
  <dcterms:created xsi:type="dcterms:W3CDTF">2016-11-20T10:12:07Z</dcterms:created>
  <dcterms:modified xsi:type="dcterms:W3CDTF">2016-11-28T10:32:00Z</dcterms:modified>
</cp:coreProperties>
</file>