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68" d="100"/>
          <a:sy n="68" d="100"/>
        </p:scale>
        <p:origin x="15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9E45-7669-BDD1-CBED-9821A2AB4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F319-59F2-14EF-5E45-EC974A65B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E4802-287E-CDDF-67DD-65647AE1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AD6C-0248-72D0-4A28-6F2DE637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7F542-7C25-2469-3EC0-7094CBEE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99BC-9250-8F55-CC32-CD7B381B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025EB-421F-8418-E77B-C6B1FDE6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56FA-3288-24D6-EF1C-978670A7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E134-3AF8-3863-9CF0-9FE28245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8428-976C-2872-0F82-41873C60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9B777-7FF5-2794-DC4C-7487D0EE0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1C875-3B67-6D8A-0D69-DCD1FCF7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AF46-4426-0D75-0A38-B8264645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60B8-FA60-D8B4-0A15-08218601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F916-925D-AFC3-7F3A-FFB83E5B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7D0B-486A-6931-18A6-CA7FD6DA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8213-A722-4D4C-A1B2-B2BF1F11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9E9F-64CC-5C0E-149D-D8B700E0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D037-69ED-6396-AC0B-9787B9BE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F7BC-DFF9-89DD-F3D8-DB640475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CCD1-0F6F-EAF4-9644-05E2865B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E60-33A2-6210-76B1-CDF2FD76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7552D-3935-A8C0-15B1-0DE18755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142E-6480-FA17-3EE0-93C699A7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3F85-3583-9DAF-35E6-DFA36391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D3C7-05A7-F432-E95A-B3AB9A69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BFAD-F5F7-E38B-B0EC-705976B9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51B4E-05AA-5AB3-7345-3CE83B48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E3189-9982-9236-D905-46A07F27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69A2-5643-3E44-C056-3C4FCD1E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FFD4-7845-8D29-277F-38084F1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EB94-BAE4-675C-EB77-1C186B2E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35FC9-A48F-52B6-D447-E4319CD1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FB59-D971-D79A-C8C9-413FD117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D681E-220F-FCA9-F307-D5B20F89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B7789-6FD0-CC97-08F8-769D74E73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D9D41-CD4E-4E5A-5024-1070EBA3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D269-9BE4-96F6-FAF4-40B7182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C27CC-A742-5547-3B74-86AF5C9F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8BA3-5E03-C325-6980-3391140F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E0F08-F6AA-BB59-0FC7-18D7EEBF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018AE-CA17-4DDB-9616-9E0B06EB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3B1BB-D313-D3C7-22B2-998CE19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7D912-96F9-130D-B240-A2846A75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42E69-545D-C403-98BA-3CC365AE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C765D-8020-85EE-A739-874E7E3C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332C-141A-BB40-1C83-DCE150B1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E08E-172E-2E38-EAEC-AFCAF96F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A2A8-BF3E-A07B-9A5E-364D9A92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8008-67A1-37A0-4780-5B14A00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2EB7-7245-A17C-92B1-91D98077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64BF5-D838-1403-C969-8A79DBFD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A67A-E9F3-F7EA-F3B2-53E2D2F5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B315C-BF89-3686-CCF4-1BC13FA85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84BF-F1B9-5062-250C-19A7B7F03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4106-44D0-39FB-8735-9D3A06A5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27E80-BAB7-DDA7-DBA0-49DA1E65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C6735-4088-EA7B-12E0-56AFA126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3BF31-7F95-F84B-C886-DA698662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CD6C-BE13-3700-7CA4-BF450CE5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0926-1658-A22C-0992-6C420EEA0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D70A-11FE-474B-86E0-BA0409213A70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670F-E9DF-6C34-31AB-213D1D27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3225-4B29-993A-604C-21AD79844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E57C-61ED-974F-B358-99037C30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0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36B4-DC0A-695D-6FD8-4BF9C8E2C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90DE-FDD3-854C-E8F8-AE1D0B3AB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ilhouette of a person and person dancing in front of a starry sky&#10;&#10;Description automatically generated">
            <a:extLst>
              <a:ext uri="{FF2B5EF4-FFF2-40B4-BE49-F238E27FC236}">
                <a16:creationId xmlns:a16="http://schemas.microsoft.com/office/drawing/2014/main" id="{46AA9FF0-9D6F-F9F9-0194-B65FC4AA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7184" y="-2199503"/>
            <a:ext cx="34455335" cy="18788922"/>
          </a:xfrm>
          <a:prstGeom prst="rect">
            <a:avLst/>
          </a:prstGeom>
        </p:spPr>
      </p:pic>
      <p:pic>
        <p:nvPicPr>
          <p:cNvPr id="13" name="Picture 12" descr="A silhouette of a city&#10;&#10;Description automatically generated">
            <a:extLst>
              <a:ext uri="{FF2B5EF4-FFF2-40B4-BE49-F238E27FC236}">
                <a16:creationId xmlns:a16="http://schemas.microsoft.com/office/drawing/2014/main" id="{D8AEA4A3-7583-D10E-BA8B-BCF5FCCC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8263"/>
            <a:ext cx="17114206" cy="7242339"/>
          </a:xfrm>
          <a:prstGeom prst="rect">
            <a:avLst/>
          </a:prstGeom>
        </p:spPr>
      </p:pic>
      <p:pic>
        <p:nvPicPr>
          <p:cNvPr id="17" name="Picture 16" descr="A silhouette of a person and person dancing&#10;&#10;Description automatically generated">
            <a:extLst>
              <a:ext uri="{FF2B5EF4-FFF2-40B4-BE49-F238E27FC236}">
                <a16:creationId xmlns:a16="http://schemas.microsoft.com/office/drawing/2014/main" id="{C056F6D7-E1C7-EBA5-5E62-94711FEB0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3516" y="-4877312"/>
            <a:ext cx="24741237" cy="13485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B1D956-DAE4-C107-1229-24163CE025B1}"/>
              </a:ext>
            </a:extLst>
          </p:cNvPr>
          <p:cNvSpPr txBox="1"/>
          <p:nvPr/>
        </p:nvSpPr>
        <p:spPr>
          <a:xfrm>
            <a:off x="304800" y="516750"/>
            <a:ext cx="740228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0" dirty="0">
                <a:solidFill>
                  <a:srgbClr val="FFFF00"/>
                </a:solidFill>
                <a:latin typeface="Helvetica" pitchFamily="2" charset="0"/>
              </a:rPr>
              <a:t>La La 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410CC4-F4F2-81B9-76E7-653EE676128F}"/>
              </a:ext>
            </a:extLst>
          </p:cNvPr>
          <p:cNvSpPr txBox="1"/>
          <p:nvPr/>
        </p:nvSpPr>
        <p:spPr>
          <a:xfrm>
            <a:off x="10168189" y="265559"/>
            <a:ext cx="4827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251283928</a:t>
            </a:r>
          </a:p>
        </p:txBody>
      </p:sp>
    </p:spTree>
    <p:extLst>
      <p:ext uri="{BB962C8B-B14F-4D97-AF65-F5344CB8AC3E}">
        <p14:creationId xmlns:p14="http://schemas.microsoft.com/office/powerpoint/2010/main" val="4717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Khamissa</dc:creator>
  <cp:lastModifiedBy>Hamza Khamissa</cp:lastModifiedBy>
  <cp:revision>1</cp:revision>
  <dcterms:created xsi:type="dcterms:W3CDTF">2024-03-28T18:13:20Z</dcterms:created>
  <dcterms:modified xsi:type="dcterms:W3CDTF">2024-03-28T19:14:53Z</dcterms:modified>
</cp:coreProperties>
</file>