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Space Grotesk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6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1.xml"/><Relationship Id="rId37" Type="http://schemas.openxmlformats.org/officeDocument/2006/relationships/font" Target="fonts/SpaceGroteskSemiBold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SpaceGrotesk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c9dd1164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c9dd1164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c9e9aeb84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c9e9aeb84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c9dd1164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c9dd1164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c9e9aeb84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c9e9aeb84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9dd1164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9dd1164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c9dd1164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c9dd1164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c9dd1164e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c9dd1164e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c9dd1164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c9dd1164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c9dd1164e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c9dd1164e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c9dd1164e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c9dd1164e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b9d487d155_0_2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b9d487d155_0_2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c9dd1164e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c9dd1164e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c9e9aeb849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c9e9aeb849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c9e9aeb8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c9e9aeb8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c9e9aeb84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c9e9aeb84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c9e9aeb8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c9e9aeb8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c9e9aeb8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c9e9aeb8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c9e9aeb84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c9e9aeb84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c9e9aeb8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c9e9aeb8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c9dd1164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c9dd1164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9dd1164e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9dd1164e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c9dd1164e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c9dd1164e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c9dd1164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c9dd1164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c9dd1164e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c9dd1164e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c9e9aeb84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c9e9aeb84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c9e9aeb849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c9e9aeb849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2988146"/>
            <a:ext cx="2988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-437896" y="539405"/>
            <a:ext cx="864333" cy="864453"/>
            <a:chOff x="131002" y="3665364"/>
            <a:chExt cx="599940" cy="600106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hasCustomPrompt="1" type="title"/>
          </p:nvPr>
        </p:nvSpPr>
        <p:spPr>
          <a:xfrm>
            <a:off x="2325350" y="1752950"/>
            <a:ext cx="44934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11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17" name="Google Shape;317;p1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18" name="Google Shape;318;p1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1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11"/>
          <p:cNvGrpSpPr/>
          <p:nvPr/>
        </p:nvGrpSpPr>
        <p:grpSpPr>
          <a:xfrm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321" name="Google Shape;321;p11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322" name="Google Shape;322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" name="Google Shape;342;p11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343" name="Google Shape;343;p1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hasCustomPrompt="1" type="title"/>
          </p:nvPr>
        </p:nvSpPr>
        <p:spPr>
          <a:xfrm>
            <a:off x="87237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hasCustomPrompt="1" idx="2" type="title"/>
          </p:nvPr>
        </p:nvSpPr>
        <p:spPr>
          <a:xfrm>
            <a:off x="87237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/>
          <p:nvPr>
            <p:ph hasCustomPrompt="1" idx="3" type="title"/>
          </p:nvPr>
        </p:nvSpPr>
        <p:spPr>
          <a:xfrm>
            <a:off x="3419250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/>
          <p:nvPr>
            <p:ph hasCustomPrompt="1" idx="4" type="title"/>
          </p:nvPr>
        </p:nvSpPr>
        <p:spPr>
          <a:xfrm>
            <a:off x="3419250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/>
          <p:nvPr>
            <p:ph hasCustomPrompt="1" idx="5" type="title"/>
          </p:nvPr>
        </p:nvSpPr>
        <p:spPr>
          <a:xfrm>
            <a:off x="5966125" y="1630674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/>
          <p:nvPr>
            <p:ph hasCustomPrompt="1" idx="6" type="title"/>
          </p:nvPr>
        </p:nvSpPr>
        <p:spPr>
          <a:xfrm>
            <a:off x="5966125" y="3227502"/>
            <a:ext cx="734700" cy="51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3"/>
          <p:cNvSpPr txBox="1"/>
          <p:nvPr>
            <p:ph idx="1" type="subTitle"/>
          </p:nvPr>
        </p:nvSpPr>
        <p:spPr>
          <a:xfrm>
            <a:off x="87237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13"/>
          <p:cNvSpPr txBox="1"/>
          <p:nvPr>
            <p:ph idx="7" type="subTitle"/>
          </p:nvPr>
        </p:nvSpPr>
        <p:spPr>
          <a:xfrm>
            <a:off x="3419250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13"/>
          <p:cNvSpPr txBox="1"/>
          <p:nvPr>
            <p:ph idx="8" type="subTitle"/>
          </p:nvPr>
        </p:nvSpPr>
        <p:spPr>
          <a:xfrm>
            <a:off x="5966125" y="214135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13"/>
          <p:cNvSpPr txBox="1"/>
          <p:nvPr>
            <p:ph idx="9" type="subTitle"/>
          </p:nvPr>
        </p:nvSpPr>
        <p:spPr>
          <a:xfrm>
            <a:off x="87237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13"/>
          <p:cNvSpPr txBox="1"/>
          <p:nvPr>
            <p:ph idx="13" type="subTitle"/>
          </p:nvPr>
        </p:nvSpPr>
        <p:spPr>
          <a:xfrm>
            <a:off x="3419250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13"/>
          <p:cNvSpPr txBox="1"/>
          <p:nvPr>
            <p:ph idx="14" type="subTitle"/>
          </p:nvPr>
        </p:nvSpPr>
        <p:spPr>
          <a:xfrm>
            <a:off x="5966125" y="3738400"/>
            <a:ext cx="23055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15"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389" name="Google Shape;389;p1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390" name="Google Shape;390;p1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13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393" name="Google Shape;393;p13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394" name="Google Shape;394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13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405" name="Google Shape;405;p13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17" name="Google Shape;417;p1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9" name="Google Shape;419;p1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14"/>
          <p:cNvSpPr txBox="1"/>
          <p:nvPr>
            <p:ph idx="1" type="body"/>
          </p:nvPr>
        </p:nvSpPr>
        <p:spPr>
          <a:xfrm>
            <a:off x="7131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14"/>
          <p:cNvSpPr txBox="1"/>
          <p:nvPr>
            <p:ph idx="2" type="body"/>
          </p:nvPr>
        </p:nvSpPr>
        <p:spPr>
          <a:xfrm>
            <a:off x="4645500" y="1869025"/>
            <a:ext cx="37785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2" name="Google Shape;422;p14"/>
          <p:cNvGrpSpPr/>
          <p:nvPr/>
        </p:nvGrpSpPr>
        <p:grpSpPr>
          <a:xfrm>
            <a:off x="-298098" y="698980"/>
            <a:ext cx="9831012" cy="4028504"/>
            <a:chOff x="-298098" y="698980"/>
            <a:chExt cx="9831012" cy="4028504"/>
          </a:xfrm>
        </p:grpSpPr>
        <p:grpSp>
          <p:nvGrpSpPr>
            <p:cNvPr id="423" name="Google Shape;423;p14"/>
            <p:cNvGrpSpPr/>
            <p:nvPr/>
          </p:nvGrpSpPr>
          <p:grpSpPr>
            <a:xfrm flipH="1" rot="-5400000">
              <a:off x="8293338" y="3487908"/>
              <a:ext cx="1397491" cy="1081660"/>
              <a:chOff x="5888880" y="2238480"/>
              <a:chExt cx="2414880" cy="186912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4" name="Google Shape;444;p14"/>
            <p:cNvGrpSpPr/>
            <p:nvPr/>
          </p:nvGrpSpPr>
          <p:grpSpPr>
            <a:xfrm>
              <a:off x="-298098" y="698980"/>
              <a:ext cx="864333" cy="864453"/>
              <a:chOff x="131002" y="3665364"/>
              <a:chExt cx="599940" cy="600106"/>
            </a:xfrm>
          </p:grpSpPr>
          <p:sp>
            <p:nvSpPr>
              <p:cNvPr id="445" name="Google Shape;445;p1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8">
    <p:bg>
      <p:bgPr>
        <a:solidFill>
          <a:schemeClr val="dk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57" name="Google Shape;457;p1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9" name="Google Shape;459;p1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15"/>
          <p:cNvSpPr txBox="1"/>
          <p:nvPr>
            <p:ph idx="1" type="subTitle"/>
          </p:nvPr>
        </p:nvSpPr>
        <p:spPr>
          <a:xfrm>
            <a:off x="78007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1" name="Google Shape;461;p15"/>
          <p:cNvSpPr txBox="1"/>
          <p:nvPr>
            <p:ph idx="2" type="subTitle"/>
          </p:nvPr>
        </p:nvSpPr>
        <p:spPr>
          <a:xfrm>
            <a:off x="78007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15"/>
          <p:cNvSpPr txBox="1"/>
          <p:nvPr>
            <p:ph idx="3" type="subTitle"/>
          </p:nvPr>
        </p:nvSpPr>
        <p:spPr>
          <a:xfrm>
            <a:off x="3396450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3" name="Google Shape;463;p15"/>
          <p:cNvSpPr txBox="1"/>
          <p:nvPr>
            <p:ph idx="4" type="subTitle"/>
          </p:nvPr>
        </p:nvSpPr>
        <p:spPr>
          <a:xfrm>
            <a:off x="3396450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15"/>
          <p:cNvSpPr txBox="1"/>
          <p:nvPr>
            <p:ph idx="5" type="subTitle"/>
          </p:nvPr>
        </p:nvSpPr>
        <p:spPr>
          <a:xfrm>
            <a:off x="6012825" y="2643078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5" name="Google Shape;465;p15"/>
          <p:cNvSpPr txBox="1"/>
          <p:nvPr>
            <p:ph idx="6" type="subTitle"/>
          </p:nvPr>
        </p:nvSpPr>
        <p:spPr>
          <a:xfrm>
            <a:off x="6012825" y="3021953"/>
            <a:ext cx="23511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66" name="Google Shape;466;p15"/>
          <p:cNvGrpSpPr/>
          <p:nvPr/>
        </p:nvGrpSpPr>
        <p:grpSpPr>
          <a:xfrm>
            <a:off x="-279348" y="2139530"/>
            <a:ext cx="9772883" cy="2592578"/>
            <a:chOff x="-279348" y="2139530"/>
            <a:chExt cx="9772883" cy="2592578"/>
          </a:xfrm>
        </p:grpSpPr>
        <p:grpSp>
          <p:nvGrpSpPr>
            <p:cNvPr id="467" name="Google Shape;467;p15"/>
            <p:cNvGrpSpPr/>
            <p:nvPr/>
          </p:nvGrpSpPr>
          <p:grpSpPr>
            <a:xfrm>
              <a:off x="8629202" y="3867655"/>
              <a:ext cx="864333" cy="864453"/>
              <a:chOff x="131002" y="3665364"/>
              <a:chExt cx="599940" cy="600106"/>
            </a:xfrm>
          </p:grpSpPr>
          <p:sp>
            <p:nvSpPr>
              <p:cNvPr id="468" name="Google Shape;468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-279348" y="2139530"/>
              <a:ext cx="864333" cy="864453"/>
              <a:chOff x="131002" y="3665364"/>
              <a:chExt cx="599940" cy="600106"/>
            </a:xfrm>
          </p:grpSpPr>
          <p:sp>
            <p:nvSpPr>
              <p:cNvPr id="479" name="Google Shape;479;p1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7">
    <p:bg>
      <p:bgPr>
        <a:solidFill>
          <a:schemeClr val="dk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91" name="Google Shape;491;p1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1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87444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1087431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1087444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1087431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4852269" y="1408575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subTitle"/>
          </p:nvPr>
        </p:nvSpPr>
        <p:spPr>
          <a:xfrm>
            <a:off x="4852256" y="1752382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16"/>
          <p:cNvSpPr txBox="1"/>
          <p:nvPr>
            <p:ph idx="7" type="subTitle"/>
          </p:nvPr>
        </p:nvSpPr>
        <p:spPr>
          <a:xfrm>
            <a:off x="4852269" y="3017538"/>
            <a:ext cx="32043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1" name="Google Shape;501;p16"/>
          <p:cNvSpPr txBox="1"/>
          <p:nvPr>
            <p:ph idx="8" type="subTitle"/>
          </p:nvPr>
        </p:nvSpPr>
        <p:spPr>
          <a:xfrm>
            <a:off x="4852256" y="3361331"/>
            <a:ext cx="3204300" cy="10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02" name="Google Shape;502;p16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503" name="Google Shape;503;p16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504" name="Google Shape;504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6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515" name="Google Shape;515;p1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6">
    <p:bg>
      <p:bgPr>
        <a:solidFill>
          <a:schemeClr val="dk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27" name="Google Shape;527;p1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9" name="Google Shape;529;p17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idx="1" type="subTitle"/>
          </p:nvPr>
        </p:nvSpPr>
        <p:spPr>
          <a:xfrm>
            <a:off x="1646764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1" name="Google Shape;531;p17"/>
          <p:cNvSpPr txBox="1"/>
          <p:nvPr>
            <p:ph idx="2" type="subTitle"/>
          </p:nvPr>
        </p:nvSpPr>
        <p:spPr>
          <a:xfrm>
            <a:off x="1646753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17"/>
          <p:cNvSpPr txBox="1"/>
          <p:nvPr>
            <p:ph idx="3" type="subTitle"/>
          </p:nvPr>
        </p:nvSpPr>
        <p:spPr>
          <a:xfrm>
            <a:off x="1646764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3" name="Google Shape;533;p17"/>
          <p:cNvSpPr txBox="1"/>
          <p:nvPr>
            <p:ph idx="4" type="subTitle"/>
          </p:nvPr>
        </p:nvSpPr>
        <p:spPr>
          <a:xfrm>
            <a:off x="1646753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17"/>
          <p:cNvSpPr txBox="1"/>
          <p:nvPr>
            <p:ph idx="5" type="subTitle"/>
          </p:nvPr>
        </p:nvSpPr>
        <p:spPr>
          <a:xfrm>
            <a:off x="1646764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5" name="Google Shape;535;p17"/>
          <p:cNvSpPr txBox="1"/>
          <p:nvPr>
            <p:ph idx="6" type="subTitle"/>
          </p:nvPr>
        </p:nvSpPr>
        <p:spPr>
          <a:xfrm>
            <a:off x="1646753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idx="7" type="subTitle"/>
          </p:nvPr>
        </p:nvSpPr>
        <p:spPr>
          <a:xfrm>
            <a:off x="5457189" y="1364325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7" name="Google Shape;537;p17"/>
          <p:cNvSpPr txBox="1"/>
          <p:nvPr>
            <p:ph idx="8" type="subTitle"/>
          </p:nvPr>
        </p:nvSpPr>
        <p:spPr>
          <a:xfrm>
            <a:off x="5457178" y="1699361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17"/>
          <p:cNvSpPr txBox="1"/>
          <p:nvPr>
            <p:ph idx="9" type="subTitle"/>
          </p:nvPr>
        </p:nvSpPr>
        <p:spPr>
          <a:xfrm>
            <a:off x="5457189" y="2470527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9" name="Google Shape;539;p17"/>
          <p:cNvSpPr txBox="1"/>
          <p:nvPr>
            <p:ph idx="13" type="subTitle"/>
          </p:nvPr>
        </p:nvSpPr>
        <p:spPr>
          <a:xfrm>
            <a:off x="5457178" y="2805563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17"/>
          <p:cNvSpPr txBox="1"/>
          <p:nvPr>
            <p:ph idx="14" type="subTitle"/>
          </p:nvPr>
        </p:nvSpPr>
        <p:spPr>
          <a:xfrm>
            <a:off x="5457189" y="3576728"/>
            <a:ext cx="26445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1" name="Google Shape;541;p17"/>
          <p:cNvSpPr txBox="1"/>
          <p:nvPr>
            <p:ph idx="15" type="subTitle"/>
          </p:nvPr>
        </p:nvSpPr>
        <p:spPr>
          <a:xfrm>
            <a:off x="5457178" y="3911765"/>
            <a:ext cx="26445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42" name="Google Shape;542;p17"/>
          <p:cNvGrpSpPr/>
          <p:nvPr/>
        </p:nvGrpSpPr>
        <p:grpSpPr>
          <a:xfrm flipH="1" rot="-5400000">
            <a:off x="8398821" y="621109"/>
            <a:ext cx="1397491" cy="1081660"/>
            <a:chOff x="5888880" y="2238480"/>
            <a:chExt cx="2414880" cy="1869120"/>
          </a:xfrm>
        </p:grpSpPr>
        <p:sp>
          <p:nvSpPr>
            <p:cNvPr id="543" name="Google Shape;543;p17"/>
            <p:cNvSpPr/>
            <p:nvPr/>
          </p:nvSpPr>
          <p:spPr>
            <a:xfrm>
              <a:off x="5888880" y="223848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271920" y="297792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529320" y="298872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628320" y="291996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639480" y="266904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570720" y="2523960"/>
              <a:ext cx="232560" cy="2728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460560" y="281016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319440" y="25200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174360" y="2621880"/>
              <a:ext cx="272520" cy="23220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170400" y="2878560"/>
              <a:ext cx="265680" cy="226800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7005960" y="2810160"/>
              <a:ext cx="1297800" cy="1297440"/>
            </a:xfrm>
            <a:custGeom>
              <a:rect b="b" l="l" r="r" t="t"/>
              <a:pathLst>
                <a:path extrusionOk="0" h="3604" w="3605">
                  <a:moveTo>
                    <a:pt x="2110" y="77"/>
                  </a:moveTo>
                  <a:lnTo>
                    <a:pt x="1796" y="49"/>
                  </a:lnTo>
                  <a:lnTo>
                    <a:pt x="1770" y="344"/>
                  </a:lnTo>
                  <a:lnTo>
                    <a:pt x="1750" y="344"/>
                  </a:lnTo>
                  <a:cubicBezTo>
                    <a:pt x="1613" y="349"/>
                    <a:pt x="1479" y="373"/>
                    <a:pt x="1350" y="415"/>
                  </a:cubicBezTo>
                  <a:lnTo>
                    <a:pt x="1331" y="421"/>
                  </a:lnTo>
                  <a:lnTo>
                    <a:pt x="1206" y="153"/>
                  </a:lnTo>
                  <a:lnTo>
                    <a:pt x="920" y="287"/>
                  </a:lnTo>
                  <a:lnTo>
                    <a:pt x="1045" y="555"/>
                  </a:lnTo>
                  <a:lnTo>
                    <a:pt x="1028" y="566"/>
                  </a:lnTo>
                  <a:cubicBezTo>
                    <a:pt x="913" y="638"/>
                    <a:pt x="809" y="726"/>
                    <a:pt x="718" y="827"/>
                  </a:cubicBezTo>
                  <a:lnTo>
                    <a:pt x="704" y="842"/>
                  </a:lnTo>
                  <a:lnTo>
                    <a:pt x="461" y="672"/>
                  </a:lnTo>
                  <a:lnTo>
                    <a:pt x="281" y="931"/>
                  </a:lnTo>
                  <a:lnTo>
                    <a:pt x="523" y="1101"/>
                  </a:lnTo>
                  <a:lnTo>
                    <a:pt x="514" y="1118"/>
                  </a:lnTo>
                  <a:cubicBezTo>
                    <a:pt x="450" y="1238"/>
                    <a:pt x="404" y="1366"/>
                    <a:pt x="376" y="1500"/>
                  </a:cubicBezTo>
                  <a:lnTo>
                    <a:pt x="372" y="1520"/>
                  </a:lnTo>
                  <a:lnTo>
                    <a:pt x="76" y="1494"/>
                  </a:lnTo>
                  <a:lnTo>
                    <a:pt x="49" y="1809"/>
                  </a:lnTo>
                  <a:lnTo>
                    <a:pt x="345" y="1835"/>
                  </a:lnTo>
                  <a:lnTo>
                    <a:pt x="345" y="1855"/>
                  </a:lnTo>
                  <a:cubicBezTo>
                    <a:pt x="350" y="1992"/>
                    <a:pt x="374" y="2126"/>
                    <a:pt x="416" y="2254"/>
                  </a:cubicBezTo>
                  <a:lnTo>
                    <a:pt x="422" y="2273"/>
                  </a:lnTo>
                  <a:lnTo>
                    <a:pt x="154" y="2399"/>
                  </a:lnTo>
                  <a:lnTo>
                    <a:pt x="288" y="2685"/>
                  </a:lnTo>
                  <a:lnTo>
                    <a:pt x="556" y="2559"/>
                  </a:lnTo>
                  <a:lnTo>
                    <a:pt x="567" y="2576"/>
                  </a:lnTo>
                  <a:cubicBezTo>
                    <a:pt x="639" y="2692"/>
                    <a:pt x="727" y="2796"/>
                    <a:pt x="828" y="2887"/>
                  </a:cubicBezTo>
                  <a:lnTo>
                    <a:pt x="843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2" y="3082"/>
                  </a:lnTo>
                  <a:lnTo>
                    <a:pt x="1119" y="3091"/>
                  </a:lnTo>
                  <a:cubicBezTo>
                    <a:pt x="1238" y="3154"/>
                    <a:pt x="1367" y="3201"/>
                    <a:pt x="1501" y="3229"/>
                  </a:cubicBezTo>
                  <a:lnTo>
                    <a:pt x="1521" y="3233"/>
                  </a:lnTo>
                  <a:lnTo>
                    <a:pt x="1495" y="3528"/>
                  </a:lnTo>
                  <a:lnTo>
                    <a:pt x="1810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5"/>
                    <a:pt x="2127" y="3231"/>
                    <a:pt x="2255" y="3189"/>
                  </a:cubicBezTo>
                  <a:lnTo>
                    <a:pt x="2274" y="3183"/>
                  </a:lnTo>
                  <a:lnTo>
                    <a:pt x="2400" y="3451"/>
                  </a:lnTo>
                  <a:lnTo>
                    <a:pt x="2686" y="3317"/>
                  </a:lnTo>
                  <a:lnTo>
                    <a:pt x="2560" y="3049"/>
                  </a:lnTo>
                  <a:lnTo>
                    <a:pt x="2577" y="3038"/>
                  </a:lnTo>
                  <a:cubicBezTo>
                    <a:pt x="2692" y="2966"/>
                    <a:pt x="2797" y="2878"/>
                    <a:pt x="2888" y="2777"/>
                  </a:cubicBezTo>
                  <a:lnTo>
                    <a:pt x="2901" y="2762"/>
                  </a:lnTo>
                  <a:lnTo>
                    <a:pt x="3144" y="2931"/>
                  </a:lnTo>
                  <a:lnTo>
                    <a:pt x="3325" y="2672"/>
                  </a:lnTo>
                  <a:lnTo>
                    <a:pt x="3082" y="2503"/>
                  </a:lnTo>
                  <a:lnTo>
                    <a:pt x="3092" y="2485"/>
                  </a:lnTo>
                  <a:cubicBezTo>
                    <a:pt x="3155" y="2366"/>
                    <a:pt x="3201" y="2238"/>
                    <a:pt x="3230" y="2103"/>
                  </a:cubicBezTo>
                  <a:lnTo>
                    <a:pt x="3234" y="2084"/>
                  </a:lnTo>
                  <a:lnTo>
                    <a:pt x="3529" y="2109"/>
                  </a:lnTo>
                  <a:lnTo>
                    <a:pt x="3556" y="1795"/>
                  </a:lnTo>
                  <a:lnTo>
                    <a:pt x="3261" y="1769"/>
                  </a:lnTo>
                  <a:lnTo>
                    <a:pt x="3260" y="1749"/>
                  </a:lnTo>
                  <a:cubicBezTo>
                    <a:pt x="3255" y="1612"/>
                    <a:pt x="3232" y="1478"/>
                    <a:pt x="3190" y="1349"/>
                  </a:cubicBezTo>
                  <a:lnTo>
                    <a:pt x="3184" y="1330"/>
                  </a:lnTo>
                  <a:lnTo>
                    <a:pt x="3451" y="1205"/>
                  </a:lnTo>
                  <a:lnTo>
                    <a:pt x="3318" y="919"/>
                  </a:lnTo>
                  <a:lnTo>
                    <a:pt x="3049" y="1044"/>
                  </a:lnTo>
                  <a:lnTo>
                    <a:pt x="3039" y="1027"/>
                  </a:lnTo>
                  <a:cubicBezTo>
                    <a:pt x="2966" y="912"/>
                    <a:pt x="2878" y="808"/>
                    <a:pt x="2777" y="717"/>
                  </a:cubicBezTo>
                  <a:lnTo>
                    <a:pt x="2762" y="703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4" y="522"/>
                  </a:lnTo>
                  <a:lnTo>
                    <a:pt x="2486" y="513"/>
                  </a:lnTo>
                  <a:cubicBezTo>
                    <a:pt x="2367" y="450"/>
                    <a:pt x="2239" y="403"/>
                    <a:pt x="2104" y="375"/>
                  </a:cubicBezTo>
                  <a:lnTo>
                    <a:pt x="2085" y="371"/>
                  </a:lnTo>
                  <a:lnTo>
                    <a:pt x="2110" y="77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5"/>
                  </a:lnTo>
                  <a:cubicBezTo>
                    <a:pt x="2258" y="363"/>
                    <a:pt x="2378" y="406"/>
                    <a:pt x="2490" y="463"/>
                  </a:cubicBezTo>
                  <a:lnTo>
                    <a:pt x="2662" y="217"/>
                  </a:lnTo>
                  <a:lnTo>
                    <a:pt x="2995" y="449"/>
                  </a:lnTo>
                  <a:lnTo>
                    <a:pt x="2823" y="697"/>
                  </a:lnTo>
                  <a:cubicBezTo>
                    <a:pt x="2916" y="783"/>
                    <a:pt x="2998" y="880"/>
                    <a:pt x="3066" y="986"/>
                  </a:cubicBezTo>
                  <a:lnTo>
                    <a:pt x="3340" y="859"/>
                  </a:lnTo>
                  <a:lnTo>
                    <a:pt x="3512" y="1227"/>
                  </a:lnTo>
                  <a:lnTo>
                    <a:pt x="3239" y="1354"/>
                  </a:lnTo>
                  <a:cubicBezTo>
                    <a:pt x="3276" y="1475"/>
                    <a:pt x="3298" y="1600"/>
                    <a:pt x="3305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70" y="2132"/>
                  </a:lnTo>
                  <a:cubicBezTo>
                    <a:pt x="3242" y="2257"/>
                    <a:pt x="3199" y="2377"/>
                    <a:pt x="3141" y="2489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5"/>
                    <a:pt x="2725" y="2997"/>
                    <a:pt x="2618" y="3066"/>
                  </a:cubicBezTo>
                  <a:lnTo>
                    <a:pt x="2746" y="3339"/>
                  </a:lnTo>
                  <a:lnTo>
                    <a:pt x="2378" y="3511"/>
                  </a:lnTo>
                  <a:lnTo>
                    <a:pt x="2250" y="3238"/>
                  </a:lnTo>
                  <a:cubicBezTo>
                    <a:pt x="2130" y="3276"/>
                    <a:pt x="2005" y="3298"/>
                    <a:pt x="1877" y="3304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8" y="3241"/>
                    <a:pt x="1228" y="3198"/>
                    <a:pt x="1116" y="3140"/>
                  </a:cubicBezTo>
                  <a:lnTo>
                    <a:pt x="944" y="3387"/>
                  </a:lnTo>
                  <a:lnTo>
                    <a:pt x="610" y="3154"/>
                  </a:lnTo>
                  <a:lnTo>
                    <a:pt x="783" y="2907"/>
                  </a:lnTo>
                  <a:cubicBezTo>
                    <a:pt x="690" y="2821"/>
                    <a:pt x="608" y="2724"/>
                    <a:pt x="539" y="2617"/>
                  </a:cubicBezTo>
                  <a:lnTo>
                    <a:pt x="266" y="2745"/>
                  </a:lnTo>
                  <a:lnTo>
                    <a:pt x="94" y="2377"/>
                  </a:lnTo>
                  <a:lnTo>
                    <a:pt x="366" y="2249"/>
                  </a:lnTo>
                  <a:cubicBezTo>
                    <a:pt x="329" y="2129"/>
                    <a:pt x="307" y="2004"/>
                    <a:pt x="301" y="1876"/>
                  </a:cubicBezTo>
                  <a:lnTo>
                    <a:pt x="0" y="1850"/>
                  </a:lnTo>
                  <a:lnTo>
                    <a:pt x="35" y="1445"/>
                  </a:lnTo>
                  <a:lnTo>
                    <a:pt x="336" y="1471"/>
                  </a:lnTo>
                  <a:cubicBezTo>
                    <a:pt x="364" y="1347"/>
                    <a:pt x="407" y="1227"/>
                    <a:pt x="464" y="1115"/>
                  </a:cubicBezTo>
                  <a:lnTo>
                    <a:pt x="217" y="943"/>
                  </a:lnTo>
                  <a:lnTo>
                    <a:pt x="450" y="609"/>
                  </a:lnTo>
                  <a:lnTo>
                    <a:pt x="697" y="782"/>
                  </a:lnTo>
                  <a:cubicBezTo>
                    <a:pt x="783" y="689"/>
                    <a:pt x="881" y="607"/>
                    <a:pt x="987" y="538"/>
                  </a:cubicBezTo>
                  <a:lnTo>
                    <a:pt x="859" y="265"/>
                  </a:lnTo>
                  <a:lnTo>
                    <a:pt x="1228" y="94"/>
                  </a:lnTo>
                  <a:lnTo>
                    <a:pt x="1355" y="366"/>
                  </a:lnTo>
                  <a:cubicBezTo>
                    <a:pt x="1476" y="328"/>
                    <a:pt x="1601" y="306"/>
                    <a:pt x="1728" y="300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7389360" y="3549600"/>
              <a:ext cx="232560" cy="272520"/>
            </a:xfrm>
            <a:custGeom>
              <a:rect b="b" l="l" r="r" t="t"/>
              <a:pathLst>
                <a:path extrusionOk="0" h="757" w="646">
                  <a:moveTo>
                    <a:pt x="598" y="86"/>
                  </a:moveTo>
                  <a:cubicBezTo>
                    <a:pt x="578" y="78"/>
                    <a:pt x="559" y="68"/>
                    <a:pt x="541" y="57"/>
                  </a:cubicBezTo>
                  <a:lnTo>
                    <a:pt x="67" y="456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8" y="86"/>
                  </a:lnTo>
                  <a:moveTo>
                    <a:pt x="538" y="0"/>
                  </a:moveTo>
                  <a:lnTo>
                    <a:pt x="553" y="10"/>
                  </a:lnTo>
                  <a:cubicBezTo>
                    <a:pt x="576" y="27"/>
                    <a:pt x="602" y="40"/>
                    <a:pt x="630" y="50"/>
                  </a:cubicBezTo>
                  <a:lnTo>
                    <a:pt x="646" y="56"/>
                  </a:lnTo>
                  <a:lnTo>
                    <a:pt x="586" y="757"/>
                  </a:lnTo>
                  <a:lnTo>
                    <a:pt x="562" y="753"/>
                  </a:lnTo>
                  <a:cubicBezTo>
                    <a:pt x="354" y="717"/>
                    <a:pt x="166" y="619"/>
                    <a:pt x="17" y="470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7646760" y="3560400"/>
              <a:ext cx="226440" cy="265680"/>
            </a:xfrm>
            <a:custGeom>
              <a:rect b="b" l="l" r="r" t="t"/>
              <a:pathLst>
                <a:path extrusionOk="0" h="738" w="629">
                  <a:moveTo>
                    <a:pt x="562" y="530"/>
                  </a:moveTo>
                  <a:lnTo>
                    <a:pt x="163" y="56"/>
                  </a:lnTo>
                  <a:cubicBezTo>
                    <a:pt x="144" y="64"/>
                    <a:pt x="123" y="71"/>
                    <a:pt x="102" y="75"/>
                  </a:cubicBezTo>
                  <a:lnTo>
                    <a:pt x="49" y="692"/>
                  </a:lnTo>
                  <a:cubicBezTo>
                    <a:pt x="233" y="688"/>
                    <a:pt x="409" y="632"/>
                    <a:pt x="562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4" y="738"/>
                    <a:pt x="24" y="738"/>
                  </a:cubicBezTo>
                  <a:lnTo>
                    <a:pt x="0" y="738"/>
                  </a:lnTo>
                  <a:lnTo>
                    <a:pt x="60" y="37"/>
                  </a:lnTo>
                  <a:lnTo>
                    <a:pt x="77" y="34"/>
                  </a:lnTo>
                  <a:cubicBezTo>
                    <a:pt x="106" y="29"/>
                    <a:pt x="134" y="20"/>
                    <a:pt x="160" y="8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7745760" y="3491640"/>
              <a:ext cx="272520" cy="232920"/>
            </a:xfrm>
            <a:custGeom>
              <a:rect b="b" l="l" r="r" t="t"/>
              <a:pathLst>
                <a:path extrusionOk="0" h="647" w="757">
                  <a:moveTo>
                    <a:pt x="703" y="102"/>
                  </a:moveTo>
                  <a:lnTo>
                    <a:pt x="86" y="48"/>
                  </a:lnTo>
                  <a:cubicBezTo>
                    <a:pt x="78" y="68"/>
                    <a:pt x="68" y="87"/>
                    <a:pt x="57" y="105"/>
                  </a:cubicBezTo>
                  <a:lnTo>
                    <a:pt x="455" y="579"/>
                  </a:lnTo>
                  <a:cubicBezTo>
                    <a:pt x="582" y="446"/>
                    <a:pt x="667" y="282"/>
                    <a:pt x="703" y="102"/>
                  </a:cubicBezTo>
                  <a:moveTo>
                    <a:pt x="56" y="0"/>
                  </a:moveTo>
                  <a:lnTo>
                    <a:pt x="757" y="61"/>
                  </a:lnTo>
                  <a:lnTo>
                    <a:pt x="753" y="85"/>
                  </a:lnTo>
                  <a:cubicBezTo>
                    <a:pt x="716" y="292"/>
                    <a:pt x="619" y="480"/>
                    <a:pt x="470" y="629"/>
                  </a:cubicBezTo>
                  <a:lnTo>
                    <a:pt x="453" y="647"/>
                  </a:lnTo>
                  <a:lnTo>
                    <a:pt x="0" y="108"/>
                  </a:lnTo>
                  <a:lnTo>
                    <a:pt x="10" y="94"/>
                  </a:lnTo>
                  <a:cubicBezTo>
                    <a:pt x="27" y="70"/>
                    <a:pt x="40" y="44"/>
                    <a:pt x="50" y="17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7756560" y="3240720"/>
              <a:ext cx="265680" cy="226440"/>
            </a:xfrm>
            <a:custGeom>
              <a:rect b="b" l="l" r="r" t="t"/>
              <a:pathLst>
                <a:path extrusionOk="0" h="629" w="738">
                  <a:moveTo>
                    <a:pt x="692" y="580"/>
                  </a:moveTo>
                  <a:cubicBezTo>
                    <a:pt x="688" y="396"/>
                    <a:pt x="632" y="219"/>
                    <a:pt x="530" y="67"/>
                  </a:cubicBezTo>
                  <a:lnTo>
                    <a:pt x="56" y="465"/>
                  </a:lnTo>
                  <a:cubicBezTo>
                    <a:pt x="64" y="485"/>
                    <a:pt x="70" y="505"/>
                    <a:pt x="75" y="526"/>
                  </a:cubicBezTo>
                  <a:lnTo>
                    <a:pt x="692" y="580"/>
                  </a:lnTo>
                  <a:moveTo>
                    <a:pt x="539" y="0"/>
                  </a:moveTo>
                  <a:lnTo>
                    <a:pt x="553" y="20"/>
                  </a:lnTo>
                  <a:cubicBezTo>
                    <a:pt x="674" y="192"/>
                    <a:pt x="738" y="394"/>
                    <a:pt x="738" y="604"/>
                  </a:cubicBezTo>
                  <a:lnTo>
                    <a:pt x="738" y="629"/>
                  </a:lnTo>
                  <a:lnTo>
                    <a:pt x="37" y="569"/>
                  </a:lnTo>
                  <a:lnTo>
                    <a:pt x="34" y="551"/>
                  </a:lnTo>
                  <a:cubicBezTo>
                    <a:pt x="29" y="523"/>
                    <a:pt x="20" y="495"/>
                    <a:pt x="8" y="469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7687800" y="3095640"/>
              <a:ext cx="232920" cy="272520"/>
            </a:xfrm>
            <a:custGeom>
              <a:rect b="b" l="l" r="r" t="t"/>
              <a:pathLst>
                <a:path extrusionOk="0" h="757" w="647">
                  <a:moveTo>
                    <a:pt x="579" y="301"/>
                  </a:moveTo>
                  <a:cubicBezTo>
                    <a:pt x="446" y="175"/>
                    <a:pt x="282" y="89"/>
                    <a:pt x="102" y="53"/>
                  </a:cubicBezTo>
                  <a:lnTo>
                    <a:pt x="48" y="670"/>
                  </a:lnTo>
                  <a:cubicBezTo>
                    <a:pt x="68" y="679"/>
                    <a:pt x="87" y="688"/>
                    <a:pt x="105" y="700"/>
                  </a:cubicBezTo>
                  <a:lnTo>
                    <a:pt x="579" y="301"/>
                  </a:lnTo>
                  <a:moveTo>
                    <a:pt x="61" y="0"/>
                  </a:moveTo>
                  <a:lnTo>
                    <a:pt x="85" y="4"/>
                  </a:lnTo>
                  <a:cubicBezTo>
                    <a:pt x="292" y="40"/>
                    <a:pt x="480" y="138"/>
                    <a:pt x="629" y="286"/>
                  </a:cubicBezTo>
                  <a:lnTo>
                    <a:pt x="647" y="304"/>
                  </a:lnTo>
                  <a:lnTo>
                    <a:pt x="108" y="757"/>
                  </a:lnTo>
                  <a:lnTo>
                    <a:pt x="94" y="747"/>
                  </a:lnTo>
                  <a:cubicBezTo>
                    <a:pt x="70" y="730"/>
                    <a:pt x="44" y="717"/>
                    <a:pt x="17" y="707"/>
                  </a:cubicBezTo>
                  <a:lnTo>
                    <a:pt x="0" y="7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7577640" y="3381840"/>
              <a:ext cx="154440" cy="154080"/>
            </a:xfrm>
            <a:custGeom>
              <a:rect b="b" l="l" r="r" t="t"/>
              <a:pathLst>
                <a:path extrusionOk="0" h="428" w="429">
                  <a:moveTo>
                    <a:pt x="215" y="383"/>
                  </a:moveTo>
                  <a:cubicBezTo>
                    <a:pt x="302" y="383"/>
                    <a:pt x="375" y="315"/>
                    <a:pt x="383" y="228"/>
                  </a:cubicBezTo>
                  <a:cubicBezTo>
                    <a:pt x="387" y="183"/>
                    <a:pt x="373" y="140"/>
                    <a:pt x="344" y="105"/>
                  </a:cubicBezTo>
                  <a:cubicBezTo>
                    <a:pt x="315" y="71"/>
                    <a:pt x="274" y="50"/>
                    <a:pt x="229" y="46"/>
                  </a:cubicBezTo>
                  <a:cubicBezTo>
                    <a:pt x="137" y="38"/>
                    <a:pt x="54" y="108"/>
                    <a:pt x="47" y="199"/>
                  </a:cubicBezTo>
                  <a:cubicBezTo>
                    <a:pt x="43" y="244"/>
                    <a:pt x="57" y="288"/>
                    <a:pt x="86" y="323"/>
                  </a:cubicBezTo>
                  <a:cubicBezTo>
                    <a:pt x="115" y="357"/>
                    <a:pt x="155" y="378"/>
                    <a:pt x="200" y="382"/>
                  </a:cubicBezTo>
                  <a:cubicBezTo>
                    <a:pt x="205" y="382"/>
                    <a:pt x="210" y="383"/>
                    <a:pt x="215" y="383"/>
                  </a:cubicBezTo>
                  <a:moveTo>
                    <a:pt x="215" y="0"/>
                  </a:moveTo>
                  <a:cubicBezTo>
                    <a:pt x="221" y="0"/>
                    <a:pt x="227" y="0"/>
                    <a:pt x="233" y="0"/>
                  </a:cubicBezTo>
                  <a:cubicBezTo>
                    <a:pt x="290" y="5"/>
                    <a:pt x="342" y="32"/>
                    <a:pt x="379" y="76"/>
                  </a:cubicBezTo>
                  <a:cubicBezTo>
                    <a:pt x="416" y="120"/>
                    <a:pt x="433" y="175"/>
                    <a:pt x="428" y="232"/>
                  </a:cubicBezTo>
                  <a:cubicBezTo>
                    <a:pt x="418" y="348"/>
                    <a:pt x="314" y="438"/>
                    <a:pt x="196" y="427"/>
                  </a:cubicBezTo>
                  <a:cubicBezTo>
                    <a:pt x="139" y="422"/>
                    <a:pt x="88" y="396"/>
                    <a:pt x="51" y="352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1" y="86"/>
                    <a:pt x="10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436520" y="3091680"/>
              <a:ext cx="226800" cy="265320"/>
            </a:xfrm>
            <a:custGeom>
              <a:rect b="b" l="l" r="r" t="t"/>
              <a:pathLst>
                <a:path extrusionOk="0" h="737" w="630">
                  <a:moveTo>
                    <a:pt x="527" y="662"/>
                  </a:moveTo>
                  <a:lnTo>
                    <a:pt x="580" y="45"/>
                  </a:lnTo>
                  <a:cubicBezTo>
                    <a:pt x="397" y="50"/>
                    <a:pt x="220" y="106"/>
                    <a:pt x="67" y="208"/>
                  </a:cubicBezTo>
                  <a:lnTo>
                    <a:pt x="466" y="682"/>
                  </a:lnTo>
                  <a:cubicBezTo>
                    <a:pt x="486" y="674"/>
                    <a:pt x="506" y="667"/>
                    <a:pt x="527" y="662"/>
                  </a:cubicBezTo>
                  <a:moveTo>
                    <a:pt x="630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0"/>
                  </a:cubicBezTo>
                  <a:lnTo>
                    <a:pt x="454" y="737"/>
                  </a:lnTo>
                  <a:lnTo>
                    <a:pt x="0" y="199"/>
                  </a:lnTo>
                  <a:lnTo>
                    <a:pt x="21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291800" y="3193200"/>
              <a:ext cx="272520" cy="232560"/>
            </a:xfrm>
            <a:custGeom>
              <a:rect b="b" l="l" r="r" t="t"/>
              <a:pathLst>
                <a:path extrusionOk="0" h="646" w="757">
                  <a:moveTo>
                    <a:pt x="700" y="541"/>
                  </a:moveTo>
                  <a:lnTo>
                    <a:pt x="301" y="67"/>
                  </a:lnTo>
                  <a:cubicBezTo>
                    <a:pt x="174" y="201"/>
                    <a:pt x="89" y="365"/>
                    <a:pt x="53" y="545"/>
                  </a:cubicBezTo>
                  <a:lnTo>
                    <a:pt x="670" y="598"/>
                  </a:lnTo>
                  <a:cubicBezTo>
                    <a:pt x="678" y="578"/>
                    <a:pt x="688" y="559"/>
                    <a:pt x="700" y="541"/>
                  </a:cubicBezTo>
                  <a:moveTo>
                    <a:pt x="304" y="0"/>
                  </a:moveTo>
                  <a:lnTo>
                    <a:pt x="757" y="539"/>
                  </a:lnTo>
                  <a:lnTo>
                    <a:pt x="747" y="553"/>
                  </a:lnTo>
                  <a:cubicBezTo>
                    <a:pt x="730" y="577"/>
                    <a:pt x="716" y="602"/>
                    <a:pt x="707" y="630"/>
                  </a:cubicBezTo>
                  <a:lnTo>
                    <a:pt x="701" y="646"/>
                  </a:lnTo>
                  <a:lnTo>
                    <a:pt x="0" y="586"/>
                  </a:lnTo>
                  <a:lnTo>
                    <a:pt x="4" y="562"/>
                  </a:lnTo>
                  <a:cubicBezTo>
                    <a:pt x="40" y="354"/>
                    <a:pt x="138" y="166"/>
                    <a:pt x="286" y="18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287840" y="3450600"/>
              <a:ext cx="265320" cy="226440"/>
            </a:xfrm>
            <a:custGeom>
              <a:rect b="b" l="l" r="r" t="t"/>
              <a:pathLst>
                <a:path extrusionOk="0" h="629" w="737">
                  <a:moveTo>
                    <a:pt x="662" y="102"/>
                  </a:moveTo>
                  <a:lnTo>
                    <a:pt x="45" y="49"/>
                  </a:lnTo>
                  <a:cubicBezTo>
                    <a:pt x="50" y="233"/>
                    <a:pt x="106" y="409"/>
                    <a:pt x="208" y="562"/>
                  </a:cubicBezTo>
                  <a:lnTo>
                    <a:pt x="682" y="163"/>
                  </a:lnTo>
                  <a:cubicBezTo>
                    <a:pt x="673" y="144"/>
                    <a:pt x="667" y="123"/>
                    <a:pt x="662" y="102"/>
                  </a:cubicBezTo>
                  <a:moveTo>
                    <a:pt x="0" y="0"/>
                  </a:moveTo>
                  <a:lnTo>
                    <a:pt x="701" y="60"/>
                  </a:lnTo>
                  <a:lnTo>
                    <a:pt x="704" y="77"/>
                  </a:lnTo>
                  <a:cubicBezTo>
                    <a:pt x="709" y="106"/>
                    <a:pt x="717" y="134"/>
                    <a:pt x="730" y="160"/>
                  </a:cubicBezTo>
                  <a:lnTo>
                    <a:pt x="737" y="176"/>
                  </a:lnTo>
                  <a:lnTo>
                    <a:pt x="199" y="629"/>
                  </a:lnTo>
                  <a:lnTo>
                    <a:pt x="184" y="609"/>
                  </a:lnTo>
                  <a:cubicBezTo>
                    <a:pt x="64" y="437"/>
                    <a:pt x="0" y="235"/>
                    <a:pt x="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bg>
      <p:bgPr>
        <a:solidFill>
          <a:schemeClr val="dk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565" name="Google Shape;565;p1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7" name="Google Shape;567;p18"/>
          <p:cNvSpPr txBox="1"/>
          <p:nvPr>
            <p:ph type="title"/>
          </p:nvPr>
        </p:nvSpPr>
        <p:spPr>
          <a:xfrm>
            <a:off x="4762500" y="809900"/>
            <a:ext cx="3661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8" name="Google Shape;568;p18"/>
          <p:cNvSpPr txBox="1"/>
          <p:nvPr>
            <p:ph idx="1" type="subTitle"/>
          </p:nvPr>
        </p:nvSpPr>
        <p:spPr>
          <a:xfrm>
            <a:off x="4762500" y="1988200"/>
            <a:ext cx="36615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Open Sans"/>
              <a:buAutoNum type="arabicPeriod"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rabicPeriod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alphaLcPeriod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Open Sans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69" name="Google Shape;569;p18"/>
          <p:cNvGrpSpPr/>
          <p:nvPr/>
        </p:nvGrpSpPr>
        <p:grpSpPr>
          <a:xfrm>
            <a:off x="-243373" y="2047805"/>
            <a:ext cx="9906787" cy="2386304"/>
            <a:chOff x="-243373" y="2047805"/>
            <a:chExt cx="9906787" cy="2386304"/>
          </a:xfrm>
        </p:grpSpPr>
        <p:grpSp>
          <p:nvGrpSpPr>
            <p:cNvPr id="570" name="Google Shape;570;p18"/>
            <p:cNvGrpSpPr/>
            <p:nvPr/>
          </p:nvGrpSpPr>
          <p:grpSpPr>
            <a:xfrm flipH="1" rot="-5400000">
              <a:off x="8423838" y="3194533"/>
              <a:ext cx="1397491" cy="1081660"/>
              <a:chOff x="5888880" y="2238480"/>
              <a:chExt cx="2414880" cy="1869120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1" name="Google Shape;591;p18"/>
            <p:cNvGrpSpPr/>
            <p:nvPr/>
          </p:nvGrpSpPr>
          <p:grpSpPr>
            <a:xfrm>
              <a:off x="-243373" y="2047805"/>
              <a:ext cx="864333" cy="864453"/>
              <a:chOff x="131002" y="3665364"/>
              <a:chExt cx="599940" cy="600106"/>
            </a:xfrm>
          </p:grpSpPr>
          <p:sp>
            <p:nvSpPr>
              <p:cNvPr id="592" name="Google Shape;592;p1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0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1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04" name="Google Shape;604;p1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6" name="Google Shape;606;p19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716550" y="1336324"/>
            <a:ext cx="7710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08" name="Google Shape;608;p19"/>
          <p:cNvGrpSpPr/>
          <p:nvPr/>
        </p:nvGrpSpPr>
        <p:grpSpPr>
          <a:xfrm>
            <a:off x="-542096" y="663974"/>
            <a:ext cx="10017707" cy="3707184"/>
            <a:chOff x="-542096" y="663974"/>
            <a:chExt cx="10017707" cy="3707184"/>
          </a:xfrm>
        </p:grpSpPr>
        <p:grpSp>
          <p:nvGrpSpPr>
            <p:cNvPr id="609" name="Google Shape;609;p19"/>
            <p:cNvGrpSpPr/>
            <p:nvPr/>
          </p:nvGrpSpPr>
          <p:grpSpPr>
            <a:xfrm rot="5400000">
              <a:off x="-700012" y="3131583"/>
              <a:ext cx="1397491" cy="1081660"/>
              <a:chOff x="5888880" y="2238480"/>
              <a:chExt cx="2414880" cy="1869120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19"/>
            <p:cNvGrpSpPr/>
            <p:nvPr/>
          </p:nvGrpSpPr>
          <p:grpSpPr>
            <a:xfrm>
              <a:off x="8611277" y="663974"/>
              <a:ext cx="864333" cy="864453"/>
              <a:chOff x="131002" y="3665364"/>
              <a:chExt cx="599940" cy="600106"/>
            </a:xfrm>
          </p:grpSpPr>
          <p:sp>
            <p:nvSpPr>
              <p:cNvPr id="631" name="Google Shape;631;p1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5">
    <p:bg>
      <p:bgPr>
        <a:solidFill>
          <a:schemeClr val="dk1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0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43" name="Google Shape;643;p20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5" name="Google Shape;645;p20"/>
          <p:cNvSpPr txBox="1"/>
          <p:nvPr>
            <p:ph hasCustomPrompt="1" type="title"/>
          </p:nvPr>
        </p:nvSpPr>
        <p:spPr>
          <a:xfrm>
            <a:off x="1695750" y="1953699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695750" y="2630212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7" name="Google Shape;647;p20"/>
          <p:cNvSpPr txBox="1"/>
          <p:nvPr>
            <p:ph hasCustomPrompt="1" idx="2" type="title"/>
          </p:nvPr>
        </p:nvSpPr>
        <p:spPr>
          <a:xfrm>
            <a:off x="1695750" y="3350848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20"/>
          <p:cNvSpPr txBox="1"/>
          <p:nvPr>
            <p:ph idx="3" type="subTitle"/>
          </p:nvPr>
        </p:nvSpPr>
        <p:spPr>
          <a:xfrm>
            <a:off x="1695750" y="4027449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9" name="Google Shape;649;p20"/>
          <p:cNvSpPr txBox="1"/>
          <p:nvPr>
            <p:ph hasCustomPrompt="1" idx="4" type="title"/>
          </p:nvPr>
        </p:nvSpPr>
        <p:spPr>
          <a:xfrm>
            <a:off x="1695750" y="556550"/>
            <a:ext cx="57525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20"/>
          <p:cNvSpPr txBox="1"/>
          <p:nvPr>
            <p:ph idx="5" type="subTitle"/>
          </p:nvPr>
        </p:nvSpPr>
        <p:spPr>
          <a:xfrm>
            <a:off x="1695750" y="1232975"/>
            <a:ext cx="57525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-351576" y="539483"/>
            <a:ext cx="9197576" cy="4188126"/>
            <a:chOff x="-351576" y="539483"/>
            <a:chExt cx="9197576" cy="4188126"/>
          </a:xfrm>
        </p:grpSpPr>
        <p:grpSp>
          <p:nvGrpSpPr>
            <p:cNvPr id="652" name="Google Shape;652;p20"/>
            <p:cNvGrpSpPr/>
            <p:nvPr/>
          </p:nvGrpSpPr>
          <p:grpSpPr>
            <a:xfrm flipH="1" rot="-5400000">
              <a:off x="-509492" y="3073722"/>
              <a:ext cx="1397491" cy="1081660"/>
              <a:chOff x="5888880" y="2238480"/>
              <a:chExt cx="2414880" cy="1869120"/>
            </a:xfrm>
          </p:grpSpPr>
          <p:sp>
            <p:nvSpPr>
              <p:cNvPr id="653" name="Google Shape;653;p20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0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0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0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0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0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0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0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0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0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0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0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0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0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0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0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0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20"/>
            <p:cNvGrpSpPr/>
            <p:nvPr/>
          </p:nvGrpSpPr>
          <p:grpSpPr>
            <a:xfrm>
              <a:off x="436319" y="539483"/>
              <a:ext cx="696830" cy="696963"/>
              <a:chOff x="131002" y="3665364"/>
              <a:chExt cx="599940" cy="600106"/>
            </a:xfrm>
          </p:grpSpPr>
          <p:sp>
            <p:nvSpPr>
              <p:cNvPr id="674" name="Google Shape;674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4" name="Google Shape;684;p20"/>
            <p:cNvGrpSpPr/>
            <p:nvPr/>
          </p:nvGrpSpPr>
          <p:grpSpPr>
            <a:xfrm>
              <a:off x="8149169" y="4030646"/>
              <a:ext cx="696830" cy="696963"/>
              <a:chOff x="131002" y="3665364"/>
              <a:chExt cx="599940" cy="600106"/>
            </a:xfrm>
          </p:grpSpPr>
          <p:sp>
            <p:nvSpPr>
              <p:cNvPr id="685" name="Google Shape;685;p20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0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0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0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572000" y="2224094"/>
            <a:ext cx="3852000" cy="9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927000" y="1132759"/>
            <a:ext cx="1497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  <a:defRPr sz="7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9" name="Google Shape;29;p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" name="Google Shape;31;p3"/>
          <p:cNvGrpSpPr/>
          <p:nvPr/>
        </p:nvGrpSpPr>
        <p:grpSpPr>
          <a:xfrm>
            <a:off x="8708698" y="3863455"/>
            <a:ext cx="864333" cy="864453"/>
            <a:chOff x="131002" y="3665364"/>
            <a:chExt cx="599940" cy="600106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3">
    <p:bg>
      <p:bgPr>
        <a:solidFill>
          <a:schemeClr val="dk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1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697" name="Google Shape;697;p21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21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2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00" name="Google Shape;700;p21"/>
          <p:cNvGrpSpPr/>
          <p:nvPr/>
        </p:nvGrpSpPr>
        <p:grpSpPr>
          <a:xfrm>
            <a:off x="-373823" y="1029330"/>
            <a:ext cx="9903558" cy="2860378"/>
            <a:chOff x="-373823" y="1029330"/>
            <a:chExt cx="9903558" cy="2860378"/>
          </a:xfrm>
        </p:grpSpPr>
        <p:grpSp>
          <p:nvGrpSpPr>
            <p:cNvPr id="701" name="Google Shape;701;p21"/>
            <p:cNvGrpSpPr/>
            <p:nvPr/>
          </p:nvGrpSpPr>
          <p:grpSpPr>
            <a:xfrm>
              <a:off x="8665402" y="3025255"/>
              <a:ext cx="864333" cy="864453"/>
              <a:chOff x="131002" y="3665364"/>
              <a:chExt cx="599940" cy="600106"/>
            </a:xfrm>
          </p:grpSpPr>
          <p:sp>
            <p:nvSpPr>
              <p:cNvPr id="702" name="Google Shape;702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>
              <a:off x="-373823" y="1029330"/>
              <a:ext cx="864333" cy="864453"/>
              <a:chOff x="131002" y="3665364"/>
              <a:chExt cx="599940" cy="600106"/>
            </a:xfrm>
          </p:grpSpPr>
          <p:sp>
            <p:nvSpPr>
              <p:cNvPr id="713" name="Google Shape;713;p21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2"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22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25" name="Google Shape;725;p22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22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7" name="Google Shape;727;p22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28" name="Google Shape;728;p22"/>
          <p:cNvGrpSpPr/>
          <p:nvPr/>
        </p:nvGrpSpPr>
        <p:grpSpPr>
          <a:xfrm>
            <a:off x="-370646" y="892574"/>
            <a:ext cx="9846257" cy="3707184"/>
            <a:chOff x="-370646" y="892574"/>
            <a:chExt cx="9846257" cy="3707184"/>
          </a:xfrm>
        </p:grpSpPr>
        <p:grpSp>
          <p:nvGrpSpPr>
            <p:cNvPr id="729" name="Google Shape;729;p22"/>
            <p:cNvGrpSpPr/>
            <p:nvPr/>
          </p:nvGrpSpPr>
          <p:grpSpPr>
            <a:xfrm>
              <a:off x="8611277" y="892574"/>
              <a:ext cx="864333" cy="864453"/>
              <a:chOff x="131002" y="3665364"/>
              <a:chExt cx="599940" cy="600106"/>
            </a:xfrm>
          </p:grpSpPr>
          <p:sp>
            <p:nvSpPr>
              <p:cNvPr id="730" name="Google Shape;730;p22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2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2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2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2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2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0" name="Google Shape;740;p22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741" name="Google Shape;741;p22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22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22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2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2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2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2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2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2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2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2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2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2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2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2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2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2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2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5002500" y="835675"/>
            <a:ext cx="34215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3" name="Google Shape;763;p23"/>
          <p:cNvSpPr txBox="1"/>
          <p:nvPr>
            <p:ph idx="1" type="subTitle"/>
          </p:nvPr>
        </p:nvSpPr>
        <p:spPr>
          <a:xfrm>
            <a:off x="5002575" y="1755705"/>
            <a:ext cx="34215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64" name="Google Shape;764;p23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65" name="Google Shape;765;p23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3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7" name="Google Shape;767;p23"/>
          <p:cNvGrpSpPr/>
          <p:nvPr/>
        </p:nvGrpSpPr>
        <p:grpSpPr>
          <a:xfrm>
            <a:off x="8626704" y="3907610"/>
            <a:ext cx="750830" cy="751039"/>
            <a:chOff x="8626704" y="3145610"/>
            <a:chExt cx="750830" cy="751039"/>
          </a:xfrm>
        </p:grpSpPr>
        <p:sp>
          <p:nvSpPr>
            <p:cNvPr id="768" name="Google Shape;768;p23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23"/>
          <p:cNvSpPr txBox="1"/>
          <p:nvPr/>
        </p:nvSpPr>
        <p:spPr>
          <a:xfrm>
            <a:off x="5002525" y="3396875"/>
            <a:ext cx="342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includes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dk1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2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2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3" name="Google Shape;783;p24"/>
          <p:cNvGrpSpPr/>
          <p:nvPr/>
        </p:nvGrpSpPr>
        <p:grpSpPr>
          <a:xfrm>
            <a:off x="-219521" y="3699610"/>
            <a:ext cx="750830" cy="751039"/>
            <a:chOff x="8626704" y="3145610"/>
            <a:chExt cx="750830" cy="751039"/>
          </a:xfrm>
        </p:grpSpPr>
        <p:sp>
          <p:nvSpPr>
            <p:cNvPr id="784" name="Google Shape;784;p24"/>
            <p:cNvSpPr/>
            <p:nvPr/>
          </p:nvSpPr>
          <p:spPr>
            <a:xfrm flipH="1" rot="-5400000">
              <a:off x="8626600" y="3145714"/>
              <a:ext cx="751039" cy="75083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4"/>
            <p:cNvSpPr/>
            <p:nvPr/>
          </p:nvSpPr>
          <p:spPr>
            <a:xfrm flipH="1" rot="-5400000">
              <a:off x="9066076" y="3355817"/>
              <a:ext cx="134791" cy="157708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4"/>
            <p:cNvSpPr/>
            <p:nvPr/>
          </p:nvSpPr>
          <p:spPr>
            <a:xfrm flipH="1" rot="-5400000">
              <a:off x="9072222" y="3504878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4"/>
            <p:cNvSpPr/>
            <p:nvPr/>
          </p:nvSpPr>
          <p:spPr>
            <a:xfrm flipH="1" rot="-5400000">
              <a:off x="9009514" y="3585086"/>
              <a:ext cx="157708" cy="134583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4"/>
            <p:cNvSpPr/>
            <p:nvPr/>
          </p:nvSpPr>
          <p:spPr>
            <a:xfrm flipH="1" rot="-5400000">
              <a:off x="8864619" y="3591232"/>
              <a:ext cx="153541" cy="131041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 flipH="1" rot="-5400000">
              <a:off x="8803578" y="3528524"/>
              <a:ext cx="134583" cy="157916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4"/>
            <p:cNvSpPr/>
            <p:nvPr/>
          </p:nvSpPr>
          <p:spPr>
            <a:xfrm flipH="1" rot="-5400000">
              <a:off x="8957431" y="3476545"/>
              <a:ext cx="89375" cy="89166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4"/>
            <p:cNvSpPr/>
            <p:nvPr/>
          </p:nvSpPr>
          <p:spPr>
            <a:xfrm flipH="1" rot="-5400000">
              <a:off x="8800974" y="3383421"/>
              <a:ext cx="131041" cy="153749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4"/>
            <p:cNvSpPr/>
            <p:nvPr/>
          </p:nvSpPr>
          <p:spPr>
            <a:xfrm flipH="1" rot="-5400000">
              <a:off x="8836911" y="3322483"/>
              <a:ext cx="157708" cy="134374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4"/>
            <p:cNvSpPr/>
            <p:nvPr/>
          </p:nvSpPr>
          <p:spPr>
            <a:xfrm flipH="1" rot="-5400000">
              <a:off x="8985868" y="3319775"/>
              <a:ext cx="153749" cy="131249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795;p2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796" name="Google Shape;796;p2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2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8" name="Google Shape;798;p25"/>
          <p:cNvGrpSpPr/>
          <p:nvPr/>
        </p:nvGrpSpPr>
        <p:grpSpPr>
          <a:xfrm>
            <a:off x="73028" y="721660"/>
            <a:ext cx="9271607" cy="3712445"/>
            <a:chOff x="73028" y="721660"/>
            <a:chExt cx="9271607" cy="3712445"/>
          </a:xfrm>
        </p:grpSpPr>
        <p:grpSp>
          <p:nvGrpSpPr>
            <p:cNvPr id="799" name="Google Shape;799;p25"/>
            <p:cNvGrpSpPr/>
            <p:nvPr/>
          </p:nvGrpSpPr>
          <p:grpSpPr>
            <a:xfrm>
              <a:off x="8258903" y="721660"/>
              <a:ext cx="1085732" cy="1391420"/>
              <a:chOff x="8258903" y="721660"/>
              <a:chExt cx="1085732" cy="1391420"/>
            </a:xfrm>
          </p:grpSpPr>
          <p:grpSp>
            <p:nvGrpSpPr>
              <p:cNvPr id="800" name="Google Shape;800;p25"/>
              <p:cNvGrpSpPr/>
              <p:nvPr/>
            </p:nvGrpSpPr>
            <p:grpSpPr>
              <a:xfrm>
                <a:off x="8593804" y="721660"/>
                <a:ext cx="750830" cy="751039"/>
                <a:chOff x="8626704" y="3145610"/>
                <a:chExt cx="750830" cy="751039"/>
              </a:xfrm>
            </p:grpSpPr>
            <p:sp>
              <p:nvSpPr>
                <p:cNvPr id="801" name="Google Shape;801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8" name="Google Shape;808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1" name="Google Shape;811;p25"/>
              <p:cNvGrpSpPr/>
              <p:nvPr/>
            </p:nvGrpSpPr>
            <p:grpSpPr>
              <a:xfrm>
                <a:off x="8258903" y="1472744"/>
                <a:ext cx="640083" cy="640336"/>
                <a:chOff x="8626704" y="3145610"/>
                <a:chExt cx="750830" cy="751039"/>
              </a:xfrm>
            </p:grpSpPr>
            <p:sp>
              <p:nvSpPr>
                <p:cNvPr id="812" name="Google Shape;812;p25"/>
                <p:cNvSpPr/>
                <p:nvPr/>
              </p:nvSpPr>
              <p:spPr>
                <a:xfrm flipH="1" rot="-5400000">
                  <a:off x="8626600" y="3145714"/>
                  <a:ext cx="751039" cy="750830"/>
                </a:xfrm>
                <a:custGeom>
                  <a:rect b="b" l="l" r="r" t="t"/>
                  <a:pathLst>
                    <a:path extrusionOk="0" h="3604" w="3605">
                      <a:moveTo>
                        <a:pt x="2110" y="76"/>
                      </a:moveTo>
                      <a:lnTo>
                        <a:pt x="1795" y="49"/>
                      </a:lnTo>
                      <a:lnTo>
                        <a:pt x="1769" y="344"/>
                      </a:lnTo>
                      <a:lnTo>
                        <a:pt x="1749" y="345"/>
                      </a:lnTo>
                      <a:cubicBezTo>
                        <a:pt x="1613" y="350"/>
                        <a:pt x="1478" y="374"/>
                        <a:pt x="1350" y="415"/>
                      </a:cubicBezTo>
                      <a:lnTo>
                        <a:pt x="1331" y="422"/>
                      </a:lnTo>
                      <a:lnTo>
                        <a:pt x="1205" y="154"/>
                      </a:lnTo>
                      <a:lnTo>
                        <a:pt x="919" y="288"/>
                      </a:lnTo>
                      <a:lnTo>
                        <a:pt x="1045" y="556"/>
                      </a:lnTo>
                      <a:lnTo>
                        <a:pt x="1028" y="567"/>
                      </a:lnTo>
                      <a:cubicBezTo>
                        <a:pt x="913" y="639"/>
                        <a:pt x="808" y="727"/>
                        <a:pt x="717" y="828"/>
                      </a:cubicBezTo>
                      <a:lnTo>
                        <a:pt x="704" y="843"/>
                      </a:lnTo>
                      <a:lnTo>
                        <a:pt x="461" y="673"/>
                      </a:lnTo>
                      <a:lnTo>
                        <a:pt x="280" y="932"/>
                      </a:lnTo>
                      <a:lnTo>
                        <a:pt x="523" y="1101"/>
                      </a:lnTo>
                      <a:lnTo>
                        <a:pt x="513" y="1119"/>
                      </a:lnTo>
                      <a:cubicBezTo>
                        <a:pt x="450" y="1238"/>
                        <a:pt x="404" y="1367"/>
                        <a:pt x="375" y="1501"/>
                      </a:cubicBezTo>
                      <a:lnTo>
                        <a:pt x="371" y="1521"/>
                      </a:lnTo>
                      <a:lnTo>
                        <a:pt x="76" y="1495"/>
                      </a:lnTo>
                      <a:lnTo>
                        <a:pt x="49" y="1809"/>
                      </a:lnTo>
                      <a:lnTo>
                        <a:pt x="344" y="1834"/>
                      </a:lnTo>
                      <a:lnTo>
                        <a:pt x="345" y="1854"/>
                      </a:lnTo>
                      <a:cubicBezTo>
                        <a:pt x="350" y="1991"/>
                        <a:pt x="373" y="2126"/>
                        <a:pt x="415" y="2254"/>
                      </a:cubicBezTo>
                      <a:lnTo>
                        <a:pt x="421" y="2273"/>
                      </a:lnTo>
                      <a:lnTo>
                        <a:pt x="154" y="2398"/>
                      </a:lnTo>
                      <a:lnTo>
                        <a:pt x="287" y="2685"/>
                      </a:lnTo>
                      <a:lnTo>
                        <a:pt x="556" y="2559"/>
                      </a:lnTo>
                      <a:lnTo>
                        <a:pt x="566" y="2576"/>
                      </a:lnTo>
                      <a:cubicBezTo>
                        <a:pt x="639" y="2691"/>
                        <a:pt x="726" y="2796"/>
                        <a:pt x="827" y="2887"/>
                      </a:cubicBezTo>
                      <a:lnTo>
                        <a:pt x="842" y="2900"/>
                      </a:lnTo>
                      <a:lnTo>
                        <a:pt x="673" y="3143"/>
                      </a:lnTo>
                      <a:lnTo>
                        <a:pt x="932" y="3324"/>
                      </a:lnTo>
                      <a:lnTo>
                        <a:pt x="1101" y="3081"/>
                      </a:lnTo>
                      <a:lnTo>
                        <a:pt x="1119" y="3091"/>
                      </a:lnTo>
                      <a:cubicBezTo>
                        <a:pt x="1238" y="3154"/>
                        <a:pt x="1367" y="3200"/>
                        <a:pt x="1501" y="3228"/>
                      </a:cubicBezTo>
                      <a:lnTo>
                        <a:pt x="1520" y="3233"/>
                      </a:lnTo>
                      <a:lnTo>
                        <a:pt x="1495" y="3528"/>
                      </a:lnTo>
                      <a:lnTo>
                        <a:pt x="1809" y="3555"/>
                      </a:lnTo>
                      <a:lnTo>
                        <a:pt x="1835" y="3260"/>
                      </a:lnTo>
                      <a:lnTo>
                        <a:pt x="1855" y="3259"/>
                      </a:lnTo>
                      <a:cubicBezTo>
                        <a:pt x="1992" y="3254"/>
                        <a:pt x="2126" y="3231"/>
                        <a:pt x="2255" y="3189"/>
                      </a:cubicBezTo>
                      <a:lnTo>
                        <a:pt x="2274" y="3182"/>
                      </a:lnTo>
                      <a:lnTo>
                        <a:pt x="2399" y="3450"/>
                      </a:lnTo>
                      <a:lnTo>
                        <a:pt x="2685" y="3316"/>
                      </a:lnTo>
                      <a:lnTo>
                        <a:pt x="2560" y="3048"/>
                      </a:lnTo>
                      <a:lnTo>
                        <a:pt x="2577" y="3038"/>
                      </a:lnTo>
                      <a:cubicBezTo>
                        <a:pt x="2692" y="2965"/>
                        <a:pt x="2796" y="2877"/>
                        <a:pt x="2887" y="2776"/>
                      </a:cubicBezTo>
                      <a:lnTo>
                        <a:pt x="2901" y="2761"/>
                      </a:lnTo>
                      <a:lnTo>
                        <a:pt x="3144" y="2931"/>
                      </a:lnTo>
                      <a:lnTo>
                        <a:pt x="3324" y="2672"/>
                      </a:lnTo>
                      <a:lnTo>
                        <a:pt x="3082" y="2503"/>
                      </a:lnTo>
                      <a:lnTo>
                        <a:pt x="3091" y="2485"/>
                      </a:lnTo>
                      <a:cubicBezTo>
                        <a:pt x="3155" y="2366"/>
                        <a:pt x="3201" y="2237"/>
                        <a:pt x="3229" y="2103"/>
                      </a:cubicBezTo>
                      <a:lnTo>
                        <a:pt x="3233" y="2083"/>
                      </a:lnTo>
                      <a:lnTo>
                        <a:pt x="3529" y="2109"/>
                      </a:lnTo>
                      <a:lnTo>
                        <a:pt x="3556" y="1794"/>
                      </a:lnTo>
                      <a:lnTo>
                        <a:pt x="3260" y="1769"/>
                      </a:lnTo>
                      <a:lnTo>
                        <a:pt x="3260" y="1749"/>
                      </a:lnTo>
                      <a:cubicBezTo>
                        <a:pt x="3255" y="1613"/>
                        <a:pt x="3231" y="1478"/>
                        <a:pt x="3189" y="1350"/>
                      </a:cubicBezTo>
                      <a:lnTo>
                        <a:pt x="3183" y="1331"/>
                      </a:lnTo>
                      <a:lnTo>
                        <a:pt x="3451" y="1206"/>
                      </a:lnTo>
                      <a:lnTo>
                        <a:pt x="3317" y="920"/>
                      </a:lnTo>
                      <a:lnTo>
                        <a:pt x="3049" y="1045"/>
                      </a:lnTo>
                      <a:lnTo>
                        <a:pt x="3038" y="1028"/>
                      </a:lnTo>
                      <a:cubicBezTo>
                        <a:pt x="2966" y="913"/>
                        <a:pt x="2878" y="808"/>
                        <a:pt x="2777" y="717"/>
                      </a:cubicBezTo>
                      <a:lnTo>
                        <a:pt x="2762" y="704"/>
                      </a:lnTo>
                      <a:lnTo>
                        <a:pt x="2932" y="461"/>
                      </a:lnTo>
                      <a:lnTo>
                        <a:pt x="2673" y="280"/>
                      </a:lnTo>
                      <a:lnTo>
                        <a:pt x="2503" y="523"/>
                      </a:lnTo>
                      <a:lnTo>
                        <a:pt x="2486" y="513"/>
                      </a:lnTo>
                      <a:cubicBezTo>
                        <a:pt x="2366" y="450"/>
                        <a:pt x="2238" y="404"/>
                        <a:pt x="2104" y="376"/>
                      </a:cubicBezTo>
                      <a:lnTo>
                        <a:pt x="2084" y="372"/>
                      </a:lnTo>
                      <a:lnTo>
                        <a:pt x="2110" y="76"/>
                      </a:lnTo>
                      <a:moveTo>
                        <a:pt x="1754" y="0"/>
                      </a:moveTo>
                      <a:lnTo>
                        <a:pt x="2159" y="35"/>
                      </a:lnTo>
                      <a:lnTo>
                        <a:pt x="2133" y="336"/>
                      </a:lnTo>
                      <a:cubicBezTo>
                        <a:pt x="2257" y="363"/>
                        <a:pt x="2377" y="407"/>
                        <a:pt x="2489" y="464"/>
                      </a:cubicBezTo>
                      <a:lnTo>
                        <a:pt x="2661" y="217"/>
                      </a:lnTo>
                      <a:lnTo>
                        <a:pt x="2995" y="450"/>
                      </a:lnTo>
                      <a:lnTo>
                        <a:pt x="2822" y="697"/>
                      </a:lnTo>
                      <a:cubicBezTo>
                        <a:pt x="2915" y="783"/>
                        <a:pt x="2997" y="881"/>
                        <a:pt x="3066" y="987"/>
                      </a:cubicBezTo>
                      <a:lnTo>
                        <a:pt x="3339" y="859"/>
                      </a:lnTo>
                      <a:lnTo>
                        <a:pt x="3511" y="1228"/>
                      </a:lnTo>
                      <a:lnTo>
                        <a:pt x="3239" y="1355"/>
                      </a:lnTo>
                      <a:cubicBezTo>
                        <a:pt x="3276" y="1475"/>
                        <a:pt x="3298" y="1601"/>
                        <a:pt x="3304" y="1727"/>
                      </a:cubicBezTo>
                      <a:lnTo>
                        <a:pt x="3605" y="1753"/>
                      </a:lnTo>
                      <a:lnTo>
                        <a:pt x="3570" y="2158"/>
                      </a:lnTo>
                      <a:lnTo>
                        <a:pt x="3269" y="2132"/>
                      </a:lnTo>
                      <a:cubicBezTo>
                        <a:pt x="3241" y="2257"/>
                        <a:pt x="3198" y="2376"/>
                        <a:pt x="3141" y="2488"/>
                      </a:cubicBezTo>
                      <a:lnTo>
                        <a:pt x="3388" y="2661"/>
                      </a:lnTo>
                      <a:lnTo>
                        <a:pt x="3155" y="2994"/>
                      </a:lnTo>
                      <a:lnTo>
                        <a:pt x="2908" y="2822"/>
                      </a:lnTo>
                      <a:cubicBezTo>
                        <a:pt x="2822" y="2914"/>
                        <a:pt x="2724" y="2996"/>
                        <a:pt x="2618" y="3065"/>
                      </a:cubicBezTo>
                      <a:lnTo>
                        <a:pt x="2746" y="3338"/>
                      </a:lnTo>
                      <a:lnTo>
                        <a:pt x="2377" y="3511"/>
                      </a:lnTo>
                      <a:lnTo>
                        <a:pt x="2250" y="3238"/>
                      </a:lnTo>
                      <a:cubicBezTo>
                        <a:pt x="2129" y="3275"/>
                        <a:pt x="2004" y="3297"/>
                        <a:pt x="1877" y="3303"/>
                      </a:cubicBezTo>
                      <a:lnTo>
                        <a:pt x="1851" y="3604"/>
                      </a:lnTo>
                      <a:lnTo>
                        <a:pt x="1446" y="3569"/>
                      </a:lnTo>
                      <a:lnTo>
                        <a:pt x="1472" y="3269"/>
                      </a:lnTo>
                      <a:cubicBezTo>
                        <a:pt x="1347" y="3241"/>
                        <a:pt x="1227" y="3197"/>
                        <a:pt x="1115" y="3140"/>
                      </a:cubicBezTo>
                      <a:lnTo>
                        <a:pt x="943" y="3387"/>
                      </a:lnTo>
                      <a:lnTo>
                        <a:pt x="610" y="3154"/>
                      </a:lnTo>
                      <a:lnTo>
                        <a:pt x="782" y="2907"/>
                      </a:lnTo>
                      <a:cubicBezTo>
                        <a:pt x="689" y="2821"/>
                        <a:pt x="607" y="2724"/>
                        <a:pt x="539" y="2617"/>
                      </a:cubicBezTo>
                      <a:lnTo>
                        <a:pt x="265" y="2745"/>
                      </a:lnTo>
                      <a:lnTo>
                        <a:pt x="93" y="2376"/>
                      </a:lnTo>
                      <a:lnTo>
                        <a:pt x="366" y="2249"/>
                      </a:lnTo>
                      <a:cubicBezTo>
                        <a:pt x="328" y="2129"/>
                        <a:pt x="306" y="2003"/>
                        <a:pt x="300" y="1876"/>
                      </a:cubicBezTo>
                      <a:lnTo>
                        <a:pt x="0" y="1850"/>
                      </a:lnTo>
                      <a:lnTo>
                        <a:pt x="35" y="1446"/>
                      </a:lnTo>
                      <a:lnTo>
                        <a:pt x="335" y="1472"/>
                      </a:lnTo>
                      <a:cubicBezTo>
                        <a:pt x="363" y="1347"/>
                        <a:pt x="406" y="1228"/>
                        <a:pt x="464" y="1116"/>
                      </a:cubicBezTo>
                      <a:lnTo>
                        <a:pt x="217" y="943"/>
                      </a:lnTo>
                      <a:lnTo>
                        <a:pt x="450" y="610"/>
                      </a:lnTo>
                      <a:lnTo>
                        <a:pt x="697" y="783"/>
                      </a:lnTo>
                      <a:cubicBezTo>
                        <a:pt x="783" y="690"/>
                        <a:pt x="880" y="608"/>
                        <a:pt x="987" y="539"/>
                      </a:cubicBezTo>
                      <a:lnTo>
                        <a:pt x="859" y="266"/>
                      </a:lnTo>
                      <a:lnTo>
                        <a:pt x="1227" y="94"/>
                      </a:lnTo>
                      <a:lnTo>
                        <a:pt x="1355" y="366"/>
                      </a:lnTo>
                      <a:cubicBezTo>
                        <a:pt x="1475" y="329"/>
                        <a:pt x="1600" y="307"/>
                        <a:pt x="1728" y="301"/>
                      </a:cubicBezTo>
                      <a:lnTo>
                        <a:pt x="175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3" name="Google Shape;813;p25"/>
                <p:cNvSpPr/>
                <p:nvPr/>
              </p:nvSpPr>
              <p:spPr>
                <a:xfrm flipH="1" rot="-5400000">
                  <a:off x="9066076" y="3355817"/>
                  <a:ext cx="134791" cy="157708"/>
                </a:xfrm>
                <a:custGeom>
                  <a:rect b="b" l="l" r="r" t="t"/>
                  <a:pathLst>
                    <a:path extrusionOk="0" h="757" w="647">
                      <a:moveTo>
                        <a:pt x="599" y="86"/>
                      </a:moveTo>
                      <a:cubicBezTo>
                        <a:pt x="579" y="78"/>
                        <a:pt x="560" y="68"/>
                        <a:pt x="542" y="57"/>
                      </a:cubicBezTo>
                      <a:lnTo>
                        <a:pt x="68" y="455"/>
                      </a:lnTo>
                      <a:cubicBezTo>
                        <a:pt x="201" y="582"/>
                        <a:pt x="365" y="667"/>
                        <a:pt x="545" y="703"/>
                      </a:cubicBezTo>
                      <a:lnTo>
                        <a:pt x="599" y="86"/>
                      </a:lnTo>
                      <a:moveTo>
                        <a:pt x="539" y="0"/>
                      </a:moveTo>
                      <a:lnTo>
                        <a:pt x="553" y="10"/>
                      </a:lnTo>
                      <a:cubicBezTo>
                        <a:pt x="577" y="26"/>
                        <a:pt x="603" y="40"/>
                        <a:pt x="630" y="50"/>
                      </a:cubicBezTo>
                      <a:lnTo>
                        <a:pt x="647" y="56"/>
                      </a:lnTo>
                      <a:lnTo>
                        <a:pt x="586" y="757"/>
                      </a:lnTo>
                      <a:lnTo>
                        <a:pt x="562" y="752"/>
                      </a:lnTo>
                      <a:cubicBezTo>
                        <a:pt x="355" y="716"/>
                        <a:pt x="167" y="619"/>
                        <a:pt x="18" y="470"/>
                      </a:cubicBezTo>
                      <a:lnTo>
                        <a:pt x="0" y="453"/>
                      </a:lnTo>
                      <a:lnTo>
                        <a:pt x="5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 flipH="1" rot="-5400000">
                  <a:off x="9072222" y="3504878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63" y="530"/>
                      </a:moveTo>
                      <a:lnTo>
                        <a:pt x="164" y="56"/>
                      </a:lnTo>
                      <a:cubicBezTo>
                        <a:pt x="144" y="64"/>
                        <a:pt x="124" y="70"/>
                        <a:pt x="103" y="75"/>
                      </a:cubicBezTo>
                      <a:lnTo>
                        <a:pt x="50" y="692"/>
                      </a:lnTo>
                      <a:cubicBezTo>
                        <a:pt x="233" y="687"/>
                        <a:pt x="410" y="631"/>
                        <a:pt x="563" y="530"/>
                      </a:cubicBezTo>
                      <a:moveTo>
                        <a:pt x="176" y="0"/>
                      </a:moveTo>
                      <a:lnTo>
                        <a:pt x="629" y="539"/>
                      </a:lnTo>
                      <a:lnTo>
                        <a:pt x="609" y="553"/>
                      </a:lnTo>
                      <a:cubicBezTo>
                        <a:pt x="437" y="674"/>
                        <a:pt x="235" y="738"/>
                        <a:pt x="25" y="738"/>
                      </a:cubicBezTo>
                      <a:lnTo>
                        <a:pt x="0" y="738"/>
                      </a:lnTo>
                      <a:lnTo>
                        <a:pt x="61" y="37"/>
                      </a:lnTo>
                      <a:lnTo>
                        <a:pt x="78" y="34"/>
                      </a:lnTo>
                      <a:cubicBezTo>
                        <a:pt x="107" y="29"/>
                        <a:pt x="135" y="20"/>
                        <a:pt x="161" y="7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 flipH="1" rot="-5400000">
                  <a:off x="9009514" y="3585086"/>
                  <a:ext cx="157708" cy="134583"/>
                </a:xfrm>
                <a:custGeom>
                  <a:rect b="b" l="l" r="r" t="t"/>
                  <a:pathLst>
                    <a:path extrusionOk="0" h="646" w="757">
                      <a:moveTo>
                        <a:pt x="704" y="101"/>
                      </a:moveTo>
                      <a:lnTo>
                        <a:pt x="87" y="48"/>
                      </a:lnTo>
                      <a:cubicBezTo>
                        <a:pt x="79" y="68"/>
                        <a:pt x="69" y="87"/>
                        <a:pt x="57" y="105"/>
                      </a:cubicBezTo>
                      <a:lnTo>
                        <a:pt x="456" y="579"/>
                      </a:lnTo>
                      <a:cubicBezTo>
                        <a:pt x="583" y="446"/>
                        <a:pt x="668" y="281"/>
                        <a:pt x="704" y="101"/>
                      </a:cubicBezTo>
                      <a:moveTo>
                        <a:pt x="56" y="0"/>
                      </a:moveTo>
                      <a:lnTo>
                        <a:pt x="757" y="60"/>
                      </a:lnTo>
                      <a:lnTo>
                        <a:pt x="753" y="85"/>
                      </a:lnTo>
                      <a:cubicBezTo>
                        <a:pt x="717" y="292"/>
                        <a:pt x="619" y="480"/>
                        <a:pt x="471" y="629"/>
                      </a:cubicBezTo>
                      <a:lnTo>
                        <a:pt x="453" y="646"/>
                      </a:lnTo>
                      <a:lnTo>
                        <a:pt x="0" y="108"/>
                      </a:lnTo>
                      <a:lnTo>
                        <a:pt x="10" y="93"/>
                      </a:lnTo>
                      <a:cubicBezTo>
                        <a:pt x="27" y="70"/>
                        <a:pt x="41" y="44"/>
                        <a:pt x="50" y="16"/>
                      </a:cubicBez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 flipH="1" rot="-5400000">
                  <a:off x="8864619" y="3591232"/>
                  <a:ext cx="153541" cy="131041"/>
                </a:xfrm>
                <a:custGeom>
                  <a:rect b="b" l="l" r="r" t="t"/>
                  <a:pathLst>
                    <a:path extrusionOk="0" h="629" w="737">
                      <a:moveTo>
                        <a:pt x="692" y="579"/>
                      </a:moveTo>
                      <a:cubicBezTo>
                        <a:pt x="687" y="397"/>
                        <a:pt x="631" y="220"/>
                        <a:pt x="529" y="67"/>
                      </a:cubicBezTo>
                      <a:lnTo>
                        <a:pt x="55" y="466"/>
                      </a:lnTo>
                      <a:cubicBezTo>
                        <a:pt x="64" y="486"/>
                        <a:pt x="70" y="506"/>
                        <a:pt x="75" y="526"/>
                      </a:cubicBezTo>
                      <a:lnTo>
                        <a:pt x="692" y="579"/>
                      </a:lnTo>
                      <a:moveTo>
                        <a:pt x="538" y="0"/>
                      </a:moveTo>
                      <a:lnTo>
                        <a:pt x="552" y="21"/>
                      </a:lnTo>
                      <a:cubicBezTo>
                        <a:pt x="673" y="193"/>
                        <a:pt x="737" y="395"/>
                        <a:pt x="737" y="604"/>
                      </a:cubicBezTo>
                      <a:lnTo>
                        <a:pt x="737" y="629"/>
                      </a:lnTo>
                      <a:lnTo>
                        <a:pt x="36" y="568"/>
                      </a:lnTo>
                      <a:lnTo>
                        <a:pt x="33" y="551"/>
                      </a:lnTo>
                      <a:cubicBezTo>
                        <a:pt x="28" y="522"/>
                        <a:pt x="20" y="495"/>
                        <a:pt x="7" y="469"/>
                      </a:cubicBezTo>
                      <a:lnTo>
                        <a:pt x="0" y="453"/>
                      </a:ln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7" name="Google Shape;817;p25"/>
                <p:cNvSpPr/>
                <p:nvPr/>
              </p:nvSpPr>
              <p:spPr>
                <a:xfrm flipH="1" rot="-5400000">
                  <a:off x="8803578" y="3528524"/>
                  <a:ext cx="134583" cy="157916"/>
                </a:xfrm>
                <a:custGeom>
                  <a:rect b="b" l="l" r="r" t="t"/>
                  <a:pathLst>
                    <a:path extrusionOk="0" h="758" w="646">
                      <a:moveTo>
                        <a:pt x="579" y="302"/>
                      </a:moveTo>
                      <a:cubicBezTo>
                        <a:pt x="445" y="175"/>
                        <a:pt x="281" y="90"/>
                        <a:pt x="101" y="54"/>
                      </a:cubicBezTo>
                      <a:lnTo>
                        <a:pt x="48" y="671"/>
                      </a:lnTo>
                      <a:cubicBezTo>
                        <a:pt x="68" y="679"/>
                        <a:pt x="87" y="689"/>
                        <a:pt x="105" y="701"/>
                      </a:cubicBezTo>
                      <a:lnTo>
                        <a:pt x="579" y="302"/>
                      </a:lnTo>
                      <a:moveTo>
                        <a:pt x="60" y="0"/>
                      </a:moveTo>
                      <a:lnTo>
                        <a:pt x="85" y="5"/>
                      </a:lnTo>
                      <a:cubicBezTo>
                        <a:pt x="292" y="41"/>
                        <a:pt x="480" y="138"/>
                        <a:pt x="629" y="287"/>
                      </a:cubicBezTo>
                      <a:lnTo>
                        <a:pt x="646" y="305"/>
                      </a:lnTo>
                      <a:lnTo>
                        <a:pt x="108" y="758"/>
                      </a:lnTo>
                      <a:lnTo>
                        <a:pt x="93" y="747"/>
                      </a:lnTo>
                      <a:cubicBezTo>
                        <a:pt x="70" y="731"/>
                        <a:pt x="44" y="717"/>
                        <a:pt x="16" y="707"/>
                      </a:cubicBezTo>
                      <a:lnTo>
                        <a:pt x="0" y="70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8" name="Google Shape;818;p25"/>
                <p:cNvSpPr/>
                <p:nvPr/>
              </p:nvSpPr>
              <p:spPr>
                <a:xfrm flipH="1" rot="-5400000">
                  <a:off x="8957431" y="3476545"/>
                  <a:ext cx="89375" cy="89166"/>
                </a:xfrm>
                <a:custGeom>
                  <a:rect b="b" l="l" r="r" t="t"/>
                  <a:pathLst>
                    <a:path extrusionOk="0" h="428" w="429">
                      <a:moveTo>
                        <a:pt x="214" y="382"/>
                      </a:moveTo>
                      <a:cubicBezTo>
                        <a:pt x="301" y="382"/>
                        <a:pt x="375" y="315"/>
                        <a:pt x="382" y="228"/>
                      </a:cubicBezTo>
                      <a:cubicBezTo>
                        <a:pt x="386" y="183"/>
                        <a:pt x="372" y="139"/>
                        <a:pt x="343" y="106"/>
                      </a:cubicBezTo>
                      <a:cubicBezTo>
                        <a:pt x="314" y="71"/>
                        <a:pt x="274" y="50"/>
                        <a:pt x="229" y="46"/>
                      </a:cubicBezTo>
                      <a:cubicBezTo>
                        <a:pt x="136" y="38"/>
                        <a:pt x="54" y="109"/>
                        <a:pt x="46" y="199"/>
                      </a:cubicBezTo>
                      <a:cubicBezTo>
                        <a:pt x="42" y="244"/>
                        <a:pt x="56" y="288"/>
                        <a:pt x="85" y="322"/>
                      </a:cubicBezTo>
                      <a:cubicBezTo>
                        <a:pt x="114" y="357"/>
                        <a:pt x="155" y="378"/>
                        <a:pt x="200" y="382"/>
                      </a:cubicBezTo>
                      <a:cubicBezTo>
                        <a:pt x="205" y="382"/>
                        <a:pt x="210" y="382"/>
                        <a:pt x="214" y="382"/>
                      </a:cubicBezTo>
                      <a:moveTo>
                        <a:pt x="214" y="0"/>
                      </a:moveTo>
                      <a:cubicBezTo>
                        <a:pt x="220" y="0"/>
                        <a:pt x="226" y="1"/>
                        <a:pt x="233" y="1"/>
                      </a:cubicBezTo>
                      <a:cubicBezTo>
                        <a:pt x="290" y="6"/>
                        <a:pt x="341" y="33"/>
                        <a:pt x="378" y="77"/>
                      </a:cubicBezTo>
                      <a:cubicBezTo>
                        <a:pt x="415" y="120"/>
                        <a:pt x="433" y="175"/>
                        <a:pt x="428" y="232"/>
                      </a:cubicBezTo>
                      <a:cubicBezTo>
                        <a:pt x="418" y="348"/>
                        <a:pt x="314" y="437"/>
                        <a:pt x="196" y="427"/>
                      </a:cubicBezTo>
                      <a:cubicBezTo>
                        <a:pt x="139" y="422"/>
                        <a:pt x="87" y="395"/>
                        <a:pt x="50" y="351"/>
                      </a:cubicBezTo>
                      <a:cubicBezTo>
                        <a:pt x="14" y="308"/>
                        <a:pt x="-4" y="252"/>
                        <a:pt x="1" y="195"/>
                      </a:cubicBezTo>
                      <a:cubicBezTo>
                        <a:pt x="10" y="86"/>
                        <a:pt x="104" y="0"/>
                        <a:pt x="21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5"/>
                <p:cNvSpPr/>
                <p:nvPr/>
              </p:nvSpPr>
              <p:spPr>
                <a:xfrm flipH="1" rot="-5400000">
                  <a:off x="8800974" y="3383421"/>
                  <a:ext cx="131041" cy="153749"/>
                </a:xfrm>
                <a:custGeom>
                  <a:rect b="b" l="l" r="r" t="t"/>
                  <a:pathLst>
                    <a:path extrusionOk="0" h="738" w="629">
                      <a:moveTo>
                        <a:pt x="527" y="663"/>
                      </a:moveTo>
                      <a:lnTo>
                        <a:pt x="580" y="46"/>
                      </a:lnTo>
                      <a:cubicBezTo>
                        <a:pt x="396" y="51"/>
                        <a:pt x="220" y="107"/>
                        <a:pt x="67" y="208"/>
                      </a:cubicBezTo>
                      <a:lnTo>
                        <a:pt x="466" y="682"/>
                      </a:lnTo>
                      <a:cubicBezTo>
                        <a:pt x="485" y="674"/>
                        <a:pt x="506" y="668"/>
                        <a:pt x="527" y="663"/>
                      </a:cubicBezTo>
                      <a:moveTo>
                        <a:pt x="629" y="0"/>
                      </a:moveTo>
                      <a:lnTo>
                        <a:pt x="569" y="701"/>
                      </a:lnTo>
                      <a:lnTo>
                        <a:pt x="552" y="704"/>
                      </a:lnTo>
                      <a:cubicBezTo>
                        <a:pt x="523" y="709"/>
                        <a:pt x="495" y="718"/>
                        <a:pt x="469" y="731"/>
                      </a:cubicBezTo>
                      <a:lnTo>
                        <a:pt x="453" y="738"/>
                      </a:lnTo>
                      <a:lnTo>
                        <a:pt x="0" y="200"/>
                      </a:lnTo>
                      <a:lnTo>
                        <a:pt x="20" y="185"/>
                      </a:lnTo>
                      <a:cubicBezTo>
                        <a:pt x="193" y="64"/>
                        <a:pt x="395" y="0"/>
                        <a:pt x="605" y="0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5"/>
                <p:cNvSpPr/>
                <p:nvPr/>
              </p:nvSpPr>
              <p:spPr>
                <a:xfrm flipH="1" rot="-5400000">
                  <a:off x="8836911" y="3322483"/>
                  <a:ext cx="157708" cy="134374"/>
                </a:xfrm>
                <a:custGeom>
                  <a:rect b="b" l="l" r="r" t="t"/>
                  <a:pathLst>
                    <a:path extrusionOk="0" h="645" w="757">
                      <a:moveTo>
                        <a:pt x="700" y="541"/>
                      </a:moveTo>
                      <a:lnTo>
                        <a:pt x="302" y="67"/>
                      </a:lnTo>
                      <a:cubicBezTo>
                        <a:pt x="175" y="200"/>
                        <a:pt x="90" y="365"/>
                        <a:pt x="54" y="545"/>
                      </a:cubicBezTo>
                      <a:lnTo>
                        <a:pt x="671" y="598"/>
                      </a:lnTo>
                      <a:cubicBezTo>
                        <a:pt x="679" y="578"/>
                        <a:pt x="689" y="559"/>
                        <a:pt x="700" y="541"/>
                      </a:cubicBezTo>
                      <a:moveTo>
                        <a:pt x="304" y="0"/>
                      </a:moveTo>
                      <a:lnTo>
                        <a:pt x="757" y="538"/>
                      </a:lnTo>
                      <a:lnTo>
                        <a:pt x="747" y="553"/>
                      </a:lnTo>
                      <a:cubicBezTo>
                        <a:pt x="730" y="576"/>
                        <a:pt x="717" y="602"/>
                        <a:pt x="707" y="630"/>
                      </a:cubicBezTo>
                      <a:lnTo>
                        <a:pt x="701" y="645"/>
                      </a:lnTo>
                      <a:lnTo>
                        <a:pt x="0" y="586"/>
                      </a:lnTo>
                      <a:lnTo>
                        <a:pt x="4" y="561"/>
                      </a:lnTo>
                      <a:cubicBezTo>
                        <a:pt x="41" y="354"/>
                        <a:pt x="138" y="166"/>
                        <a:pt x="287" y="17"/>
                      </a:cubicBezTo>
                      <a:lnTo>
                        <a:pt x="30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 flipH="1" rot="-5400000">
                  <a:off x="8985868" y="3319775"/>
                  <a:ext cx="153749" cy="131249"/>
                </a:xfrm>
                <a:custGeom>
                  <a:rect b="b" l="l" r="r" t="t"/>
                  <a:pathLst>
                    <a:path extrusionOk="0" h="630" w="738">
                      <a:moveTo>
                        <a:pt x="663" y="103"/>
                      </a:moveTo>
                      <a:lnTo>
                        <a:pt x="46" y="50"/>
                      </a:lnTo>
                      <a:cubicBezTo>
                        <a:pt x="50" y="233"/>
                        <a:pt x="106" y="410"/>
                        <a:pt x="208" y="563"/>
                      </a:cubicBezTo>
                      <a:lnTo>
                        <a:pt x="682" y="164"/>
                      </a:lnTo>
                      <a:cubicBezTo>
                        <a:pt x="674" y="145"/>
                        <a:pt x="667" y="124"/>
                        <a:pt x="663" y="103"/>
                      </a:cubicBezTo>
                      <a:moveTo>
                        <a:pt x="0" y="0"/>
                      </a:moveTo>
                      <a:lnTo>
                        <a:pt x="701" y="61"/>
                      </a:lnTo>
                      <a:lnTo>
                        <a:pt x="704" y="78"/>
                      </a:lnTo>
                      <a:cubicBezTo>
                        <a:pt x="709" y="107"/>
                        <a:pt x="718" y="135"/>
                        <a:pt x="730" y="161"/>
                      </a:cubicBezTo>
                      <a:lnTo>
                        <a:pt x="738" y="177"/>
                      </a:lnTo>
                      <a:lnTo>
                        <a:pt x="199" y="630"/>
                      </a:lnTo>
                      <a:lnTo>
                        <a:pt x="185" y="609"/>
                      </a:lnTo>
                      <a:cubicBezTo>
                        <a:pt x="64" y="437"/>
                        <a:pt x="0" y="235"/>
                        <a:pt x="0" y="2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22" name="Google Shape;822;p25"/>
            <p:cNvGrpSpPr/>
            <p:nvPr/>
          </p:nvGrpSpPr>
          <p:grpSpPr>
            <a:xfrm>
              <a:off x="73028" y="3793769"/>
              <a:ext cx="640083" cy="640336"/>
              <a:chOff x="8626704" y="3145610"/>
              <a:chExt cx="750830" cy="751039"/>
            </a:xfrm>
          </p:grpSpPr>
          <p:sp>
            <p:nvSpPr>
              <p:cNvPr id="823" name="Google Shape;823;p25"/>
              <p:cNvSpPr/>
              <p:nvPr/>
            </p:nvSpPr>
            <p:spPr>
              <a:xfrm flipH="1" rot="-5400000">
                <a:off x="8626600" y="3145714"/>
                <a:ext cx="751039" cy="75083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 flipH="1" rot="-5400000">
                <a:off x="9066076" y="3355817"/>
                <a:ext cx="134791" cy="157708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 flipH="1" rot="-5400000">
                <a:off x="9072222" y="3504878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5"/>
              <p:cNvSpPr/>
              <p:nvPr/>
            </p:nvSpPr>
            <p:spPr>
              <a:xfrm flipH="1" rot="-5400000">
                <a:off x="9009514" y="3585086"/>
                <a:ext cx="157708" cy="134583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5"/>
              <p:cNvSpPr/>
              <p:nvPr/>
            </p:nvSpPr>
            <p:spPr>
              <a:xfrm flipH="1" rot="-5400000">
                <a:off x="8864619" y="3591232"/>
                <a:ext cx="153541" cy="131041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 flipH="1" rot="-5400000">
                <a:off x="8803578" y="3528524"/>
                <a:ext cx="134583" cy="157916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 flipH="1" rot="-5400000">
                <a:off x="8957431" y="3476545"/>
                <a:ext cx="89375" cy="89166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 flipH="1" rot="-5400000">
                <a:off x="8800974" y="3383421"/>
                <a:ext cx="131041" cy="153749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 flipH="1" rot="-5400000">
                <a:off x="8836911" y="3322483"/>
                <a:ext cx="157708" cy="134374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 flipH="1" rot="-5400000">
                <a:off x="8985868" y="3319775"/>
                <a:ext cx="153749" cy="131249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13100" y="1183195"/>
            <a:ext cx="77109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46" name="Google Shape;46;p4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4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49" name="Google Shape;49;p4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71" name="Google Shape;71;p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1250863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250863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4883237" y="2534038"/>
            <a:ext cx="30099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SemiBold"/>
              <a:buNone/>
              <a:defRPr sz="20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883237" y="2912913"/>
            <a:ext cx="30099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88" name="Google Shape;88;p5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" name="Google Shape;90;p5"/>
          <p:cNvGrpSpPr/>
          <p:nvPr/>
        </p:nvGrpSpPr>
        <p:grpSpPr>
          <a:xfrm>
            <a:off x="-370646" y="961349"/>
            <a:ext cx="9846257" cy="3638409"/>
            <a:chOff x="-370646" y="961349"/>
            <a:chExt cx="9846257" cy="3638409"/>
          </a:xfrm>
        </p:grpSpPr>
        <p:grpSp>
          <p:nvGrpSpPr>
            <p:cNvPr id="91" name="Google Shape;91;p5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92" name="Google Shape;92;p5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113" name="Google Shape;113;p5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5" name="Google Shape;125;p6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26" name="Google Shape;126;p6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6"/>
          <p:cNvGrpSpPr/>
          <p:nvPr/>
        </p:nvGrpSpPr>
        <p:grpSpPr>
          <a:xfrm>
            <a:off x="-298098" y="540042"/>
            <a:ext cx="9831012" cy="4187441"/>
            <a:chOff x="-298098" y="540042"/>
            <a:chExt cx="9831012" cy="4187441"/>
          </a:xfrm>
        </p:grpSpPr>
        <p:grpSp>
          <p:nvGrpSpPr>
            <p:cNvPr id="129" name="Google Shape;129;p6"/>
            <p:cNvGrpSpPr/>
            <p:nvPr/>
          </p:nvGrpSpPr>
          <p:grpSpPr>
            <a:xfrm flipH="1" rot="-5400000">
              <a:off x="8293338" y="697958"/>
              <a:ext cx="1397491" cy="1081660"/>
              <a:chOff x="5888880" y="2238480"/>
              <a:chExt cx="2414880" cy="1869120"/>
            </a:xfrm>
          </p:grpSpPr>
          <p:sp>
            <p:nvSpPr>
              <p:cNvPr id="130" name="Google Shape;130;p6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150;p6"/>
            <p:cNvGrpSpPr/>
            <p:nvPr/>
          </p:nvGrpSpPr>
          <p:grpSpPr>
            <a:xfrm>
              <a:off x="-298098" y="3863030"/>
              <a:ext cx="864333" cy="864453"/>
              <a:chOff x="131002" y="3665364"/>
              <a:chExt cx="599940" cy="600106"/>
            </a:xfrm>
          </p:grpSpPr>
          <p:sp>
            <p:nvSpPr>
              <p:cNvPr id="151" name="Google Shape;151;p6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713100" y="1965150"/>
            <a:ext cx="37647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713100" y="1316250"/>
            <a:ext cx="37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64" name="Google Shape;164;p7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165" name="Google Shape;165;p7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7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7"/>
          <p:cNvSpPr/>
          <p:nvPr>
            <p:ph idx="2" type="pic"/>
          </p:nvPr>
        </p:nvSpPr>
        <p:spPr>
          <a:xfrm>
            <a:off x="5298975" y="940513"/>
            <a:ext cx="3021600" cy="326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8" name="Google Shape;168;p7"/>
          <p:cNvGrpSpPr/>
          <p:nvPr/>
        </p:nvGrpSpPr>
        <p:grpSpPr>
          <a:xfrm>
            <a:off x="-427776" y="451805"/>
            <a:ext cx="9957512" cy="4152205"/>
            <a:chOff x="-427776" y="451805"/>
            <a:chExt cx="9957512" cy="4152205"/>
          </a:xfrm>
        </p:grpSpPr>
        <p:grpSp>
          <p:nvGrpSpPr>
            <p:cNvPr id="169" name="Google Shape;169;p7"/>
            <p:cNvGrpSpPr/>
            <p:nvPr/>
          </p:nvGrpSpPr>
          <p:grpSpPr>
            <a:xfrm flipH="1" rot="-5400000">
              <a:off x="-585692" y="3364434"/>
              <a:ext cx="1397491" cy="1081660"/>
              <a:chOff x="5888880" y="2238480"/>
              <a:chExt cx="2414880" cy="1869120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190;p7"/>
            <p:cNvGrpSpPr/>
            <p:nvPr/>
          </p:nvGrpSpPr>
          <p:grpSpPr>
            <a:xfrm>
              <a:off x="8665402" y="451805"/>
              <a:ext cx="864333" cy="864453"/>
              <a:chOff x="131002" y="3665364"/>
              <a:chExt cx="599940" cy="600106"/>
            </a:xfrm>
          </p:grpSpPr>
          <p:sp>
            <p:nvSpPr>
              <p:cNvPr id="191" name="Google Shape;191;p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1388100" y="865063"/>
            <a:ext cx="63678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03" name="Google Shape;203;p8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04" name="Google Shape;204;p8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8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8"/>
          <p:cNvGrpSpPr/>
          <p:nvPr/>
        </p:nvGrpSpPr>
        <p:grpSpPr>
          <a:xfrm flipH="1">
            <a:off x="-370646" y="732749"/>
            <a:ext cx="9846257" cy="3638409"/>
            <a:chOff x="-370646" y="961349"/>
            <a:chExt cx="9846257" cy="3638409"/>
          </a:xfrm>
        </p:grpSpPr>
        <p:grpSp>
          <p:nvGrpSpPr>
            <p:cNvPr id="207" name="Google Shape;207;p8"/>
            <p:cNvGrpSpPr/>
            <p:nvPr/>
          </p:nvGrpSpPr>
          <p:grpSpPr>
            <a:xfrm rot="5400000">
              <a:off x="-528562" y="3360183"/>
              <a:ext cx="1397491" cy="1081660"/>
              <a:chOff x="5888880" y="2238480"/>
              <a:chExt cx="2414880" cy="186912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8"/>
            <p:cNvGrpSpPr/>
            <p:nvPr/>
          </p:nvGrpSpPr>
          <p:grpSpPr>
            <a:xfrm>
              <a:off x="8611277" y="961349"/>
              <a:ext cx="864333" cy="864453"/>
              <a:chOff x="131002" y="3665364"/>
              <a:chExt cx="599940" cy="600106"/>
            </a:xfrm>
          </p:grpSpPr>
          <p:sp>
            <p:nvSpPr>
              <p:cNvPr id="229" name="Google Shape;229;p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1" type="subTitle"/>
          </p:nvPr>
        </p:nvSpPr>
        <p:spPr>
          <a:xfrm>
            <a:off x="2082600" y="2295072"/>
            <a:ext cx="4978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1" name="Google Shape;241;p9"/>
          <p:cNvGrpSpPr/>
          <p:nvPr/>
        </p:nvGrpSpPr>
        <p:grpSpPr>
          <a:xfrm>
            <a:off x="350675" y="287938"/>
            <a:ext cx="8547900" cy="4567625"/>
            <a:chOff x="350675" y="287938"/>
            <a:chExt cx="8547900" cy="4567625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350675" y="287938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350675" y="4855563"/>
              <a:ext cx="8547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4" name="Google Shape;244;p9"/>
          <p:cNvSpPr txBox="1"/>
          <p:nvPr>
            <p:ph type="title"/>
          </p:nvPr>
        </p:nvSpPr>
        <p:spPr>
          <a:xfrm>
            <a:off x="2082600" y="1613328"/>
            <a:ext cx="4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45" name="Google Shape;245;p9"/>
          <p:cNvGrpSpPr/>
          <p:nvPr/>
        </p:nvGrpSpPr>
        <p:grpSpPr>
          <a:xfrm flipH="1">
            <a:off x="-359876" y="539411"/>
            <a:ext cx="9728160" cy="4140799"/>
            <a:chOff x="-359876" y="539411"/>
            <a:chExt cx="9728160" cy="4140799"/>
          </a:xfrm>
        </p:grpSpPr>
        <p:grpSp>
          <p:nvGrpSpPr>
            <p:cNvPr id="246" name="Google Shape;246;p9"/>
            <p:cNvGrpSpPr/>
            <p:nvPr/>
          </p:nvGrpSpPr>
          <p:grpSpPr>
            <a:xfrm flipH="1" rot="-5400000">
              <a:off x="8128708" y="3440634"/>
              <a:ext cx="1397491" cy="1081660"/>
              <a:chOff x="5888880" y="2238480"/>
              <a:chExt cx="2414880" cy="1869120"/>
            </a:xfrm>
          </p:grpSpPr>
          <p:sp>
            <p:nvSpPr>
              <p:cNvPr id="247" name="Google Shape;247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9"/>
            <p:cNvGrpSpPr/>
            <p:nvPr/>
          </p:nvGrpSpPr>
          <p:grpSpPr>
            <a:xfrm>
              <a:off x="7941479" y="539411"/>
              <a:ext cx="719568" cy="719648"/>
              <a:chOff x="131002" y="3665364"/>
              <a:chExt cx="599940" cy="600106"/>
            </a:xfrm>
          </p:grpSpPr>
          <p:sp>
            <p:nvSpPr>
              <p:cNvPr id="268" name="Google Shape;268;p9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8" name="Google Shape;278;p9"/>
            <p:cNvGrpSpPr/>
            <p:nvPr/>
          </p:nvGrpSpPr>
          <p:grpSpPr>
            <a:xfrm rot="5400000">
              <a:off x="-517792" y="813059"/>
              <a:ext cx="1397491" cy="1081660"/>
              <a:chOff x="5888880" y="2238480"/>
              <a:chExt cx="2414880" cy="1869120"/>
            </a:xfrm>
          </p:grpSpPr>
          <p:sp>
            <p:nvSpPr>
              <p:cNvPr id="279" name="Google Shape;279;p9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9" name="Google Shape;299;p9"/>
          <p:cNvGrpSpPr/>
          <p:nvPr/>
        </p:nvGrpSpPr>
        <p:grpSpPr>
          <a:xfrm>
            <a:off x="7998995" y="3987083"/>
            <a:ext cx="616798" cy="616909"/>
            <a:chOff x="131002" y="3665364"/>
            <a:chExt cx="599940" cy="600106"/>
          </a:xfrm>
        </p:grpSpPr>
        <p:sp>
          <p:nvSpPr>
            <p:cNvPr id="300" name="Google Shape;300;p9"/>
            <p:cNvSpPr/>
            <p:nvPr/>
          </p:nvSpPr>
          <p:spPr>
            <a:xfrm rot="5400000">
              <a:off x="130919" y="3665447"/>
              <a:ext cx="600106" cy="599940"/>
            </a:xfrm>
            <a:custGeom>
              <a:rect b="b" l="l" r="r" t="t"/>
              <a:pathLst>
                <a:path extrusionOk="0" h="3604" w="3605">
                  <a:moveTo>
                    <a:pt x="2110" y="76"/>
                  </a:moveTo>
                  <a:lnTo>
                    <a:pt x="1795" y="49"/>
                  </a:lnTo>
                  <a:lnTo>
                    <a:pt x="1769" y="344"/>
                  </a:lnTo>
                  <a:lnTo>
                    <a:pt x="1749" y="345"/>
                  </a:lnTo>
                  <a:cubicBezTo>
                    <a:pt x="1613" y="350"/>
                    <a:pt x="1478" y="374"/>
                    <a:pt x="1350" y="415"/>
                  </a:cubicBezTo>
                  <a:lnTo>
                    <a:pt x="1331" y="422"/>
                  </a:lnTo>
                  <a:lnTo>
                    <a:pt x="1205" y="154"/>
                  </a:lnTo>
                  <a:lnTo>
                    <a:pt x="919" y="288"/>
                  </a:lnTo>
                  <a:lnTo>
                    <a:pt x="1045" y="556"/>
                  </a:lnTo>
                  <a:lnTo>
                    <a:pt x="1028" y="567"/>
                  </a:lnTo>
                  <a:cubicBezTo>
                    <a:pt x="913" y="639"/>
                    <a:pt x="808" y="727"/>
                    <a:pt x="717" y="828"/>
                  </a:cubicBezTo>
                  <a:lnTo>
                    <a:pt x="704" y="843"/>
                  </a:lnTo>
                  <a:lnTo>
                    <a:pt x="461" y="673"/>
                  </a:lnTo>
                  <a:lnTo>
                    <a:pt x="280" y="932"/>
                  </a:lnTo>
                  <a:lnTo>
                    <a:pt x="523" y="1101"/>
                  </a:lnTo>
                  <a:lnTo>
                    <a:pt x="513" y="1119"/>
                  </a:lnTo>
                  <a:cubicBezTo>
                    <a:pt x="450" y="1238"/>
                    <a:pt x="404" y="1367"/>
                    <a:pt x="375" y="1501"/>
                  </a:cubicBezTo>
                  <a:lnTo>
                    <a:pt x="371" y="1521"/>
                  </a:lnTo>
                  <a:lnTo>
                    <a:pt x="76" y="1495"/>
                  </a:lnTo>
                  <a:lnTo>
                    <a:pt x="49" y="1809"/>
                  </a:lnTo>
                  <a:lnTo>
                    <a:pt x="344" y="1834"/>
                  </a:lnTo>
                  <a:lnTo>
                    <a:pt x="345" y="1854"/>
                  </a:lnTo>
                  <a:cubicBezTo>
                    <a:pt x="350" y="1991"/>
                    <a:pt x="373" y="2126"/>
                    <a:pt x="415" y="2254"/>
                  </a:cubicBezTo>
                  <a:lnTo>
                    <a:pt x="421" y="2273"/>
                  </a:lnTo>
                  <a:lnTo>
                    <a:pt x="154" y="2398"/>
                  </a:lnTo>
                  <a:lnTo>
                    <a:pt x="287" y="2685"/>
                  </a:lnTo>
                  <a:lnTo>
                    <a:pt x="556" y="2559"/>
                  </a:lnTo>
                  <a:lnTo>
                    <a:pt x="566" y="2576"/>
                  </a:lnTo>
                  <a:cubicBezTo>
                    <a:pt x="639" y="2691"/>
                    <a:pt x="726" y="2796"/>
                    <a:pt x="827" y="2887"/>
                  </a:cubicBezTo>
                  <a:lnTo>
                    <a:pt x="842" y="2900"/>
                  </a:lnTo>
                  <a:lnTo>
                    <a:pt x="673" y="3143"/>
                  </a:lnTo>
                  <a:lnTo>
                    <a:pt x="932" y="3324"/>
                  </a:lnTo>
                  <a:lnTo>
                    <a:pt x="1101" y="3081"/>
                  </a:lnTo>
                  <a:lnTo>
                    <a:pt x="1119" y="3091"/>
                  </a:lnTo>
                  <a:cubicBezTo>
                    <a:pt x="1238" y="3154"/>
                    <a:pt x="1367" y="3200"/>
                    <a:pt x="1501" y="3228"/>
                  </a:cubicBezTo>
                  <a:lnTo>
                    <a:pt x="1520" y="3233"/>
                  </a:lnTo>
                  <a:lnTo>
                    <a:pt x="1495" y="3528"/>
                  </a:lnTo>
                  <a:lnTo>
                    <a:pt x="1809" y="3555"/>
                  </a:lnTo>
                  <a:lnTo>
                    <a:pt x="1835" y="3260"/>
                  </a:lnTo>
                  <a:lnTo>
                    <a:pt x="1855" y="3259"/>
                  </a:lnTo>
                  <a:cubicBezTo>
                    <a:pt x="1992" y="3254"/>
                    <a:pt x="2126" y="3231"/>
                    <a:pt x="2255" y="3189"/>
                  </a:cubicBezTo>
                  <a:lnTo>
                    <a:pt x="2274" y="3182"/>
                  </a:lnTo>
                  <a:lnTo>
                    <a:pt x="2399" y="3450"/>
                  </a:lnTo>
                  <a:lnTo>
                    <a:pt x="2685" y="3316"/>
                  </a:lnTo>
                  <a:lnTo>
                    <a:pt x="2560" y="3048"/>
                  </a:lnTo>
                  <a:lnTo>
                    <a:pt x="2577" y="3038"/>
                  </a:lnTo>
                  <a:cubicBezTo>
                    <a:pt x="2692" y="2965"/>
                    <a:pt x="2796" y="2877"/>
                    <a:pt x="2887" y="2776"/>
                  </a:cubicBezTo>
                  <a:lnTo>
                    <a:pt x="2901" y="2761"/>
                  </a:lnTo>
                  <a:lnTo>
                    <a:pt x="3144" y="2931"/>
                  </a:lnTo>
                  <a:lnTo>
                    <a:pt x="3324" y="2672"/>
                  </a:lnTo>
                  <a:lnTo>
                    <a:pt x="3082" y="2503"/>
                  </a:lnTo>
                  <a:lnTo>
                    <a:pt x="3091" y="2485"/>
                  </a:lnTo>
                  <a:cubicBezTo>
                    <a:pt x="3155" y="2366"/>
                    <a:pt x="3201" y="2237"/>
                    <a:pt x="3229" y="2103"/>
                  </a:cubicBezTo>
                  <a:lnTo>
                    <a:pt x="3233" y="2083"/>
                  </a:lnTo>
                  <a:lnTo>
                    <a:pt x="3529" y="2109"/>
                  </a:lnTo>
                  <a:lnTo>
                    <a:pt x="3556" y="1794"/>
                  </a:lnTo>
                  <a:lnTo>
                    <a:pt x="3260" y="1769"/>
                  </a:lnTo>
                  <a:lnTo>
                    <a:pt x="3260" y="1749"/>
                  </a:lnTo>
                  <a:cubicBezTo>
                    <a:pt x="3255" y="1613"/>
                    <a:pt x="3231" y="1478"/>
                    <a:pt x="3189" y="1350"/>
                  </a:cubicBezTo>
                  <a:lnTo>
                    <a:pt x="3183" y="1331"/>
                  </a:lnTo>
                  <a:lnTo>
                    <a:pt x="3451" y="1206"/>
                  </a:lnTo>
                  <a:lnTo>
                    <a:pt x="3317" y="920"/>
                  </a:lnTo>
                  <a:lnTo>
                    <a:pt x="3049" y="1045"/>
                  </a:lnTo>
                  <a:lnTo>
                    <a:pt x="3038" y="1028"/>
                  </a:lnTo>
                  <a:cubicBezTo>
                    <a:pt x="2966" y="913"/>
                    <a:pt x="2878" y="808"/>
                    <a:pt x="2777" y="717"/>
                  </a:cubicBezTo>
                  <a:lnTo>
                    <a:pt x="2762" y="704"/>
                  </a:lnTo>
                  <a:lnTo>
                    <a:pt x="2932" y="461"/>
                  </a:lnTo>
                  <a:lnTo>
                    <a:pt x="2673" y="280"/>
                  </a:lnTo>
                  <a:lnTo>
                    <a:pt x="2503" y="523"/>
                  </a:lnTo>
                  <a:lnTo>
                    <a:pt x="2486" y="513"/>
                  </a:lnTo>
                  <a:cubicBezTo>
                    <a:pt x="2366" y="450"/>
                    <a:pt x="2238" y="404"/>
                    <a:pt x="2104" y="376"/>
                  </a:cubicBezTo>
                  <a:lnTo>
                    <a:pt x="2084" y="372"/>
                  </a:lnTo>
                  <a:lnTo>
                    <a:pt x="2110" y="76"/>
                  </a:lnTo>
                  <a:moveTo>
                    <a:pt x="1754" y="0"/>
                  </a:moveTo>
                  <a:lnTo>
                    <a:pt x="2159" y="35"/>
                  </a:lnTo>
                  <a:lnTo>
                    <a:pt x="2133" y="336"/>
                  </a:lnTo>
                  <a:cubicBezTo>
                    <a:pt x="2257" y="363"/>
                    <a:pt x="2377" y="407"/>
                    <a:pt x="2489" y="464"/>
                  </a:cubicBezTo>
                  <a:lnTo>
                    <a:pt x="2661" y="217"/>
                  </a:lnTo>
                  <a:lnTo>
                    <a:pt x="2995" y="450"/>
                  </a:lnTo>
                  <a:lnTo>
                    <a:pt x="2822" y="697"/>
                  </a:lnTo>
                  <a:cubicBezTo>
                    <a:pt x="2915" y="783"/>
                    <a:pt x="2997" y="881"/>
                    <a:pt x="3066" y="987"/>
                  </a:cubicBezTo>
                  <a:lnTo>
                    <a:pt x="3339" y="859"/>
                  </a:lnTo>
                  <a:lnTo>
                    <a:pt x="3511" y="1228"/>
                  </a:lnTo>
                  <a:lnTo>
                    <a:pt x="3239" y="1355"/>
                  </a:lnTo>
                  <a:cubicBezTo>
                    <a:pt x="3276" y="1475"/>
                    <a:pt x="3298" y="1601"/>
                    <a:pt x="3304" y="1727"/>
                  </a:cubicBezTo>
                  <a:lnTo>
                    <a:pt x="3605" y="1753"/>
                  </a:lnTo>
                  <a:lnTo>
                    <a:pt x="3570" y="2158"/>
                  </a:lnTo>
                  <a:lnTo>
                    <a:pt x="3269" y="2132"/>
                  </a:lnTo>
                  <a:cubicBezTo>
                    <a:pt x="3241" y="2257"/>
                    <a:pt x="3198" y="2376"/>
                    <a:pt x="3141" y="2488"/>
                  </a:cubicBezTo>
                  <a:lnTo>
                    <a:pt x="3388" y="2661"/>
                  </a:lnTo>
                  <a:lnTo>
                    <a:pt x="3155" y="2994"/>
                  </a:lnTo>
                  <a:lnTo>
                    <a:pt x="2908" y="2822"/>
                  </a:lnTo>
                  <a:cubicBezTo>
                    <a:pt x="2822" y="2914"/>
                    <a:pt x="2724" y="2996"/>
                    <a:pt x="2618" y="3065"/>
                  </a:cubicBezTo>
                  <a:lnTo>
                    <a:pt x="2746" y="3338"/>
                  </a:lnTo>
                  <a:lnTo>
                    <a:pt x="2377" y="3511"/>
                  </a:lnTo>
                  <a:lnTo>
                    <a:pt x="2250" y="3238"/>
                  </a:lnTo>
                  <a:cubicBezTo>
                    <a:pt x="2129" y="3275"/>
                    <a:pt x="2004" y="3297"/>
                    <a:pt x="1877" y="3303"/>
                  </a:cubicBezTo>
                  <a:lnTo>
                    <a:pt x="1851" y="3604"/>
                  </a:lnTo>
                  <a:lnTo>
                    <a:pt x="1446" y="3569"/>
                  </a:lnTo>
                  <a:lnTo>
                    <a:pt x="1472" y="3269"/>
                  </a:lnTo>
                  <a:cubicBezTo>
                    <a:pt x="1347" y="3241"/>
                    <a:pt x="1227" y="3197"/>
                    <a:pt x="1115" y="3140"/>
                  </a:cubicBezTo>
                  <a:lnTo>
                    <a:pt x="943" y="3387"/>
                  </a:lnTo>
                  <a:lnTo>
                    <a:pt x="610" y="3154"/>
                  </a:lnTo>
                  <a:lnTo>
                    <a:pt x="782" y="2907"/>
                  </a:lnTo>
                  <a:cubicBezTo>
                    <a:pt x="689" y="2821"/>
                    <a:pt x="607" y="2724"/>
                    <a:pt x="539" y="2617"/>
                  </a:cubicBezTo>
                  <a:lnTo>
                    <a:pt x="265" y="2745"/>
                  </a:lnTo>
                  <a:lnTo>
                    <a:pt x="93" y="2376"/>
                  </a:lnTo>
                  <a:lnTo>
                    <a:pt x="366" y="2249"/>
                  </a:lnTo>
                  <a:cubicBezTo>
                    <a:pt x="328" y="2129"/>
                    <a:pt x="306" y="2003"/>
                    <a:pt x="300" y="1876"/>
                  </a:cubicBezTo>
                  <a:lnTo>
                    <a:pt x="0" y="1850"/>
                  </a:lnTo>
                  <a:lnTo>
                    <a:pt x="35" y="1446"/>
                  </a:lnTo>
                  <a:lnTo>
                    <a:pt x="335" y="1472"/>
                  </a:lnTo>
                  <a:cubicBezTo>
                    <a:pt x="363" y="1347"/>
                    <a:pt x="406" y="1228"/>
                    <a:pt x="464" y="1116"/>
                  </a:cubicBezTo>
                  <a:lnTo>
                    <a:pt x="217" y="943"/>
                  </a:lnTo>
                  <a:lnTo>
                    <a:pt x="450" y="610"/>
                  </a:lnTo>
                  <a:lnTo>
                    <a:pt x="697" y="783"/>
                  </a:lnTo>
                  <a:cubicBezTo>
                    <a:pt x="783" y="690"/>
                    <a:pt x="880" y="608"/>
                    <a:pt x="987" y="539"/>
                  </a:cubicBezTo>
                  <a:lnTo>
                    <a:pt x="859" y="266"/>
                  </a:lnTo>
                  <a:lnTo>
                    <a:pt x="1227" y="94"/>
                  </a:lnTo>
                  <a:lnTo>
                    <a:pt x="1355" y="366"/>
                  </a:lnTo>
                  <a:cubicBezTo>
                    <a:pt x="1475" y="329"/>
                    <a:pt x="1600" y="307"/>
                    <a:pt x="1728" y="301"/>
                  </a:cubicBezTo>
                  <a:lnTo>
                    <a:pt x="175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 rot="5400000">
              <a:off x="272167" y="3833326"/>
              <a:ext cx="107703" cy="126014"/>
            </a:xfrm>
            <a:custGeom>
              <a:rect b="b" l="l" r="r" t="t"/>
              <a:pathLst>
                <a:path extrusionOk="0" h="757" w="647">
                  <a:moveTo>
                    <a:pt x="599" y="86"/>
                  </a:moveTo>
                  <a:cubicBezTo>
                    <a:pt x="579" y="78"/>
                    <a:pt x="560" y="68"/>
                    <a:pt x="542" y="57"/>
                  </a:cubicBezTo>
                  <a:lnTo>
                    <a:pt x="68" y="455"/>
                  </a:lnTo>
                  <a:cubicBezTo>
                    <a:pt x="201" y="582"/>
                    <a:pt x="365" y="667"/>
                    <a:pt x="545" y="703"/>
                  </a:cubicBezTo>
                  <a:lnTo>
                    <a:pt x="599" y="86"/>
                  </a:lnTo>
                  <a:moveTo>
                    <a:pt x="539" y="0"/>
                  </a:moveTo>
                  <a:lnTo>
                    <a:pt x="553" y="10"/>
                  </a:lnTo>
                  <a:cubicBezTo>
                    <a:pt x="577" y="26"/>
                    <a:pt x="603" y="40"/>
                    <a:pt x="630" y="50"/>
                  </a:cubicBezTo>
                  <a:lnTo>
                    <a:pt x="647" y="56"/>
                  </a:lnTo>
                  <a:lnTo>
                    <a:pt x="586" y="757"/>
                  </a:lnTo>
                  <a:lnTo>
                    <a:pt x="562" y="752"/>
                  </a:lnTo>
                  <a:cubicBezTo>
                    <a:pt x="355" y="716"/>
                    <a:pt x="167" y="619"/>
                    <a:pt x="18" y="470"/>
                  </a:cubicBezTo>
                  <a:lnTo>
                    <a:pt x="0" y="45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rot="5400000">
              <a:off x="270252" y="3952431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63" y="530"/>
                  </a:moveTo>
                  <a:lnTo>
                    <a:pt x="164" y="56"/>
                  </a:lnTo>
                  <a:cubicBezTo>
                    <a:pt x="144" y="64"/>
                    <a:pt x="124" y="70"/>
                    <a:pt x="103" y="75"/>
                  </a:cubicBezTo>
                  <a:lnTo>
                    <a:pt x="50" y="692"/>
                  </a:lnTo>
                  <a:cubicBezTo>
                    <a:pt x="233" y="687"/>
                    <a:pt x="410" y="631"/>
                    <a:pt x="563" y="530"/>
                  </a:cubicBezTo>
                  <a:moveTo>
                    <a:pt x="176" y="0"/>
                  </a:moveTo>
                  <a:lnTo>
                    <a:pt x="629" y="539"/>
                  </a:lnTo>
                  <a:lnTo>
                    <a:pt x="609" y="553"/>
                  </a:lnTo>
                  <a:cubicBezTo>
                    <a:pt x="437" y="674"/>
                    <a:pt x="235" y="738"/>
                    <a:pt x="25" y="738"/>
                  </a:cubicBezTo>
                  <a:lnTo>
                    <a:pt x="0" y="738"/>
                  </a:lnTo>
                  <a:lnTo>
                    <a:pt x="61" y="37"/>
                  </a:lnTo>
                  <a:lnTo>
                    <a:pt x="78" y="34"/>
                  </a:lnTo>
                  <a:cubicBezTo>
                    <a:pt x="107" y="29"/>
                    <a:pt x="135" y="20"/>
                    <a:pt x="161" y="7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 rot="5400000">
              <a:off x="299051" y="4016519"/>
              <a:ext cx="126014" cy="107536"/>
            </a:xfrm>
            <a:custGeom>
              <a:rect b="b" l="l" r="r" t="t"/>
              <a:pathLst>
                <a:path extrusionOk="0" h="646" w="757">
                  <a:moveTo>
                    <a:pt x="704" y="101"/>
                  </a:moveTo>
                  <a:lnTo>
                    <a:pt x="87" y="48"/>
                  </a:lnTo>
                  <a:cubicBezTo>
                    <a:pt x="79" y="68"/>
                    <a:pt x="69" y="87"/>
                    <a:pt x="57" y="105"/>
                  </a:cubicBezTo>
                  <a:lnTo>
                    <a:pt x="456" y="579"/>
                  </a:lnTo>
                  <a:cubicBezTo>
                    <a:pt x="583" y="446"/>
                    <a:pt x="668" y="281"/>
                    <a:pt x="704" y="101"/>
                  </a:cubicBezTo>
                  <a:moveTo>
                    <a:pt x="56" y="0"/>
                  </a:moveTo>
                  <a:lnTo>
                    <a:pt x="757" y="60"/>
                  </a:lnTo>
                  <a:lnTo>
                    <a:pt x="753" y="85"/>
                  </a:lnTo>
                  <a:cubicBezTo>
                    <a:pt x="717" y="292"/>
                    <a:pt x="619" y="480"/>
                    <a:pt x="471" y="629"/>
                  </a:cubicBezTo>
                  <a:lnTo>
                    <a:pt x="453" y="646"/>
                  </a:lnTo>
                  <a:lnTo>
                    <a:pt x="0" y="108"/>
                  </a:lnTo>
                  <a:lnTo>
                    <a:pt x="10" y="93"/>
                  </a:lnTo>
                  <a:cubicBezTo>
                    <a:pt x="27" y="70"/>
                    <a:pt x="41" y="44"/>
                    <a:pt x="50" y="1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 rot="5400000">
              <a:off x="418156" y="4021430"/>
              <a:ext cx="122685" cy="104706"/>
            </a:xfrm>
            <a:custGeom>
              <a:rect b="b" l="l" r="r" t="t"/>
              <a:pathLst>
                <a:path extrusionOk="0" h="629" w="737">
                  <a:moveTo>
                    <a:pt x="692" y="579"/>
                  </a:moveTo>
                  <a:cubicBezTo>
                    <a:pt x="687" y="397"/>
                    <a:pt x="631" y="220"/>
                    <a:pt x="529" y="67"/>
                  </a:cubicBezTo>
                  <a:lnTo>
                    <a:pt x="55" y="466"/>
                  </a:lnTo>
                  <a:cubicBezTo>
                    <a:pt x="64" y="486"/>
                    <a:pt x="70" y="506"/>
                    <a:pt x="75" y="526"/>
                  </a:cubicBezTo>
                  <a:lnTo>
                    <a:pt x="692" y="579"/>
                  </a:lnTo>
                  <a:moveTo>
                    <a:pt x="538" y="0"/>
                  </a:moveTo>
                  <a:lnTo>
                    <a:pt x="552" y="21"/>
                  </a:lnTo>
                  <a:cubicBezTo>
                    <a:pt x="673" y="193"/>
                    <a:pt x="737" y="395"/>
                    <a:pt x="737" y="604"/>
                  </a:cubicBezTo>
                  <a:lnTo>
                    <a:pt x="737" y="629"/>
                  </a:lnTo>
                  <a:lnTo>
                    <a:pt x="36" y="568"/>
                  </a:lnTo>
                  <a:lnTo>
                    <a:pt x="33" y="551"/>
                  </a:lnTo>
                  <a:cubicBezTo>
                    <a:pt x="28" y="522"/>
                    <a:pt x="20" y="495"/>
                    <a:pt x="7" y="469"/>
                  </a:cubicBezTo>
                  <a:lnTo>
                    <a:pt x="0" y="453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 rot="5400000">
              <a:off x="482078" y="3971324"/>
              <a:ext cx="107536" cy="126180"/>
            </a:xfrm>
            <a:custGeom>
              <a:rect b="b" l="l" r="r" t="t"/>
              <a:pathLst>
                <a:path extrusionOk="0" h="758" w="646">
                  <a:moveTo>
                    <a:pt x="579" y="302"/>
                  </a:moveTo>
                  <a:cubicBezTo>
                    <a:pt x="445" y="175"/>
                    <a:pt x="281" y="90"/>
                    <a:pt x="101" y="54"/>
                  </a:cubicBezTo>
                  <a:lnTo>
                    <a:pt x="48" y="671"/>
                  </a:lnTo>
                  <a:cubicBezTo>
                    <a:pt x="68" y="679"/>
                    <a:pt x="87" y="689"/>
                    <a:pt x="105" y="701"/>
                  </a:cubicBezTo>
                  <a:lnTo>
                    <a:pt x="579" y="302"/>
                  </a:lnTo>
                  <a:moveTo>
                    <a:pt x="60" y="0"/>
                  </a:moveTo>
                  <a:lnTo>
                    <a:pt x="85" y="5"/>
                  </a:lnTo>
                  <a:cubicBezTo>
                    <a:pt x="292" y="41"/>
                    <a:pt x="480" y="138"/>
                    <a:pt x="629" y="287"/>
                  </a:cubicBezTo>
                  <a:lnTo>
                    <a:pt x="646" y="305"/>
                  </a:lnTo>
                  <a:lnTo>
                    <a:pt x="108" y="758"/>
                  </a:lnTo>
                  <a:lnTo>
                    <a:pt x="93" y="747"/>
                  </a:lnTo>
                  <a:cubicBezTo>
                    <a:pt x="70" y="731"/>
                    <a:pt x="44" y="717"/>
                    <a:pt x="16" y="707"/>
                  </a:cubicBezTo>
                  <a:lnTo>
                    <a:pt x="0" y="70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 rot="5400000">
              <a:off x="395267" y="3929792"/>
              <a:ext cx="71413" cy="71247"/>
            </a:xfrm>
            <a:custGeom>
              <a:rect b="b" l="l" r="r" t="t"/>
              <a:pathLst>
                <a:path extrusionOk="0" h="428" w="429">
                  <a:moveTo>
                    <a:pt x="214" y="382"/>
                  </a:moveTo>
                  <a:cubicBezTo>
                    <a:pt x="301" y="382"/>
                    <a:pt x="375" y="315"/>
                    <a:pt x="382" y="228"/>
                  </a:cubicBezTo>
                  <a:cubicBezTo>
                    <a:pt x="386" y="183"/>
                    <a:pt x="372" y="139"/>
                    <a:pt x="343" y="106"/>
                  </a:cubicBezTo>
                  <a:cubicBezTo>
                    <a:pt x="314" y="71"/>
                    <a:pt x="274" y="50"/>
                    <a:pt x="229" y="46"/>
                  </a:cubicBezTo>
                  <a:cubicBezTo>
                    <a:pt x="136" y="38"/>
                    <a:pt x="54" y="109"/>
                    <a:pt x="46" y="199"/>
                  </a:cubicBezTo>
                  <a:cubicBezTo>
                    <a:pt x="42" y="244"/>
                    <a:pt x="56" y="288"/>
                    <a:pt x="85" y="322"/>
                  </a:cubicBezTo>
                  <a:cubicBezTo>
                    <a:pt x="114" y="357"/>
                    <a:pt x="155" y="378"/>
                    <a:pt x="200" y="382"/>
                  </a:cubicBezTo>
                  <a:cubicBezTo>
                    <a:pt x="205" y="382"/>
                    <a:pt x="210" y="382"/>
                    <a:pt x="214" y="382"/>
                  </a:cubicBezTo>
                  <a:moveTo>
                    <a:pt x="214" y="0"/>
                  </a:moveTo>
                  <a:cubicBezTo>
                    <a:pt x="220" y="0"/>
                    <a:pt x="226" y="1"/>
                    <a:pt x="233" y="1"/>
                  </a:cubicBezTo>
                  <a:cubicBezTo>
                    <a:pt x="290" y="6"/>
                    <a:pt x="341" y="33"/>
                    <a:pt x="378" y="77"/>
                  </a:cubicBezTo>
                  <a:cubicBezTo>
                    <a:pt x="415" y="120"/>
                    <a:pt x="433" y="175"/>
                    <a:pt x="428" y="232"/>
                  </a:cubicBezTo>
                  <a:cubicBezTo>
                    <a:pt x="418" y="348"/>
                    <a:pt x="314" y="437"/>
                    <a:pt x="196" y="427"/>
                  </a:cubicBezTo>
                  <a:cubicBezTo>
                    <a:pt x="139" y="422"/>
                    <a:pt x="87" y="395"/>
                    <a:pt x="50" y="351"/>
                  </a:cubicBezTo>
                  <a:cubicBezTo>
                    <a:pt x="14" y="308"/>
                    <a:pt x="-4" y="252"/>
                    <a:pt x="1" y="195"/>
                  </a:cubicBezTo>
                  <a:cubicBezTo>
                    <a:pt x="10" y="86"/>
                    <a:pt x="104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 rot="5400000">
              <a:off x="486989" y="3855382"/>
              <a:ext cx="104706" cy="122851"/>
            </a:xfrm>
            <a:custGeom>
              <a:rect b="b" l="l" r="r" t="t"/>
              <a:pathLst>
                <a:path extrusionOk="0" h="738" w="629">
                  <a:moveTo>
                    <a:pt x="527" y="663"/>
                  </a:moveTo>
                  <a:lnTo>
                    <a:pt x="580" y="46"/>
                  </a:lnTo>
                  <a:cubicBezTo>
                    <a:pt x="396" y="51"/>
                    <a:pt x="220" y="107"/>
                    <a:pt x="67" y="208"/>
                  </a:cubicBezTo>
                  <a:lnTo>
                    <a:pt x="466" y="682"/>
                  </a:lnTo>
                  <a:cubicBezTo>
                    <a:pt x="485" y="674"/>
                    <a:pt x="506" y="668"/>
                    <a:pt x="527" y="663"/>
                  </a:cubicBezTo>
                  <a:moveTo>
                    <a:pt x="629" y="0"/>
                  </a:moveTo>
                  <a:lnTo>
                    <a:pt x="569" y="701"/>
                  </a:lnTo>
                  <a:lnTo>
                    <a:pt x="552" y="704"/>
                  </a:lnTo>
                  <a:cubicBezTo>
                    <a:pt x="523" y="709"/>
                    <a:pt x="495" y="718"/>
                    <a:pt x="469" y="731"/>
                  </a:cubicBezTo>
                  <a:lnTo>
                    <a:pt x="453" y="738"/>
                  </a:lnTo>
                  <a:lnTo>
                    <a:pt x="0" y="200"/>
                  </a:lnTo>
                  <a:lnTo>
                    <a:pt x="20" y="185"/>
                  </a:lnTo>
                  <a:cubicBezTo>
                    <a:pt x="193" y="64"/>
                    <a:pt x="395" y="0"/>
                    <a:pt x="605" y="0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 rot="5400000">
              <a:off x="436966" y="3806692"/>
              <a:ext cx="126014" cy="107370"/>
            </a:xfrm>
            <a:custGeom>
              <a:rect b="b" l="l" r="r" t="t"/>
              <a:pathLst>
                <a:path extrusionOk="0" h="645" w="757">
                  <a:moveTo>
                    <a:pt x="700" y="541"/>
                  </a:moveTo>
                  <a:lnTo>
                    <a:pt x="302" y="67"/>
                  </a:lnTo>
                  <a:cubicBezTo>
                    <a:pt x="175" y="200"/>
                    <a:pt x="90" y="365"/>
                    <a:pt x="54" y="545"/>
                  </a:cubicBezTo>
                  <a:lnTo>
                    <a:pt x="671" y="598"/>
                  </a:lnTo>
                  <a:cubicBezTo>
                    <a:pt x="679" y="578"/>
                    <a:pt x="689" y="559"/>
                    <a:pt x="700" y="541"/>
                  </a:cubicBezTo>
                  <a:moveTo>
                    <a:pt x="304" y="0"/>
                  </a:moveTo>
                  <a:lnTo>
                    <a:pt x="757" y="538"/>
                  </a:lnTo>
                  <a:lnTo>
                    <a:pt x="747" y="553"/>
                  </a:lnTo>
                  <a:cubicBezTo>
                    <a:pt x="730" y="576"/>
                    <a:pt x="717" y="602"/>
                    <a:pt x="707" y="630"/>
                  </a:cubicBezTo>
                  <a:lnTo>
                    <a:pt x="701" y="645"/>
                  </a:lnTo>
                  <a:lnTo>
                    <a:pt x="0" y="586"/>
                  </a:lnTo>
                  <a:lnTo>
                    <a:pt x="4" y="561"/>
                  </a:lnTo>
                  <a:cubicBezTo>
                    <a:pt x="41" y="354"/>
                    <a:pt x="138" y="166"/>
                    <a:pt x="287" y="17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 rot="5400000">
              <a:off x="321107" y="3804527"/>
              <a:ext cx="122851" cy="104873"/>
            </a:xfrm>
            <a:custGeom>
              <a:rect b="b" l="l" r="r" t="t"/>
              <a:pathLst>
                <a:path extrusionOk="0" h="630" w="738">
                  <a:moveTo>
                    <a:pt x="663" y="103"/>
                  </a:moveTo>
                  <a:lnTo>
                    <a:pt x="46" y="50"/>
                  </a:lnTo>
                  <a:cubicBezTo>
                    <a:pt x="50" y="233"/>
                    <a:pt x="106" y="410"/>
                    <a:pt x="208" y="563"/>
                  </a:cubicBezTo>
                  <a:lnTo>
                    <a:pt x="682" y="164"/>
                  </a:lnTo>
                  <a:cubicBezTo>
                    <a:pt x="674" y="145"/>
                    <a:pt x="667" y="124"/>
                    <a:pt x="663" y="103"/>
                  </a:cubicBezTo>
                  <a:moveTo>
                    <a:pt x="0" y="0"/>
                  </a:moveTo>
                  <a:lnTo>
                    <a:pt x="701" y="61"/>
                  </a:lnTo>
                  <a:lnTo>
                    <a:pt x="704" y="78"/>
                  </a:lnTo>
                  <a:cubicBezTo>
                    <a:pt x="709" y="107"/>
                    <a:pt x="718" y="135"/>
                    <a:pt x="730" y="161"/>
                  </a:cubicBezTo>
                  <a:lnTo>
                    <a:pt x="738" y="177"/>
                  </a:lnTo>
                  <a:lnTo>
                    <a:pt x="199" y="630"/>
                  </a:lnTo>
                  <a:lnTo>
                    <a:pt x="185" y="609"/>
                  </a:lnTo>
                  <a:cubicBezTo>
                    <a:pt x="64" y="437"/>
                    <a:pt x="0" y="23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0"/>
          <p:cNvSpPr/>
          <p:nvPr/>
        </p:nvSpPr>
        <p:spPr>
          <a:xfrm>
            <a:off x="713175" y="3842850"/>
            <a:ext cx="7710900" cy="91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3" name="Google Shape;313;p10"/>
          <p:cNvSpPr txBox="1"/>
          <p:nvPr>
            <p:ph idx="1" type="body"/>
          </p:nvPr>
        </p:nvSpPr>
        <p:spPr>
          <a:xfrm>
            <a:off x="713100" y="3998900"/>
            <a:ext cx="7710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 SemiBold"/>
              <a:buNone/>
              <a:defRPr sz="3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SemiBold"/>
              <a:buNone/>
              <a:defRPr sz="32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3194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6"/>
          <p:cNvSpPr txBox="1"/>
          <p:nvPr>
            <p:ph type="ctrTitle"/>
          </p:nvPr>
        </p:nvSpPr>
        <p:spPr>
          <a:xfrm>
            <a:off x="713100" y="977124"/>
            <a:ext cx="70368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8" name="Google Shape;838;p26"/>
          <p:cNvSpPr txBox="1"/>
          <p:nvPr>
            <p:ph idx="1" type="subTitle"/>
          </p:nvPr>
        </p:nvSpPr>
        <p:spPr>
          <a:xfrm>
            <a:off x="713100" y="2988150"/>
            <a:ext cx="71838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Michael Tran, Juan Gomez, Hamza Khamissa, Khilan Desai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39" name="Google Shape;839;p26"/>
          <p:cNvCxnSpPr/>
          <p:nvPr/>
        </p:nvCxnSpPr>
        <p:spPr>
          <a:xfrm>
            <a:off x="822375" y="2820879"/>
            <a:ext cx="52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26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5"/>
          <p:cNvSpPr txBox="1"/>
          <p:nvPr>
            <p:ph type="title"/>
          </p:nvPr>
        </p:nvSpPr>
        <p:spPr>
          <a:xfrm>
            <a:off x="455775" y="4144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History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7" name="Google Shape;967;p35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8" name="Google Shape;968;p35"/>
          <p:cNvSpPr txBox="1"/>
          <p:nvPr>
            <p:ph idx="3" type="subTitle"/>
          </p:nvPr>
        </p:nvSpPr>
        <p:spPr>
          <a:xfrm>
            <a:off x="1092000" y="3395850"/>
            <a:ext cx="696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‘historyOfFraud’  is a boolean feature we added to note if </a:t>
            </a:r>
            <a:r>
              <a:rPr lang="en" sz="1600">
                <a:solidFill>
                  <a:schemeClr val="dk2"/>
                </a:solidFill>
              </a:rPr>
              <a:t>certain</a:t>
            </a:r>
            <a:r>
              <a:rPr lang="en" sz="1600">
                <a:solidFill>
                  <a:schemeClr val="dk2"/>
                </a:solidFill>
              </a:rPr>
              <a:t> cardholders have experienced fraud previously.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69" name="Google Shape;969;p3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1" name="Google Shape;971;p35"/>
          <p:cNvSpPr txBox="1"/>
          <p:nvPr/>
        </p:nvSpPr>
        <p:spPr>
          <a:xfrm>
            <a:off x="265350" y="4436100"/>
            <a:ext cx="86133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Source: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DeLiema M, Langton L, Brannock D, Preble E. Fraud victimization across the lifespan: evidence on repeat victimization using perpetrator data. J Elder Abuse Negl. 2024 Feb 22:1-24. doi: 10.1080/08946566.2024.2321923. Epub ahead of print. PMID: 38389208.</a:t>
            </a:r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2" name="Google Shape;972;p35"/>
          <p:cNvSpPr txBox="1"/>
          <p:nvPr>
            <p:ph idx="3" type="subTitle"/>
          </p:nvPr>
        </p:nvSpPr>
        <p:spPr>
          <a:xfrm>
            <a:off x="1282350" y="1412396"/>
            <a:ext cx="6579300" cy="15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According to a 2024 study by DeLiema et al, past financial fraud victimization has an effect on likelihood to experience repeat victimization.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also affects age groups differently, such as ages 70 - 80 experiencing higher rates of repeat victimization.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6"/>
          <p:cNvSpPr txBox="1"/>
          <p:nvPr>
            <p:ph idx="3" type="subTitle"/>
          </p:nvPr>
        </p:nvSpPr>
        <p:spPr>
          <a:xfrm>
            <a:off x="9690350" y="4849950"/>
            <a:ext cx="1089300" cy="1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9" name="Google Shape;979;p36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81" name="Google Shape;981;p36"/>
          <p:cNvSpPr txBox="1"/>
          <p:nvPr>
            <p:ph idx="3" type="subTitle"/>
          </p:nvPr>
        </p:nvSpPr>
        <p:spPr>
          <a:xfrm>
            <a:off x="5616750" y="952075"/>
            <a:ext cx="3003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Sorted Correlation Values to isFraud: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82" name="Google Shape;9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0" y="1071321"/>
            <a:ext cx="4017025" cy="34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13" y="1401475"/>
            <a:ext cx="3190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313" y="2911413"/>
            <a:ext cx="32575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/>
          <p:nvPr>
            <p:ph type="title"/>
          </p:nvPr>
        </p:nvSpPr>
        <p:spPr>
          <a:xfrm>
            <a:off x="716550" y="5602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Dropped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0" name="Google Shape;990;p37"/>
          <p:cNvSpPr txBox="1"/>
          <p:nvPr>
            <p:ph idx="2" type="subTitle"/>
          </p:nvPr>
        </p:nvSpPr>
        <p:spPr>
          <a:xfrm>
            <a:off x="824575" y="1235500"/>
            <a:ext cx="3913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creditCardNum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business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lastName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zip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transNum</a:t>
            </a:r>
            <a:endParaRPr sz="1600"/>
          </a:p>
        </p:txBody>
      </p:sp>
      <p:sp>
        <p:nvSpPr>
          <p:cNvPr id="991" name="Google Shape;991;p37"/>
          <p:cNvSpPr txBox="1"/>
          <p:nvPr>
            <p:ph idx="3" type="subTitle"/>
          </p:nvPr>
        </p:nvSpPr>
        <p:spPr>
          <a:xfrm>
            <a:off x="914250" y="4097700"/>
            <a:ext cx="7315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These features were removed from the dataset.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They mostly comprise of identifying metadata and we found our initial exploratory data analysis did not find meaningful connections to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92" name="Google Shape;992;p3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8"/>
          <p:cNvSpPr txBox="1"/>
          <p:nvPr>
            <p:ph type="title"/>
          </p:nvPr>
        </p:nvSpPr>
        <p:spPr>
          <a:xfrm>
            <a:off x="1601250" y="1752950"/>
            <a:ext cx="60555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Model Training and Evaluation</a:t>
            </a:r>
            <a:endParaRPr sz="5500"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Evaluating our models for performance at fraud detection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00" name="Google Shape;1000;p38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01" name="Google Shape;1001;p38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02" name="Google Shape;1002;p38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03" name="Google Shape;1003;p38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8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38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8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8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8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8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8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8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3" name="Google Shape;1023;p38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024" name="Google Shape;1024;p38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8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8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8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8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8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4" name="Google Shape;1034;p38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5" name="Google Shape;1035;p38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6" name="Google Shape;1036;p38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7" name="Google Shape;1037;p38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8" name="Google Shape;1038;p38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/>
          <p:nvPr>
            <p:ph type="title"/>
          </p:nvPr>
        </p:nvSpPr>
        <p:spPr>
          <a:xfrm>
            <a:off x="305300" y="4329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4" name="Google Shape;1044;p39"/>
          <p:cNvSpPr txBox="1"/>
          <p:nvPr>
            <p:ph idx="2" type="subTitle"/>
          </p:nvPr>
        </p:nvSpPr>
        <p:spPr>
          <a:xfrm>
            <a:off x="4387425" y="1153575"/>
            <a:ext cx="3913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45" name="Google Shape;1045;p39"/>
          <p:cNvSpPr txBox="1"/>
          <p:nvPr>
            <p:ph idx="3" type="subTitle"/>
          </p:nvPr>
        </p:nvSpPr>
        <p:spPr>
          <a:xfrm>
            <a:off x="305300" y="553194"/>
            <a:ext cx="3425100" cy="20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LogisticRegression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KNeighborsClassifier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RandomForestClassifier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DecisionTreeClassifier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GradientBoostingClassifier</a:t>
            </a:r>
            <a:endParaRPr sz="16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6" name="Google Shape;1046;p3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7" name="Google Shape;1047;p3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48" name="Google Shape;10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50" y="2972777"/>
            <a:ext cx="4330949" cy="16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625" y="1005650"/>
            <a:ext cx="4445701" cy="2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0"/>
          <p:cNvSpPr txBox="1"/>
          <p:nvPr>
            <p:ph type="title"/>
          </p:nvPr>
        </p:nvSpPr>
        <p:spPr>
          <a:xfrm>
            <a:off x="367375" y="4475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5" name="Google Shape;1055;p4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6" name="Google Shape;1056;p40"/>
          <p:cNvSpPr txBox="1"/>
          <p:nvPr>
            <p:ph idx="3" type="subTitle"/>
          </p:nvPr>
        </p:nvSpPr>
        <p:spPr>
          <a:xfrm>
            <a:off x="678700" y="4018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found that Random Forest had the best performance overall.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worked with this model on hyperparameter optimization.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7" name="Google Shape;1057;p4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1293727"/>
            <a:ext cx="4015975" cy="23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40"/>
          <p:cNvSpPr txBox="1"/>
          <p:nvPr/>
        </p:nvSpPr>
        <p:spPr>
          <a:xfrm>
            <a:off x="5125675" y="1200200"/>
            <a:ext cx="3481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When evaluating models, we valued Recall over Precision.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Our rationale is that in real-world fraud cases, all flagged cases would be reviewed, and thus we would rather have more false positives than false negatives in order to maximize detection.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1"/>
          <p:cNvSpPr txBox="1"/>
          <p:nvPr>
            <p:ph type="title"/>
          </p:nvPr>
        </p:nvSpPr>
        <p:spPr>
          <a:xfrm>
            <a:off x="548600" y="493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Undersampling, Oversampling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6" name="Google Shape;1066;p41"/>
          <p:cNvSpPr txBox="1"/>
          <p:nvPr>
            <p:ph idx="3" type="subTitle"/>
          </p:nvPr>
        </p:nvSpPr>
        <p:spPr>
          <a:xfrm>
            <a:off x="880125" y="4097700"/>
            <a:ext cx="4504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</a:t>
            </a:r>
            <a:r>
              <a:rPr lang="en" sz="1600">
                <a:solidFill>
                  <a:schemeClr val="dk2"/>
                </a:solidFill>
              </a:rPr>
              <a:t>mbalanced-</a:t>
            </a:r>
            <a:r>
              <a:rPr lang="en" sz="1600">
                <a:solidFill>
                  <a:schemeClr val="dk2"/>
                </a:solidFill>
              </a:rPr>
              <a:t>learn package in Python provides RandomUnderSampler and RandomOverSampler.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</a:t>
            </a:r>
            <a:r>
              <a:rPr lang="en" sz="1600">
                <a:solidFill>
                  <a:schemeClr val="dk2"/>
                </a:solidFill>
              </a:rPr>
              <a:t>found</a:t>
            </a:r>
            <a:r>
              <a:rPr lang="en" sz="1600">
                <a:solidFill>
                  <a:schemeClr val="dk2"/>
                </a:solidFill>
              </a:rPr>
              <a:t> that using undersampling made the most sense, and also performed well.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67" name="Google Shape;1067;p4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8" name="Google Shape;1068;p4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9" name="Google Shape;1069;p41"/>
          <p:cNvSpPr txBox="1"/>
          <p:nvPr>
            <p:ph idx="3" type="subTitle"/>
          </p:nvPr>
        </p:nvSpPr>
        <p:spPr>
          <a:xfrm>
            <a:off x="548600" y="1551625"/>
            <a:ext cx="6579300" cy="1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dataset is very unbalanced: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Total number of transactions: 181822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Cases of fraud: 1336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Normal transactions: 180486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Percentage of fraud: 0.7348%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70" name="Google Shape;10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00" y="1293050"/>
            <a:ext cx="3799049" cy="3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2"/>
          <p:cNvSpPr txBox="1"/>
          <p:nvPr>
            <p:ph type="title"/>
          </p:nvPr>
        </p:nvSpPr>
        <p:spPr>
          <a:xfrm>
            <a:off x="455775" y="5072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6" name="Google Shape;1076;p42"/>
          <p:cNvSpPr txBox="1"/>
          <p:nvPr>
            <p:ph idx="3" type="subTitle"/>
          </p:nvPr>
        </p:nvSpPr>
        <p:spPr>
          <a:xfrm>
            <a:off x="693150" y="2400050"/>
            <a:ext cx="3927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our Sklearn GridSearchCV we were able to increase our scores by finding the optimal </a:t>
            </a:r>
            <a:r>
              <a:rPr lang="en" sz="1600">
                <a:solidFill>
                  <a:schemeClr val="dk2"/>
                </a:solidFill>
              </a:rPr>
              <a:t>Hyperparameters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7" name="Google Shape;1077;p4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79" name="Google Shape;10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50" y="1213775"/>
            <a:ext cx="3196925" cy="33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3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5" name="Google Shape;1085;p43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6" name="Google Shape;1086;p43"/>
          <p:cNvSpPr txBox="1"/>
          <p:nvPr>
            <p:ph idx="3" type="subTitle"/>
          </p:nvPr>
        </p:nvSpPr>
        <p:spPr>
          <a:xfrm>
            <a:off x="933175" y="1620075"/>
            <a:ext cx="4638600" cy="275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98.63% A</a:t>
            </a:r>
            <a:r>
              <a:rPr lang="en" sz="7200"/>
              <a:t>ccuracy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7" name="Google Shape;1087;p43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8" name="Google Shape;1088;p43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9" name="Google Shape;1089;p43"/>
          <p:cNvSpPr txBox="1"/>
          <p:nvPr>
            <p:ph idx="3" type="subTitle"/>
          </p:nvPr>
        </p:nvSpPr>
        <p:spPr>
          <a:xfrm>
            <a:off x="5131413" y="1883525"/>
            <a:ext cx="3151200" cy="27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97.76% Precision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98.13% Recall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97.94% F1 Score</a:t>
            </a:r>
            <a:endParaRPr sz="2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44"/>
          <p:cNvSpPr txBox="1"/>
          <p:nvPr>
            <p:ph type="title"/>
          </p:nvPr>
        </p:nvSpPr>
        <p:spPr>
          <a:xfrm>
            <a:off x="1338000" y="1752950"/>
            <a:ext cx="68316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095" name="Google Shape;1095;p44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does the data tell us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96" name="Google Shape;1096;p44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44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1098" name="Google Shape;1098;p44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1099" name="Google Shape;1099;p44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44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1120" name="Google Shape;1120;p44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30" name="Google Shape;1130;p44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3" name="Google Shape;1133;p44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4" name="Google Shape;1134;p44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7"/>
          <p:cNvSpPr txBox="1"/>
          <p:nvPr>
            <p:ph type="title"/>
          </p:nvPr>
        </p:nvSpPr>
        <p:spPr>
          <a:xfrm>
            <a:off x="1796025" y="1752950"/>
            <a:ext cx="5665800" cy="116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Feature Engineering</a:t>
            </a:r>
            <a:endParaRPr sz="5500"/>
          </a:p>
        </p:txBody>
      </p:sp>
      <p:sp>
        <p:nvSpPr>
          <p:cNvPr id="846" name="Google Shape;846;p27"/>
          <p:cNvSpPr txBox="1"/>
          <p:nvPr>
            <p:ph idx="1" type="subTitle"/>
          </p:nvPr>
        </p:nvSpPr>
        <p:spPr>
          <a:xfrm>
            <a:off x="2325350" y="3049150"/>
            <a:ext cx="4493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Finding the relevant data to train on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47" name="Google Shape;847;p27"/>
          <p:cNvCxnSpPr/>
          <p:nvPr/>
        </p:nvCxnSpPr>
        <p:spPr>
          <a:xfrm>
            <a:off x="2469150" y="2888700"/>
            <a:ext cx="42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8" name="Google Shape;848;p27"/>
          <p:cNvGrpSpPr/>
          <p:nvPr/>
        </p:nvGrpSpPr>
        <p:grpSpPr>
          <a:xfrm>
            <a:off x="-371921" y="3177026"/>
            <a:ext cx="1709933" cy="1553105"/>
            <a:chOff x="-219521" y="1245978"/>
            <a:chExt cx="1709933" cy="1553105"/>
          </a:xfrm>
        </p:grpSpPr>
        <p:grpSp>
          <p:nvGrpSpPr>
            <p:cNvPr id="849" name="Google Shape;849;p27"/>
            <p:cNvGrpSpPr/>
            <p:nvPr/>
          </p:nvGrpSpPr>
          <p:grpSpPr>
            <a:xfrm flipH="1" rot="-5400000">
              <a:off x="-377437" y="1559508"/>
              <a:ext cx="1397491" cy="1081660"/>
              <a:chOff x="5888880" y="2238480"/>
              <a:chExt cx="2414880" cy="186912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888880" y="223848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271920" y="297792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529320" y="298872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628320" y="291996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639480" y="266904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6570720" y="2523960"/>
                <a:ext cx="232560" cy="2728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6460560" y="281016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319440" y="25200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174360" y="2621880"/>
                <a:ext cx="272520" cy="23220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6170400" y="2878560"/>
                <a:ext cx="265680" cy="226800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7005960" y="2810160"/>
                <a:ext cx="1297800" cy="1297440"/>
              </a:xfrm>
              <a:custGeom>
                <a:rect b="b" l="l" r="r" t="t"/>
                <a:pathLst>
                  <a:path extrusionOk="0" h="3604" w="3605">
                    <a:moveTo>
                      <a:pt x="2110" y="77"/>
                    </a:moveTo>
                    <a:lnTo>
                      <a:pt x="1796" y="49"/>
                    </a:lnTo>
                    <a:lnTo>
                      <a:pt x="1770" y="344"/>
                    </a:lnTo>
                    <a:lnTo>
                      <a:pt x="1750" y="344"/>
                    </a:lnTo>
                    <a:cubicBezTo>
                      <a:pt x="1613" y="349"/>
                      <a:pt x="1479" y="373"/>
                      <a:pt x="1350" y="415"/>
                    </a:cubicBezTo>
                    <a:lnTo>
                      <a:pt x="1331" y="421"/>
                    </a:lnTo>
                    <a:lnTo>
                      <a:pt x="1206" y="153"/>
                    </a:lnTo>
                    <a:lnTo>
                      <a:pt x="920" y="287"/>
                    </a:lnTo>
                    <a:lnTo>
                      <a:pt x="1045" y="555"/>
                    </a:lnTo>
                    <a:lnTo>
                      <a:pt x="1028" y="566"/>
                    </a:lnTo>
                    <a:cubicBezTo>
                      <a:pt x="913" y="638"/>
                      <a:pt x="809" y="726"/>
                      <a:pt x="718" y="827"/>
                    </a:cubicBezTo>
                    <a:lnTo>
                      <a:pt x="704" y="842"/>
                    </a:lnTo>
                    <a:lnTo>
                      <a:pt x="461" y="672"/>
                    </a:lnTo>
                    <a:lnTo>
                      <a:pt x="281" y="931"/>
                    </a:lnTo>
                    <a:lnTo>
                      <a:pt x="523" y="1101"/>
                    </a:lnTo>
                    <a:lnTo>
                      <a:pt x="514" y="1118"/>
                    </a:lnTo>
                    <a:cubicBezTo>
                      <a:pt x="450" y="1238"/>
                      <a:pt x="404" y="1366"/>
                      <a:pt x="376" y="1500"/>
                    </a:cubicBezTo>
                    <a:lnTo>
                      <a:pt x="372" y="1520"/>
                    </a:lnTo>
                    <a:lnTo>
                      <a:pt x="76" y="1494"/>
                    </a:lnTo>
                    <a:lnTo>
                      <a:pt x="49" y="1809"/>
                    </a:lnTo>
                    <a:lnTo>
                      <a:pt x="345" y="1835"/>
                    </a:lnTo>
                    <a:lnTo>
                      <a:pt x="345" y="1855"/>
                    </a:lnTo>
                    <a:cubicBezTo>
                      <a:pt x="350" y="1992"/>
                      <a:pt x="374" y="2126"/>
                      <a:pt x="416" y="2254"/>
                    </a:cubicBezTo>
                    <a:lnTo>
                      <a:pt x="422" y="2273"/>
                    </a:lnTo>
                    <a:lnTo>
                      <a:pt x="154" y="2399"/>
                    </a:lnTo>
                    <a:lnTo>
                      <a:pt x="288" y="2685"/>
                    </a:lnTo>
                    <a:lnTo>
                      <a:pt x="556" y="2559"/>
                    </a:lnTo>
                    <a:lnTo>
                      <a:pt x="567" y="2576"/>
                    </a:lnTo>
                    <a:cubicBezTo>
                      <a:pt x="639" y="2692"/>
                      <a:pt x="727" y="2796"/>
                      <a:pt x="828" y="2887"/>
                    </a:cubicBezTo>
                    <a:lnTo>
                      <a:pt x="843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2" y="3082"/>
                    </a:lnTo>
                    <a:lnTo>
                      <a:pt x="1119" y="3091"/>
                    </a:lnTo>
                    <a:cubicBezTo>
                      <a:pt x="1238" y="3154"/>
                      <a:pt x="1367" y="3201"/>
                      <a:pt x="1501" y="3229"/>
                    </a:cubicBezTo>
                    <a:lnTo>
                      <a:pt x="1521" y="3233"/>
                    </a:lnTo>
                    <a:lnTo>
                      <a:pt x="1495" y="3528"/>
                    </a:lnTo>
                    <a:lnTo>
                      <a:pt x="1810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5"/>
                      <a:pt x="2127" y="3231"/>
                      <a:pt x="2255" y="3189"/>
                    </a:cubicBezTo>
                    <a:lnTo>
                      <a:pt x="2274" y="3183"/>
                    </a:lnTo>
                    <a:lnTo>
                      <a:pt x="2400" y="3451"/>
                    </a:lnTo>
                    <a:lnTo>
                      <a:pt x="2686" y="3317"/>
                    </a:lnTo>
                    <a:lnTo>
                      <a:pt x="2560" y="3049"/>
                    </a:lnTo>
                    <a:lnTo>
                      <a:pt x="2577" y="3038"/>
                    </a:lnTo>
                    <a:cubicBezTo>
                      <a:pt x="2692" y="2966"/>
                      <a:pt x="2797" y="2878"/>
                      <a:pt x="2888" y="2777"/>
                    </a:cubicBezTo>
                    <a:lnTo>
                      <a:pt x="2901" y="2762"/>
                    </a:lnTo>
                    <a:lnTo>
                      <a:pt x="3144" y="2931"/>
                    </a:lnTo>
                    <a:lnTo>
                      <a:pt x="3325" y="2672"/>
                    </a:lnTo>
                    <a:lnTo>
                      <a:pt x="3082" y="2503"/>
                    </a:lnTo>
                    <a:lnTo>
                      <a:pt x="3092" y="2485"/>
                    </a:lnTo>
                    <a:cubicBezTo>
                      <a:pt x="3155" y="2366"/>
                      <a:pt x="3201" y="2238"/>
                      <a:pt x="3230" y="2103"/>
                    </a:cubicBezTo>
                    <a:lnTo>
                      <a:pt x="3234" y="2084"/>
                    </a:lnTo>
                    <a:lnTo>
                      <a:pt x="3529" y="2109"/>
                    </a:lnTo>
                    <a:lnTo>
                      <a:pt x="3556" y="1795"/>
                    </a:lnTo>
                    <a:lnTo>
                      <a:pt x="3261" y="1769"/>
                    </a:lnTo>
                    <a:lnTo>
                      <a:pt x="3260" y="1749"/>
                    </a:lnTo>
                    <a:cubicBezTo>
                      <a:pt x="3255" y="1612"/>
                      <a:pt x="3232" y="1478"/>
                      <a:pt x="3190" y="1349"/>
                    </a:cubicBezTo>
                    <a:lnTo>
                      <a:pt x="3184" y="1330"/>
                    </a:lnTo>
                    <a:lnTo>
                      <a:pt x="3451" y="1205"/>
                    </a:lnTo>
                    <a:lnTo>
                      <a:pt x="3318" y="919"/>
                    </a:lnTo>
                    <a:lnTo>
                      <a:pt x="3049" y="1044"/>
                    </a:lnTo>
                    <a:lnTo>
                      <a:pt x="3039" y="1027"/>
                    </a:lnTo>
                    <a:cubicBezTo>
                      <a:pt x="2966" y="912"/>
                      <a:pt x="2878" y="808"/>
                      <a:pt x="2777" y="717"/>
                    </a:cubicBezTo>
                    <a:lnTo>
                      <a:pt x="2762" y="703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4" y="522"/>
                    </a:lnTo>
                    <a:lnTo>
                      <a:pt x="2486" y="513"/>
                    </a:lnTo>
                    <a:cubicBezTo>
                      <a:pt x="2367" y="450"/>
                      <a:pt x="2239" y="403"/>
                      <a:pt x="2104" y="375"/>
                    </a:cubicBezTo>
                    <a:lnTo>
                      <a:pt x="2085" y="371"/>
                    </a:lnTo>
                    <a:lnTo>
                      <a:pt x="2110" y="77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5"/>
                    </a:lnTo>
                    <a:cubicBezTo>
                      <a:pt x="2258" y="363"/>
                      <a:pt x="2378" y="406"/>
                      <a:pt x="2490" y="463"/>
                    </a:cubicBezTo>
                    <a:lnTo>
                      <a:pt x="2662" y="217"/>
                    </a:lnTo>
                    <a:lnTo>
                      <a:pt x="2995" y="449"/>
                    </a:lnTo>
                    <a:lnTo>
                      <a:pt x="2823" y="697"/>
                    </a:lnTo>
                    <a:cubicBezTo>
                      <a:pt x="2916" y="783"/>
                      <a:pt x="2998" y="880"/>
                      <a:pt x="3066" y="986"/>
                    </a:cubicBezTo>
                    <a:lnTo>
                      <a:pt x="3340" y="859"/>
                    </a:lnTo>
                    <a:lnTo>
                      <a:pt x="3512" y="1227"/>
                    </a:lnTo>
                    <a:lnTo>
                      <a:pt x="3239" y="1354"/>
                    </a:lnTo>
                    <a:cubicBezTo>
                      <a:pt x="3276" y="1475"/>
                      <a:pt x="3298" y="1600"/>
                      <a:pt x="3305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70" y="2132"/>
                    </a:lnTo>
                    <a:cubicBezTo>
                      <a:pt x="3242" y="2257"/>
                      <a:pt x="3199" y="2377"/>
                      <a:pt x="3141" y="2489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5"/>
                      <a:pt x="2725" y="2997"/>
                      <a:pt x="2618" y="3066"/>
                    </a:cubicBezTo>
                    <a:lnTo>
                      <a:pt x="2746" y="3339"/>
                    </a:lnTo>
                    <a:lnTo>
                      <a:pt x="2378" y="3511"/>
                    </a:lnTo>
                    <a:lnTo>
                      <a:pt x="2250" y="3238"/>
                    </a:lnTo>
                    <a:cubicBezTo>
                      <a:pt x="2130" y="3276"/>
                      <a:pt x="2005" y="3298"/>
                      <a:pt x="1877" y="3304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8" y="3241"/>
                      <a:pt x="1228" y="3198"/>
                      <a:pt x="1116" y="3140"/>
                    </a:cubicBezTo>
                    <a:lnTo>
                      <a:pt x="944" y="3387"/>
                    </a:lnTo>
                    <a:lnTo>
                      <a:pt x="610" y="3154"/>
                    </a:lnTo>
                    <a:lnTo>
                      <a:pt x="783" y="2907"/>
                    </a:lnTo>
                    <a:cubicBezTo>
                      <a:pt x="690" y="2821"/>
                      <a:pt x="608" y="2724"/>
                      <a:pt x="539" y="2617"/>
                    </a:cubicBezTo>
                    <a:lnTo>
                      <a:pt x="266" y="2745"/>
                    </a:lnTo>
                    <a:lnTo>
                      <a:pt x="94" y="2377"/>
                    </a:lnTo>
                    <a:lnTo>
                      <a:pt x="366" y="2249"/>
                    </a:lnTo>
                    <a:cubicBezTo>
                      <a:pt x="329" y="2129"/>
                      <a:pt x="307" y="2004"/>
                      <a:pt x="301" y="1876"/>
                    </a:cubicBezTo>
                    <a:lnTo>
                      <a:pt x="0" y="1850"/>
                    </a:lnTo>
                    <a:lnTo>
                      <a:pt x="35" y="1445"/>
                    </a:lnTo>
                    <a:lnTo>
                      <a:pt x="336" y="1471"/>
                    </a:lnTo>
                    <a:cubicBezTo>
                      <a:pt x="364" y="1347"/>
                      <a:pt x="407" y="1227"/>
                      <a:pt x="464" y="1115"/>
                    </a:cubicBezTo>
                    <a:lnTo>
                      <a:pt x="217" y="943"/>
                    </a:lnTo>
                    <a:lnTo>
                      <a:pt x="450" y="609"/>
                    </a:lnTo>
                    <a:lnTo>
                      <a:pt x="697" y="782"/>
                    </a:lnTo>
                    <a:cubicBezTo>
                      <a:pt x="783" y="689"/>
                      <a:pt x="881" y="607"/>
                      <a:pt x="987" y="538"/>
                    </a:cubicBezTo>
                    <a:lnTo>
                      <a:pt x="859" y="265"/>
                    </a:lnTo>
                    <a:lnTo>
                      <a:pt x="1228" y="94"/>
                    </a:lnTo>
                    <a:lnTo>
                      <a:pt x="1355" y="366"/>
                    </a:lnTo>
                    <a:cubicBezTo>
                      <a:pt x="1476" y="328"/>
                      <a:pt x="1601" y="306"/>
                      <a:pt x="1728" y="300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7389360" y="3549600"/>
                <a:ext cx="232560" cy="272520"/>
              </a:xfrm>
              <a:custGeom>
                <a:rect b="b" l="l" r="r" t="t"/>
                <a:pathLst>
                  <a:path extrusionOk="0" h="757" w="646">
                    <a:moveTo>
                      <a:pt x="598" y="86"/>
                    </a:moveTo>
                    <a:cubicBezTo>
                      <a:pt x="578" y="78"/>
                      <a:pt x="559" y="68"/>
                      <a:pt x="541" y="57"/>
                    </a:cubicBezTo>
                    <a:lnTo>
                      <a:pt x="67" y="456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8" y="86"/>
                    </a:lnTo>
                    <a:moveTo>
                      <a:pt x="538" y="0"/>
                    </a:moveTo>
                    <a:lnTo>
                      <a:pt x="553" y="10"/>
                    </a:lnTo>
                    <a:cubicBezTo>
                      <a:pt x="576" y="27"/>
                      <a:pt x="602" y="40"/>
                      <a:pt x="630" y="50"/>
                    </a:cubicBezTo>
                    <a:lnTo>
                      <a:pt x="646" y="56"/>
                    </a:lnTo>
                    <a:lnTo>
                      <a:pt x="586" y="757"/>
                    </a:lnTo>
                    <a:lnTo>
                      <a:pt x="562" y="753"/>
                    </a:lnTo>
                    <a:cubicBezTo>
                      <a:pt x="354" y="717"/>
                      <a:pt x="166" y="619"/>
                      <a:pt x="17" y="470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7646760" y="3560400"/>
                <a:ext cx="226440" cy="265680"/>
              </a:xfrm>
              <a:custGeom>
                <a:rect b="b" l="l" r="r" t="t"/>
                <a:pathLst>
                  <a:path extrusionOk="0" h="738" w="629">
                    <a:moveTo>
                      <a:pt x="562" y="530"/>
                    </a:moveTo>
                    <a:lnTo>
                      <a:pt x="163" y="56"/>
                    </a:lnTo>
                    <a:cubicBezTo>
                      <a:pt x="144" y="64"/>
                      <a:pt x="123" y="71"/>
                      <a:pt x="102" y="75"/>
                    </a:cubicBezTo>
                    <a:lnTo>
                      <a:pt x="49" y="692"/>
                    </a:lnTo>
                    <a:cubicBezTo>
                      <a:pt x="233" y="688"/>
                      <a:pt x="409" y="632"/>
                      <a:pt x="562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4" y="738"/>
                      <a:pt x="24" y="738"/>
                    </a:cubicBezTo>
                    <a:lnTo>
                      <a:pt x="0" y="738"/>
                    </a:lnTo>
                    <a:lnTo>
                      <a:pt x="60" y="37"/>
                    </a:lnTo>
                    <a:lnTo>
                      <a:pt x="77" y="34"/>
                    </a:lnTo>
                    <a:cubicBezTo>
                      <a:pt x="106" y="29"/>
                      <a:pt x="134" y="20"/>
                      <a:pt x="160" y="8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7745760" y="3491640"/>
                <a:ext cx="272520" cy="232920"/>
              </a:xfrm>
              <a:custGeom>
                <a:rect b="b" l="l" r="r" t="t"/>
                <a:pathLst>
                  <a:path extrusionOk="0" h="647" w="757">
                    <a:moveTo>
                      <a:pt x="703" y="102"/>
                    </a:moveTo>
                    <a:lnTo>
                      <a:pt x="86" y="48"/>
                    </a:lnTo>
                    <a:cubicBezTo>
                      <a:pt x="78" y="68"/>
                      <a:pt x="68" y="87"/>
                      <a:pt x="57" y="105"/>
                    </a:cubicBezTo>
                    <a:lnTo>
                      <a:pt x="455" y="579"/>
                    </a:lnTo>
                    <a:cubicBezTo>
                      <a:pt x="582" y="446"/>
                      <a:pt x="667" y="282"/>
                      <a:pt x="703" y="102"/>
                    </a:cubicBezTo>
                    <a:moveTo>
                      <a:pt x="56" y="0"/>
                    </a:moveTo>
                    <a:lnTo>
                      <a:pt x="757" y="61"/>
                    </a:lnTo>
                    <a:lnTo>
                      <a:pt x="753" y="85"/>
                    </a:lnTo>
                    <a:cubicBezTo>
                      <a:pt x="716" y="292"/>
                      <a:pt x="619" y="480"/>
                      <a:pt x="470" y="629"/>
                    </a:cubicBezTo>
                    <a:lnTo>
                      <a:pt x="453" y="647"/>
                    </a:lnTo>
                    <a:lnTo>
                      <a:pt x="0" y="108"/>
                    </a:lnTo>
                    <a:lnTo>
                      <a:pt x="10" y="94"/>
                    </a:lnTo>
                    <a:cubicBezTo>
                      <a:pt x="27" y="70"/>
                      <a:pt x="40" y="44"/>
                      <a:pt x="50" y="17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7756560" y="3240720"/>
                <a:ext cx="265680" cy="226440"/>
              </a:xfrm>
              <a:custGeom>
                <a:rect b="b" l="l" r="r" t="t"/>
                <a:pathLst>
                  <a:path extrusionOk="0" h="629" w="738">
                    <a:moveTo>
                      <a:pt x="692" y="580"/>
                    </a:moveTo>
                    <a:cubicBezTo>
                      <a:pt x="688" y="396"/>
                      <a:pt x="632" y="219"/>
                      <a:pt x="530" y="67"/>
                    </a:cubicBezTo>
                    <a:lnTo>
                      <a:pt x="56" y="465"/>
                    </a:lnTo>
                    <a:cubicBezTo>
                      <a:pt x="64" y="485"/>
                      <a:pt x="70" y="505"/>
                      <a:pt x="75" y="526"/>
                    </a:cubicBezTo>
                    <a:lnTo>
                      <a:pt x="692" y="580"/>
                    </a:lnTo>
                    <a:moveTo>
                      <a:pt x="539" y="0"/>
                    </a:moveTo>
                    <a:lnTo>
                      <a:pt x="553" y="20"/>
                    </a:lnTo>
                    <a:cubicBezTo>
                      <a:pt x="674" y="192"/>
                      <a:pt x="738" y="394"/>
                      <a:pt x="738" y="604"/>
                    </a:cubicBezTo>
                    <a:lnTo>
                      <a:pt x="738" y="629"/>
                    </a:lnTo>
                    <a:lnTo>
                      <a:pt x="37" y="569"/>
                    </a:lnTo>
                    <a:lnTo>
                      <a:pt x="34" y="551"/>
                    </a:lnTo>
                    <a:cubicBezTo>
                      <a:pt x="29" y="523"/>
                      <a:pt x="20" y="495"/>
                      <a:pt x="8" y="469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7687800" y="3095640"/>
                <a:ext cx="232920" cy="272520"/>
              </a:xfrm>
              <a:custGeom>
                <a:rect b="b" l="l" r="r" t="t"/>
                <a:pathLst>
                  <a:path extrusionOk="0" h="757" w="647">
                    <a:moveTo>
                      <a:pt x="579" y="301"/>
                    </a:moveTo>
                    <a:cubicBezTo>
                      <a:pt x="446" y="175"/>
                      <a:pt x="282" y="89"/>
                      <a:pt x="102" y="53"/>
                    </a:cubicBezTo>
                    <a:lnTo>
                      <a:pt x="48" y="670"/>
                    </a:lnTo>
                    <a:cubicBezTo>
                      <a:pt x="68" y="679"/>
                      <a:pt x="87" y="688"/>
                      <a:pt x="105" y="700"/>
                    </a:cubicBezTo>
                    <a:lnTo>
                      <a:pt x="579" y="301"/>
                    </a:lnTo>
                    <a:moveTo>
                      <a:pt x="61" y="0"/>
                    </a:moveTo>
                    <a:lnTo>
                      <a:pt x="85" y="4"/>
                    </a:lnTo>
                    <a:cubicBezTo>
                      <a:pt x="292" y="40"/>
                      <a:pt x="480" y="138"/>
                      <a:pt x="629" y="286"/>
                    </a:cubicBezTo>
                    <a:lnTo>
                      <a:pt x="647" y="304"/>
                    </a:lnTo>
                    <a:lnTo>
                      <a:pt x="108" y="757"/>
                    </a:lnTo>
                    <a:lnTo>
                      <a:pt x="94" y="747"/>
                    </a:lnTo>
                    <a:cubicBezTo>
                      <a:pt x="70" y="730"/>
                      <a:pt x="44" y="717"/>
                      <a:pt x="17" y="707"/>
                    </a:cubicBezTo>
                    <a:lnTo>
                      <a:pt x="0" y="7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7577640" y="3381840"/>
                <a:ext cx="154440" cy="154080"/>
              </a:xfrm>
              <a:custGeom>
                <a:rect b="b" l="l" r="r" t="t"/>
                <a:pathLst>
                  <a:path extrusionOk="0" h="428" w="429">
                    <a:moveTo>
                      <a:pt x="215" y="383"/>
                    </a:moveTo>
                    <a:cubicBezTo>
                      <a:pt x="302" y="383"/>
                      <a:pt x="375" y="315"/>
                      <a:pt x="383" y="228"/>
                    </a:cubicBezTo>
                    <a:cubicBezTo>
                      <a:pt x="387" y="183"/>
                      <a:pt x="373" y="140"/>
                      <a:pt x="344" y="105"/>
                    </a:cubicBezTo>
                    <a:cubicBezTo>
                      <a:pt x="315" y="71"/>
                      <a:pt x="274" y="50"/>
                      <a:pt x="229" y="46"/>
                    </a:cubicBezTo>
                    <a:cubicBezTo>
                      <a:pt x="137" y="38"/>
                      <a:pt x="54" y="108"/>
                      <a:pt x="47" y="199"/>
                    </a:cubicBezTo>
                    <a:cubicBezTo>
                      <a:pt x="43" y="244"/>
                      <a:pt x="57" y="288"/>
                      <a:pt x="86" y="323"/>
                    </a:cubicBezTo>
                    <a:cubicBezTo>
                      <a:pt x="115" y="357"/>
                      <a:pt x="155" y="378"/>
                      <a:pt x="200" y="382"/>
                    </a:cubicBezTo>
                    <a:cubicBezTo>
                      <a:pt x="205" y="382"/>
                      <a:pt x="210" y="383"/>
                      <a:pt x="215" y="383"/>
                    </a:cubicBezTo>
                    <a:moveTo>
                      <a:pt x="215" y="0"/>
                    </a:moveTo>
                    <a:cubicBezTo>
                      <a:pt x="221" y="0"/>
                      <a:pt x="227" y="0"/>
                      <a:pt x="233" y="0"/>
                    </a:cubicBezTo>
                    <a:cubicBezTo>
                      <a:pt x="290" y="5"/>
                      <a:pt x="342" y="32"/>
                      <a:pt x="379" y="76"/>
                    </a:cubicBezTo>
                    <a:cubicBezTo>
                      <a:pt x="416" y="120"/>
                      <a:pt x="433" y="175"/>
                      <a:pt x="428" y="232"/>
                    </a:cubicBezTo>
                    <a:cubicBezTo>
                      <a:pt x="418" y="348"/>
                      <a:pt x="314" y="438"/>
                      <a:pt x="196" y="427"/>
                    </a:cubicBezTo>
                    <a:cubicBezTo>
                      <a:pt x="139" y="422"/>
                      <a:pt x="88" y="396"/>
                      <a:pt x="51" y="352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1" y="86"/>
                      <a:pt x="104" y="0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7436520" y="3091680"/>
                <a:ext cx="226800" cy="265320"/>
              </a:xfrm>
              <a:custGeom>
                <a:rect b="b" l="l" r="r" t="t"/>
                <a:pathLst>
                  <a:path extrusionOk="0" h="737" w="630">
                    <a:moveTo>
                      <a:pt x="527" y="662"/>
                    </a:moveTo>
                    <a:lnTo>
                      <a:pt x="580" y="45"/>
                    </a:lnTo>
                    <a:cubicBezTo>
                      <a:pt x="397" y="50"/>
                      <a:pt x="220" y="106"/>
                      <a:pt x="67" y="208"/>
                    </a:cubicBezTo>
                    <a:lnTo>
                      <a:pt x="466" y="682"/>
                    </a:lnTo>
                    <a:cubicBezTo>
                      <a:pt x="486" y="674"/>
                      <a:pt x="506" y="667"/>
                      <a:pt x="527" y="662"/>
                    </a:cubicBezTo>
                    <a:moveTo>
                      <a:pt x="630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0"/>
                    </a:cubicBezTo>
                    <a:lnTo>
                      <a:pt x="454" y="737"/>
                    </a:lnTo>
                    <a:lnTo>
                      <a:pt x="0" y="199"/>
                    </a:lnTo>
                    <a:lnTo>
                      <a:pt x="21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7291800" y="3193200"/>
                <a:ext cx="272520" cy="232560"/>
              </a:xfrm>
              <a:custGeom>
                <a:rect b="b" l="l" r="r" t="t"/>
                <a:pathLst>
                  <a:path extrusionOk="0" h="646" w="757">
                    <a:moveTo>
                      <a:pt x="700" y="541"/>
                    </a:moveTo>
                    <a:lnTo>
                      <a:pt x="301" y="67"/>
                    </a:lnTo>
                    <a:cubicBezTo>
                      <a:pt x="174" y="201"/>
                      <a:pt x="89" y="365"/>
                      <a:pt x="53" y="545"/>
                    </a:cubicBezTo>
                    <a:lnTo>
                      <a:pt x="670" y="598"/>
                    </a:lnTo>
                    <a:cubicBezTo>
                      <a:pt x="678" y="578"/>
                      <a:pt x="688" y="559"/>
                      <a:pt x="700" y="541"/>
                    </a:cubicBezTo>
                    <a:moveTo>
                      <a:pt x="304" y="0"/>
                    </a:moveTo>
                    <a:lnTo>
                      <a:pt x="757" y="539"/>
                    </a:lnTo>
                    <a:lnTo>
                      <a:pt x="747" y="553"/>
                    </a:lnTo>
                    <a:cubicBezTo>
                      <a:pt x="730" y="577"/>
                      <a:pt x="716" y="602"/>
                      <a:pt x="707" y="630"/>
                    </a:cubicBezTo>
                    <a:lnTo>
                      <a:pt x="701" y="646"/>
                    </a:lnTo>
                    <a:lnTo>
                      <a:pt x="0" y="586"/>
                    </a:lnTo>
                    <a:lnTo>
                      <a:pt x="4" y="562"/>
                    </a:lnTo>
                    <a:cubicBezTo>
                      <a:pt x="40" y="354"/>
                      <a:pt x="138" y="166"/>
                      <a:pt x="286" y="18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7287840" y="3450600"/>
                <a:ext cx="265320" cy="226440"/>
              </a:xfrm>
              <a:custGeom>
                <a:rect b="b" l="l" r="r" t="t"/>
                <a:pathLst>
                  <a:path extrusionOk="0" h="629" w="737">
                    <a:moveTo>
                      <a:pt x="662" y="102"/>
                    </a:moveTo>
                    <a:lnTo>
                      <a:pt x="45" y="49"/>
                    </a:lnTo>
                    <a:cubicBezTo>
                      <a:pt x="50" y="233"/>
                      <a:pt x="106" y="409"/>
                      <a:pt x="208" y="562"/>
                    </a:cubicBezTo>
                    <a:lnTo>
                      <a:pt x="682" y="163"/>
                    </a:lnTo>
                    <a:cubicBezTo>
                      <a:pt x="673" y="144"/>
                      <a:pt x="667" y="123"/>
                      <a:pt x="662" y="102"/>
                    </a:cubicBezTo>
                    <a:moveTo>
                      <a:pt x="0" y="0"/>
                    </a:moveTo>
                    <a:lnTo>
                      <a:pt x="701" y="60"/>
                    </a:lnTo>
                    <a:lnTo>
                      <a:pt x="704" y="77"/>
                    </a:lnTo>
                    <a:cubicBezTo>
                      <a:pt x="709" y="106"/>
                      <a:pt x="717" y="134"/>
                      <a:pt x="730" y="160"/>
                    </a:cubicBezTo>
                    <a:lnTo>
                      <a:pt x="737" y="176"/>
                    </a:lnTo>
                    <a:lnTo>
                      <a:pt x="199" y="629"/>
                    </a:lnTo>
                    <a:lnTo>
                      <a:pt x="184" y="609"/>
                    </a:lnTo>
                    <a:cubicBezTo>
                      <a:pt x="64" y="437"/>
                      <a:pt x="0" y="235"/>
                      <a:pt x="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27"/>
            <p:cNvGrpSpPr/>
            <p:nvPr/>
          </p:nvGrpSpPr>
          <p:grpSpPr>
            <a:xfrm>
              <a:off x="626078" y="1245978"/>
              <a:ext cx="864333" cy="864453"/>
              <a:chOff x="131002" y="3665364"/>
              <a:chExt cx="599940" cy="600106"/>
            </a:xfrm>
          </p:grpSpPr>
          <p:sp>
            <p:nvSpPr>
              <p:cNvPr id="871" name="Google Shape;871;p27"/>
              <p:cNvSpPr/>
              <p:nvPr/>
            </p:nvSpPr>
            <p:spPr>
              <a:xfrm rot="5400000">
                <a:off x="130919" y="3665447"/>
                <a:ext cx="600106" cy="599940"/>
              </a:xfrm>
              <a:custGeom>
                <a:rect b="b" l="l" r="r" t="t"/>
                <a:pathLst>
                  <a:path extrusionOk="0" h="3604" w="3605">
                    <a:moveTo>
                      <a:pt x="2110" y="76"/>
                    </a:moveTo>
                    <a:lnTo>
                      <a:pt x="1795" y="49"/>
                    </a:lnTo>
                    <a:lnTo>
                      <a:pt x="1769" y="344"/>
                    </a:lnTo>
                    <a:lnTo>
                      <a:pt x="1749" y="345"/>
                    </a:lnTo>
                    <a:cubicBezTo>
                      <a:pt x="1613" y="350"/>
                      <a:pt x="1478" y="374"/>
                      <a:pt x="1350" y="415"/>
                    </a:cubicBezTo>
                    <a:lnTo>
                      <a:pt x="1331" y="422"/>
                    </a:lnTo>
                    <a:lnTo>
                      <a:pt x="1205" y="154"/>
                    </a:lnTo>
                    <a:lnTo>
                      <a:pt x="919" y="288"/>
                    </a:lnTo>
                    <a:lnTo>
                      <a:pt x="1045" y="556"/>
                    </a:lnTo>
                    <a:lnTo>
                      <a:pt x="1028" y="567"/>
                    </a:lnTo>
                    <a:cubicBezTo>
                      <a:pt x="913" y="639"/>
                      <a:pt x="808" y="727"/>
                      <a:pt x="717" y="828"/>
                    </a:cubicBezTo>
                    <a:lnTo>
                      <a:pt x="704" y="843"/>
                    </a:lnTo>
                    <a:lnTo>
                      <a:pt x="461" y="673"/>
                    </a:lnTo>
                    <a:lnTo>
                      <a:pt x="280" y="932"/>
                    </a:lnTo>
                    <a:lnTo>
                      <a:pt x="523" y="1101"/>
                    </a:lnTo>
                    <a:lnTo>
                      <a:pt x="513" y="1119"/>
                    </a:lnTo>
                    <a:cubicBezTo>
                      <a:pt x="450" y="1238"/>
                      <a:pt x="404" y="1367"/>
                      <a:pt x="375" y="1501"/>
                    </a:cubicBezTo>
                    <a:lnTo>
                      <a:pt x="371" y="1521"/>
                    </a:lnTo>
                    <a:lnTo>
                      <a:pt x="76" y="1495"/>
                    </a:lnTo>
                    <a:lnTo>
                      <a:pt x="49" y="1809"/>
                    </a:lnTo>
                    <a:lnTo>
                      <a:pt x="344" y="1834"/>
                    </a:lnTo>
                    <a:lnTo>
                      <a:pt x="345" y="1854"/>
                    </a:lnTo>
                    <a:cubicBezTo>
                      <a:pt x="350" y="1991"/>
                      <a:pt x="373" y="2126"/>
                      <a:pt x="415" y="2254"/>
                    </a:cubicBezTo>
                    <a:lnTo>
                      <a:pt x="421" y="2273"/>
                    </a:lnTo>
                    <a:lnTo>
                      <a:pt x="154" y="2398"/>
                    </a:lnTo>
                    <a:lnTo>
                      <a:pt x="287" y="2685"/>
                    </a:lnTo>
                    <a:lnTo>
                      <a:pt x="556" y="2559"/>
                    </a:lnTo>
                    <a:lnTo>
                      <a:pt x="566" y="2576"/>
                    </a:lnTo>
                    <a:cubicBezTo>
                      <a:pt x="639" y="2691"/>
                      <a:pt x="726" y="2796"/>
                      <a:pt x="827" y="2887"/>
                    </a:cubicBezTo>
                    <a:lnTo>
                      <a:pt x="842" y="2900"/>
                    </a:lnTo>
                    <a:lnTo>
                      <a:pt x="673" y="3143"/>
                    </a:lnTo>
                    <a:lnTo>
                      <a:pt x="932" y="3324"/>
                    </a:lnTo>
                    <a:lnTo>
                      <a:pt x="1101" y="3081"/>
                    </a:lnTo>
                    <a:lnTo>
                      <a:pt x="1119" y="3091"/>
                    </a:lnTo>
                    <a:cubicBezTo>
                      <a:pt x="1238" y="3154"/>
                      <a:pt x="1367" y="3200"/>
                      <a:pt x="1501" y="3228"/>
                    </a:cubicBezTo>
                    <a:lnTo>
                      <a:pt x="1520" y="3233"/>
                    </a:lnTo>
                    <a:lnTo>
                      <a:pt x="1495" y="3528"/>
                    </a:lnTo>
                    <a:lnTo>
                      <a:pt x="1809" y="3555"/>
                    </a:lnTo>
                    <a:lnTo>
                      <a:pt x="1835" y="3260"/>
                    </a:lnTo>
                    <a:lnTo>
                      <a:pt x="1855" y="3259"/>
                    </a:lnTo>
                    <a:cubicBezTo>
                      <a:pt x="1992" y="3254"/>
                      <a:pt x="2126" y="3231"/>
                      <a:pt x="2255" y="3189"/>
                    </a:cubicBezTo>
                    <a:lnTo>
                      <a:pt x="2274" y="3182"/>
                    </a:lnTo>
                    <a:lnTo>
                      <a:pt x="2399" y="3450"/>
                    </a:lnTo>
                    <a:lnTo>
                      <a:pt x="2685" y="3316"/>
                    </a:lnTo>
                    <a:lnTo>
                      <a:pt x="2560" y="3048"/>
                    </a:lnTo>
                    <a:lnTo>
                      <a:pt x="2577" y="3038"/>
                    </a:lnTo>
                    <a:cubicBezTo>
                      <a:pt x="2692" y="2965"/>
                      <a:pt x="2796" y="2877"/>
                      <a:pt x="2887" y="2776"/>
                    </a:cubicBezTo>
                    <a:lnTo>
                      <a:pt x="2901" y="2761"/>
                    </a:lnTo>
                    <a:lnTo>
                      <a:pt x="3144" y="2931"/>
                    </a:lnTo>
                    <a:lnTo>
                      <a:pt x="3324" y="2672"/>
                    </a:lnTo>
                    <a:lnTo>
                      <a:pt x="3082" y="2503"/>
                    </a:lnTo>
                    <a:lnTo>
                      <a:pt x="3091" y="2485"/>
                    </a:lnTo>
                    <a:cubicBezTo>
                      <a:pt x="3155" y="2366"/>
                      <a:pt x="3201" y="2237"/>
                      <a:pt x="3229" y="2103"/>
                    </a:cubicBezTo>
                    <a:lnTo>
                      <a:pt x="3233" y="2083"/>
                    </a:lnTo>
                    <a:lnTo>
                      <a:pt x="3529" y="2109"/>
                    </a:lnTo>
                    <a:lnTo>
                      <a:pt x="3556" y="1794"/>
                    </a:lnTo>
                    <a:lnTo>
                      <a:pt x="3260" y="1769"/>
                    </a:lnTo>
                    <a:lnTo>
                      <a:pt x="3260" y="1749"/>
                    </a:lnTo>
                    <a:cubicBezTo>
                      <a:pt x="3255" y="1613"/>
                      <a:pt x="3231" y="1478"/>
                      <a:pt x="3189" y="1350"/>
                    </a:cubicBezTo>
                    <a:lnTo>
                      <a:pt x="3183" y="1331"/>
                    </a:lnTo>
                    <a:lnTo>
                      <a:pt x="3451" y="1206"/>
                    </a:lnTo>
                    <a:lnTo>
                      <a:pt x="3317" y="920"/>
                    </a:lnTo>
                    <a:lnTo>
                      <a:pt x="3049" y="1045"/>
                    </a:lnTo>
                    <a:lnTo>
                      <a:pt x="3038" y="1028"/>
                    </a:lnTo>
                    <a:cubicBezTo>
                      <a:pt x="2966" y="913"/>
                      <a:pt x="2878" y="808"/>
                      <a:pt x="2777" y="717"/>
                    </a:cubicBezTo>
                    <a:lnTo>
                      <a:pt x="2762" y="704"/>
                    </a:lnTo>
                    <a:lnTo>
                      <a:pt x="2932" y="461"/>
                    </a:lnTo>
                    <a:lnTo>
                      <a:pt x="2673" y="280"/>
                    </a:lnTo>
                    <a:lnTo>
                      <a:pt x="2503" y="523"/>
                    </a:lnTo>
                    <a:lnTo>
                      <a:pt x="2486" y="513"/>
                    </a:lnTo>
                    <a:cubicBezTo>
                      <a:pt x="2366" y="450"/>
                      <a:pt x="2238" y="404"/>
                      <a:pt x="2104" y="376"/>
                    </a:cubicBezTo>
                    <a:lnTo>
                      <a:pt x="2084" y="372"/>
                    </a:lnTo>
                    <a:lnTo>
                      <a:pt x="2110" y="76"/>
                    </a:lnTo>
                    <a:moveTo>
                      <a:pt x="1754" y="0"/>
                    </a:moveTo>
                    <a:lnTo>
                      <a:pt x="2159" y="35"/>
                    </a:lnTo>
                    <a:lnTo>
                      <a:pt x="2133" y="336"/>
                    </a:lnTo>
                    <a:cubicBezTo>
                      <a:pt x="2257" y="363"/>
                      <a:pt x="2377" y="407"/>
                      <a:pt x="2489" y="464"/>
                    </a:cubicBezTo>
                    <a:lnTo>
                      <a:pt x="2661" y="217"/>
                    </a:lnTo>
                    <a:lnTo>
                      <a:pt x="2995" y="450"/>
                    </a:lnTo>
                    <a:lnTo>
                      <a:pt x="2822" y="697"/>
                    </a:lnTo>
                    <a:cubicBezTo>
                      <a:pt x="2915" y="783"/>
                      <a:pt x="2997" y="881"/>
                      <a:pt x="3066" y="987"/>
                    </a:cubicBezTo>
                    <a:lnTo>
                      <a:pt x="3339" y="859"/>
                    </a:lnTo>
                    <a:lnTo>
                      <a:pt x="3511" y="1228"/>
                    </a:lnTo>
                    <a:lnTo>
                      <a:pt x="3239" y="1355"/>
                    </a:lnTo>
                    <a:cubicBezTo>
                      <a:pt x="3276" y="1475"/>
                      <a:pt x="3298" y="1601"/>
                      <a:pt x="3304" y="1727"/>
                    </a:cubicBezTo>
                    <a:lnTo>
                      <a:pt x="3605" y="1753"/>
                    </a:lnTo>
                    <a:lnTo>
                      <a:pt x="3570" y="2158"/>
                    </a:lnTo>
                    <a:lnTo>
                      <a:pt x="3269" y="2132"/>
                    </a:lnTo>
                    <a:cubicBezTo>
                      <a:pt x="3241" y="2257"/>
                      <a:pt x="3198" y="2376"/>
                      <a:pt x="3141" y="2488"/>
                    </a:cubicBezTo>
                    <a:lnTo>
                      <a:pt x="3388" y="2661"/>
                    </a:lnTo>
                    <a:lnTo>
                      <a:pt x="3155" y="2994"/>
                    </a:lnTo>
                    <a:lnTo>
                      <a:pt x="2908" y="2822"/>
                    </a:lnTo>
                    <a:cubicBezTo>
                      <a:pt x="2822" y="2914"/>
                      <a:pt x="2724" y="2996"/>
                      <a:pt x="2618" y="3065"/>
                    </a:cubicBezTo>
                    <a:lnTo>
                      <a:pt x="2746" y="3338"/>
                    </a:lnTo>
                    <a:lnTo>
                      <a:pt x="2377" y="3511"/>
                    </a:lnTo>
                    <a:lnTo>
                      <a:pt x="2250" y="3238"/>
                    </a:lnTo>
                    <a:cubicBezTo>
                      <a:pt x="2129" y="3275"/>
                      <a:pt x="2004" y="3297"/>
                      <a:pt x="1877" y="3303"/>
                    </a:cubicBezTo>
                    <a:lnTo>
                      <a:pt x="1851" y="3604"/>
                    </a:lnTo>
                    <a:lnTo>
                      <a:pt x="1446" y="3569"/>
                    </a:lnTo>
                    <a:lnTo>
                      <a:pt x="1472" y="3269"/>
                    </a:lnTo>
                    <a:cubicBezTo>
                      <a:pt x="1347" y="3241"/>
                      <a:pt x="1227" y="3197"/>
                      <a:pt x="1115" y="3140"/>
                    </a:cubicBezTo>
                    <a:lnTo>
                      <a:pt x="943" y="3387"/>
                    </a:lnTo>
                    <a:lnTo>
                      <a:pt x="610" y="3154"/>
                    </a:lnTo>
                    <a:lnTo>
                      <a:pt x="782" y="2907"/>
                    </a:lnTo>
                    <a:cubicBezTo>
                      <a:pt x="689" y="2821"/>
                      <a:pt x="607" y="2724"/>
                      <a:pt x="539" y="2617"/>
                    </a:cubicBezTo>
                    <a:lnTo>
                      <a:pt x="265" y="2745"/>
                    </a:lnTo>
                    <a:lnTo>
                      <a:pt x="93" y="2376"/>
                    </a:lnTo>
                    <a:lnTo>
                      <a:pt x="366" y="2249"/>
                    </a:lnTo>
                    <a:cubicBezTo>
                      <a:pt x="328" y="2129"/>
                      <a:pt x="306" y="2003"/>
                      <a:pt x="300" y="1876"/>
                    </a:cubicBezTo>
                    <a:lnTo>
                      <a:pt x="0" y="1850"/>
                    </a:lnTo>
                    <a:lnTo>
                      <a:pt x="35" y="1446"/>
                    </a:lnTo>
                    <a:lnTo>
                      <a:pt x="335" y="1472"/>
                    </a:lnTo>
                    <a:cubicBezTo>
                      <a:pt x="363" y="1347"/>
                      <a:pt x="406" y="1228"/>
                      <a:pt x="464" y="1116"/>
                    </a:cubicBezTo>
                    <a:lnTo>
                      <a:pt x="217" y="943"/>
                    </a:lnTo>
                    <a:lnTo>
                      <a:pt x="450" y="610"/>
                    </a:lnTo>
                    <a:lnTo>
                      <a:pt x="697" y="783"/>
                    </a:lnTo>
                    <a:cubicBezTo>
                      <a:pt x="783" y="690"/>
                      <a:pt x="880" y="608"/>
                      <a:pt x="987" y="539"/>
                    </a:cubicBezTo>
                    <a:lnTo>
                      <a:pt x="859" y="266"/>
                    </a:lnTo>
                    <a:lnTo>
                      <a:pt x="1227" y="94"/>
                    </a:lnTo>
                    <a:lnTo>
                      <a:pt x="1355" y="366"/>
                    </a:lnTo>
                    <a:cubicBezTo>
                      <a:pt x="1475" y="329"/>
                      <a:pt x="1600" y="307"/>
                      <a:pt x="1728" y="301"/>
                    </a:cubicBezTo>
                    <a:lnTo>
                      <a:pt x="175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 rot="5400000">
                <a:off x="272167" y="3833326"/>
                <a:ext cx="107703" cy="126014"/>
              </a:xfrm>
              <a:custGeom>
                <a:rect b="b" l="l" r="r" t="t"/>
                <a:pathLst>
                  <a:path extrusionOk="0" h="757" w="647">
                    <a:moveTo>
                      <a:pt x="599" y="86"/>
                    </a:moveTo>
                    <a:cubicBezTo>
                      <a:pt x="579" y="78"/>
                      <a:pt x="560" y="68"/>
                      <a:pt x="542" y="57"/>
                    </a:cubicBezTo>
                    <a:lnTo>
                      <a:pt x="68" y="455"/>
                    </a:lnTo>
                    <a:cubicBezTo>
                      <a:pt x="201" y="582"/>
                      <a:pt x="365" y="667"/>
                      <a:pt x="545" y="703"/>
                    </a:cubicBezTo>
                    <a:lnTo>
                      <a:pt x="599" y="86"/>
                    </a:lnTo>
                    <a:moveTo>
                      <a:pt x="539" y="0"/>
                    </a:moveTo>
                    <a:lnTo>
                      <a:pt x="553" y="10"/>
                    </a:lnTo>
                    <a:cubicBezTo>
                      <a:pt x="577" y="26"/>
                      <a:pt x="603" y="40"/>
                      <a:pt x="630" y="50"/>
                    </a:cubicBezTo>
                    <a:lnTo>
                      <a:pt x="647" y="56"/>
                    </a:lnTo>
                    <a:lnTo>
                      <a:pt x="586" y="757"/>
                    </a:lnTo>
                    <a:lnTo>
                      <a:pt x="562" y="752"/>
                    </a:lnTo>
                    <a:cubicBezTo>
                      <a:pt x="355" y="716"/>
                      <a:pt x="167" y="619"/>
                      <a:pt x="18" y="470"/>
                    </a:cubicBezTo>
                    <a:lnTo>
                      <a:pt x="0" y="453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 rot="5400000">
                <a:off x="270252" y="3952431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63" y="530"/>
                    </a:moveTo>
                    <a:lnTo>
                      <a:pt x="164" y="56"/>
                    </a:lnTo>
                    <a:cubicBezTo>
                      <a:pt x="144" y="64"/>
                      <a:pt x="124" y="70"/>
                      <a:pt x="103" y="75"/>
                    </a:cubicBezTo>
                    <a:lnTo>
                      <a:pt x="50" y="692"/>
                    </a:lnTo>
                    <a:cubicBezTo>
                      <a:pt x="233" y="687"/>
                      <a:pt x="410" y="631"/>
                      <a:pt x="563" y="530"/>
                    </a:cubicBezTo>
                    <a:moveTo>
                      <a:pt x="176" y="0"/>
                    </a:moveTo>
                    <a:lnTo>
                      <a:pt x="629" y="539"/>
                    </a:lnTo>
                    <a:lnTo>
                      <a:pt x="609" y="553"/>
                    </a:lnTo>
                    <a:cubicBezTo>
                      <a:pt x="437" y="674"/>
                      <a:pt x="235" y="738"/>
                      <a:pt x="25" y="738"/>
                    </a:cubicBezTo>
                    <a:lnTo>
                      <a:pt x="0" y="738"/>
                    </a:lnTo>
                    <a:lnTo>
                      <a:pt x="61" y="37"/>
                    </a:lnTo>
                    <a:lnTo>
                      <a:pt x="78" y="34"/>
                    </a:lnTo>
                    <a:cubicBezTo>
                      <a:pt x="107" y="29"/>
                      <a:pt x="135" y="20"/>
                      <a:pt x="161" y="7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 rot="5400000">
                <a:off x="299051" y="4016519"/>
                <a:ext cx="126014" cy="107536"/>
              </a:xfrm>
              <a:custGeom>
                <a:rect b="b" l="l" r="r" t="t"/>
                <a:pathLst>
                  <a:path extrusionOk="0" h="646" w="757">
                    <a:moveTo>
                      <a:pt x="704" y="101"/>
                    </a:moveTo>
                    <a:lnTo>
                      <a:pt x="87" y="48"/>
                    </a:lnTo>
                    <a:cubicBezTo>
                      <a:pt x="79" y="68"/>
                      <a:pt x="69" y="87"/>
                      <a:pt x="57" y="105"/>
                    </a:cubicBezTo>
                    <a:lnTo>
                      <a:pt x="456" y="579"/>
                    </a:lnTo>
                    <a:cubicBezTo>
                      <a:pt x="583" y="446"/>
                      <a:pt x="668" y="281"/>
                      <a:pt x="704" y="101"/>
                    </a:cubicBezTo>
                    <a:moveTo>
                      <a:pt x="56" y="0"/>
                    </a:moveTo>
                    <a:lnTo>
                      <a:pt x="757" y="60"/>
                    </a:lnTo>
                    <a:lnTo>
                      <a:pt x="753" y="85"/>
                    </a:lnTo>
                    <a:cubicBezTo>
                      <a:pt x="717" y="292"/>
                      <a:pt x="619" y="480"/>
                      <a:pt x="471" y="629"/>
                    </a:cubicBezTo>
                    <a:lnTo>
                      <a:pt x="453" y="646"/>
                    </a:lnTo>
                    <a:lnTo>
                      <a:pt x="0" y="108"/>
                    </a:lnTo>
                    <a:lnTo>
                      <a:pt x="10" y="93"/>
                    </a:lnTo>
                    <a:cubicBezTo>
                      <a:pt x="27" y="70"/>
                      <a:pt x="41" y="44"/>
                      <a:pt x="50" y="16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 rot="5400000">
                <a:off x="418156" y="4021430"/>
                <a:ext cx="122685" cy="104706"/>
              </a:xfrm>
              <a:custGeom>
                <a:rect b="b" l="l" r="r" t="t"/>
                <a:pathLst>
                  <a:path extrusionOk="0" h="629" w="737">
                    <a:moveTo>
                      <a:pt x="692" y="579"/>
                    </a:moveTo>
                    <a:cubicBezTo>
                      <a:pt x="687" y="397"/>
                      <a:pt x="631" y="220"/>
                      <a:pt x="529" y="67"/>
                    </a:cubicBezTo>
                    <a:lnTo>
                      <a:pt x="55" y="466"/>
                    </a:lnTo>
                    <a:cubicBezTo>
                      <a:pt x="64" y="486"/>
                      <a:pt x="70" y="506"/>
                      <a:pt x="75" y="526"/>
                    </a:cubicBezTo>
                    <a:lnTo>
                      <a:pt x="692" y="579"/>
                    </a:lnTo>
                    <a:moveTo>
                      <a:pt x="538" y="0"/>
                    </a:moveTo>
                    <a:lnTo>
                      <a:pt x="552" y="21"/>
                    </a:lnTo>
                    <a:cubicBezTo>
                      <a:pt x="673" y="193"/>
                      <a:pt x="737" y="395"/>
                      <a:pt x="737" y="604"/>
                    </a:cubicBezTo>
                    <a:lnTo>
                      <a:pt x="737" y="629"/>
                    </a:lnTo>
                    <a:lnTo>
                      <a:pt x="36" y="568"/>
                    </a:lnTo>
                    <a:lnTo>
                      <a:pt x="33" y="551"/>
                    </a:lnTo>
                    <a:cubicBezTo>
                      <a:pt x="28" y="522"/>
                      <a:pt x="20" y="495"/>
                      <a:pt x="7" y="469"/>
                    </a:cubicBezTo>
                    <a:lnTo>
                      <a:pt x="0" y="453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27"/>
              <p:cNvSpPr/>
              <p:nvPr/>
            </p:nvSpPr>
            <p:spPr>
              <a:xfrm rot="5400000">
                <a:off x="482078" y="3971324"/>
                <a:ext cx="107536" cy="126180"/>
              </a:xfrm>
              <a:custGeom>
                <a:rect b="b" l="l" r="r" t="t"/>
                <a:pathLst>
                  <a:path extrusionOk="0" h="758" w="646">
                    <a:moveTo>
                      <a:pt x="579" y="302"/>
                    </a:moveTo>
                    <a:cubicBezTo>
                      <a:pt x="445" y="175"/>
                      <a:pt x="281" y="90"/>
                      <a:pt x="101" y="54"/>
                    </a:cubicBezTo>
                    <a:lnTo>
                      <a:pt x="48" y="671"/>
                    </a:lnTo>
                    <a:cubicBezTo>
                      <a:pt x="68" y="679"/>
                      <a:pt x="87" y="689"/>
                      <a:pt x="105" y="701"/>
                    </a:cubicBezTo>
                    <a:lnTo>
                      <a:pt x="579" y="302"/>
                    </a:lnTo>
                    <a:moveTo>
                      <a:pt x="60" y="0"/>
                    </a:moveTo>
                    <a:lnTo>
                      <a:pt x="85" y="5"/>
                    </a:lnTo>
                    <a:cubicBezTo>
                      <a:pt x="292" y="41"/>
                      <a:pt x="480" y="138"/>
                      <a:pt x="629" y="287"/>
                    </a:cubicBezTo>
                    <a:lnTo>
                      <a:pt x="646" y="305"/>
                    </a:lnTo>
                    <a:lnTo>
                      <a:pt x="108" y="758"/>
                    </a:lnTo>
                    <a:lnTo>
                      <a:pt x="93" y="747"/>
                    </a:lnTo>
                    <a:cubicBezTo>
                      <a:pt x="70" y="731"/>
                      <a:pt x="44" y="717"/>
                      <a:pt x="16" y="707"/>
                    </a:cubicBezTo>
                    <a:lnTo>
                      <a:pt x="0" y="70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27"/>
              <p:cNvSpPr/>
              <p:nvPr/>
            </p:nvSpPr>
            <p:spPr>
              <a:xfrm rot="5400000">
                <a:off x="395267" y="3929792"/>
                <a:ext cx="71413" cy="71247"/>
              </a:xfrm>
              <a:custGeom>
                <a:rect b="b" l="l" r="r" t="t"/>
                <a:pathLst>
                  <a:path extrusionOk="0" h="428" w="429">
                    <a:moveTo>
                      <a:pt x="214" y="382"/>
                    </a:moveTo>
                    <a:cubicBezTo>
                      <a:pt x="301" y="382"/>
                      <a:pt x="375" y="315"/>
                      <a:pt x="382" y="228"/>
                    </a:cubicBezTo>
                    <a:cubicBezTo>
                      <a:pt x="386" y="183"/>
                      <a:pt x="372" y="139"/>
                      <a:pt x="343" y="106"/>
                    </a:cubicBezTo>
                    <a:cubicBezTo>
                      <a:pt x="314" y="71"/>
                      <a:pt x="274" y="50"/>
                      <a:pt x="229" y="46"/>
                    </a:cubicBezTo>
                    <a:cubicBezTo>
                      <a:pt x="136" y="38"/>
                      <a:pt x="54" y="109"/>
                      <a:pt x="46" y="199"/>
                    </a:cubicBezTo>
                    <a:cubicBezTo>
                      <a:pt x="42" y="244"/>
                      <a:pt x="56" y="288"/>
                      <a:pt x="85" y="322"/>
                    </a:cubicBezTo>
                    <a:cubicBezTo>
                      <a:pt x="114" y="357"/>
                      <a:pt x="155" y="378"/>
                      <a:pt x="200" y="382"/>
                    </a:cubicBezTo>
                    <a:cubicBezTo>
                      <a:pt x="205" y="382"/>
                      <a:pt x="210" y="382"/>
                      <a:pt x="214" y="382"/>
                    </a:cubicBezTo>
                    <a:moveTo>
                      <a:pt x="214" y="0"/>
                    </a:moveTo>
                    <a:cubicBezTo>
                      <a:pt x="220" y="0"/>
                      <a:pt x="226" y="1"/>
                      <a:pt x="233" y="1"/>
                    </a:cubicBezTo>
                    <a:cubicBezTo>
                      <a:pt x="290" y="6"/>
                      <a:pt x="341" y="33"/>
                      <a:pt x="378" y="77"/>
                    </a:cubicBezTo>
                    <a:cubicBezTo>
                      <a:pt x="415" y="120"/>
                      <a:pt x="433" y="175"/>
                      <a:pt x="428" y="232"/>
                    </a:cubicBezTo>
                    <a:cubicBezTo>
                      <a:pt x="418" y="348"/>
                      <a:pt x="314" y="437"/>
                      <a:pt x="196" y="427"/>
                    </a:cubicBezTo>
                    <a:cubicBezTo>
                      <a:pt x="139" y="422"/>
                      <a:pt x="87" y="395"/>
                      <a:pt x="50" y="351"/>
                    </a:cubicBezTo>
                    <a:cubicBezTo>
                      <a:pt x="14" y="308"/>
                      <a:pt x="-4" y="252"/>
                      <a:pt x="1" y="195"/>
                    </a:cubicBezTo>
                    <a:cubicBezTo>
                      <a:pt x="10" y="86"/>
                      <a:pt x="104" y="0"/>
                      <a:pt x="2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 rot="5400000">
                <a:off x="486989" y="3855382"/>
                <a:ext cx="104706" cy="122851"/>
              </a:xfrm>
              <a:custGeom>
                <a:rect b="b" l="l" r="r" t="t"/>
                <a:pathLst>
                  <a:path extrusionOk="0" h="738" w="629">
                    <a:moveTo>
                      <a:pt x="527" y="663"/>
                    </a:moveTo>
                    <a:lnTo>
                      <a:pt x="580" y="46"/>
                    </a:lnTo>
                    <a:cubicBezTo>
                      <a:pt x="396" y="51"/>
                      <a:pt x="220" y="107"/>
                      <a:pt x="67" y="208"/>
                    </a:cubicBezTo>
                    <a:lnTo>
                      <a:pt x="466" y="682"/>
                    </a:lnTo>
                    <a:cubicBezTo>
                      <a:pt x="485" y="674"/>
                      <a:pt x="506" y="668"/>
                      <a:pt x="527" y="663"/>
                    </a:cubicBezTo>
                    <a:moveTo>
                      <a:pt x="629" y="0"/>
                    </a:moveTo>
                    <a:lnTo>
                      <a:pt x="569" y="701"/>
                    </a:lnTo>
                    <a:lnTo>
                      <a:pt x="552" y="704"/>
                    </a:lnTo>
                    <a:cubicBezTo>
                      <a:pt x="523" y="709"/>
                      <a:pt x="495" y="718"/>
                      <a:pt x="469" y="731"/>
                    </a:cubicBezTo>
                    <a:lnTo>
                      <a:pt x="453" y="738"/>
                    </a:lnTo>
                    <a:lnTo>
                      <a:pt x="0" y="200"/>
                    </a:lnTo>
                    <a:lnTo>
                      <a:pt x="20" y="185"/>
                    </a:lnTo>
                    <a:cubicBezTo>
                      <a:pt x="193" y="64"/>
                      <a:pt x="395" y="0"/>
                      <a:pt x="605" y="0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 rot="5400000">
                <a:off x="436966" y="3806692"/>
                <a:ext cx="126014" cy="107370"/>
              </a:xfrm>
              <a:custGeom>
                <a:rect b="b" l="l" r="r" t="t"/>
                <a:pathLst>
                  <a:path extrusionOk="0" h="645" w="757">
                    <a:moveTo>
                      <a:pt x="700" y="541"/>
                    </a:moveTo>
                    <a:lnTo>
                      <a:pt x="302" y="67"/>
                    </a:lnTo>
                    <a:cubicBezTo>
                      <a:pt x="175" y="200"/>
                      <a:pt x="90" y="365"/>
                      <a:pt x="54" y="545"/>
                    </a:cubicBezTo>
                    <a:lnTo>
                      <a:pt x="671" y="598"/>
                    </a:lnTo>
                    <a:cubicBezTo>
                      <a:pt x="679" y="578"/>
                      <a:pt x="689" y="559"/>
                      <a:pt x="700" y="541"/>
                    </a:cubicBezTo>
                    <a:moveTo>
                      <a:pt x="304" y="0"/>
                    </a:moveTo>
                    <a:lnTo>
                      <a:pt x="757" y="538"/>
                    </a:lnTo>
                    <a:lnTo>
                      <a:pt x="747" y="553"/>
                    </a:lnTo>
                    <a:cubicBezTo>
                      <a:pt x="730" y="576"/>
                      <a:pt x="717" y="602"/>
                      <a:pt x="707" y="630"/>
                    </a:cubicBezTo>
                    <a:lnTo>
                      <a:pt x="701" y="645"/>
                    </a:lnTo>
                    <a:lnTo>
                      <a:pt x="0" y="586"/>
                    </a:lnTo>
                    <a:lnTo>
                      <a:pt x="4" y="561"/>
                    </a:lnTo>
                    <a:cubicBezTo>
                      <a:pt x="41" y="354"/>
                      <a:pt x="138" y="166"/>
                      <a:pt x="287" y="17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 rot="5400000">
                <a:off x="321107" y="3804527"/>
                <a:ext cx="122851" cy="104873"/>
              </a:xfrm>
              <a:custGeom>
                <a:rect b="b" l="l" r="r" t="t"/>
                <a:pathLst>
                  <a:path extrusionOk="0" h="630" w="738">
                    <a:moveTo>
                      <a:pt x="663" y="103"/>
                    </a:moveTo>
                    <a:lnTo>
                      <a:pt x="46" y="50"/>
                    </a:lnTo>
                    <a:cubicBezTo>
                      <a:pt x="50" y="233"/>
                      <a:pt x="106" y="410"/>
                      <a:pt x="208" y="563"/>
                    </a:cubicBezTo>
                    <a:lnTo>
                      <a:pt x="682" y="164"/>
                    </a:lnTo>
                    <a:cubicBezTo>
                      <a:pt x="674" y="145"/>
                      <a:pt x="667" y="124"/>
                      <a:pt x="663" y="103"/>
                    </a:cubicBezTo>
                    <a:moveTo>
                      <a:pt x="0" y="0"/>
                    </a:moveTo>
                    <a:lnTo>
                      <a:pt x="701" y="61"/>
                    </a:lnTo>
                    <a:lnTo>
                      <a:pt x="704" y="78"/>
                    </a:lnTo>
                    <a:cubicBezTo>
                      <a:pt x="709" y="107"/>
                      <a:pt x="718" y="135"/>
                      <a:pt x="730" y="161"/>
                    </a:cubicBezTo>
                    <a:lnTo>
                      <a:pt x="738" y="177"/>
                    </a:lnTo>
                    <a:lnTo>
                      <a:pt x="199" y="630"/>
                    </a:lnTo>
                    <a:lnTo>
                      <a:pt x="185" y="609"/>
                    </a:lnTo>
                    <a:cubicBezTo>
                      <a:pt x="64" y="437"/>
                      <a:pt x="0" y="235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1" name="Google Shape;881;p27"/>
          <p:cNvSpPr txBox="1"/>
          <p:nvPr/>
        </p:nvSpPr>
        <p:spPr>
          <a:xfrm>
            <a:off x="-356400" y="237600"/>
            <a:ext cx="40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27"/>
          <p:cNvSpPr/>
          <p:nvPr/>
        </p:nvSpPr>
        <p:spPr>
          <a:xfrm>
            <a:off x="-363400" y="59402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3" name="Google Shape;883;p27"/>
          <p:cNvSpPr/>
          <p:nvPr/>
        </p:nvSpPr>
        <p:spPr>
          <a:xfrm>
            <a:off x="-665250" y="2247550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4" name="Google Shape;884;p27"/>
          <p:cNvSpPr/>
          <p:nvPr/>
        </p:nvSpPr>
        <p:spPr>
          <a:xfrm>
            <a:off x="7525200" y="459875"/>
            <a:ext cx="1404600" cy="18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5" name="Google Shape;885;p27"/>
          <p:cNvSpPr/>
          <p:nvPr/>
        </p:nvSpPr>
        <p:spPr>
          <a:xfrm>
            <a:off x="7656650" y="2283875"/>
            <a:ext cx="2573100" cy="251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5"/>
          <p:cNvSpPr txBox="1"/>
          <p:nvPr>
            <p:ph type="title"/>
          </p:nvPr>
        </p:nvSpPr>
        <p:spPr>
          <a:xfrm>
            <a:off x="488950" y="3679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0" name="Google Shape;1140;p45"/>
          <p:cNvSpPr txBox="1"/>
          <p:nvPr>
            <p:ph idx="2" type="subTitle"/>
          </p:nvPr>
        </p:nvSpPr>
        <p:spPr>
          <a:xfrm>
            <a:off x="380300" y="1269588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1" name="Google Shape;1141;p45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2" name="Google Shape;1142;p45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3" name="Google Shape;1143;p45"/>
          <p:cNvSpPr/>
          <p:nvPr/>
        </p:nvSpPr>
        <p:spPr>
          <a:xfrm>
            <a:off x="658800" y="1282363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4" name="Google Shape;1144;p45"/>
          <p:cNvSpPr/>
          <p:nvPr/>
        </p:nvSpPr>
        <p:spPr>
          <a:xfrm>
            <a:off x="3326669" y="1282376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5" name="Google Shape;1145;p45"/>
          <p:cNvSpPr/>
          <p:nvPr/>
        </p:nvSpPr>
        <p:spPr>
          <a:xfrm>
            <a:off x="5994550" y="1282388"/>
            <a:ext cx="2608200" cy="8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city_fraudrate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- 18.05%</a:t>
            </a:r>
            <a:endParaRPr sz="1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6" name="Google Shape;1146;p45"/>
          <p:cNvSpPr txBox="1"/>
          <p:nvPr/>
        </p:nvSpPr>
        <p:spPr>
          <a:xfrm>
            <a:off x="658800" y="1475000"/>
            <a:ext cx="26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historyOfFraud - 32.08%</a:t>
            </a:r>
            <a:endParaRPr sz="1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7" name="Google Shape;1147;p45"/>
          <p:cNvSpPr txBox="1"/>
          <p:nvPr/>
        </p:nvSpPr>
        <p:spPr>
          <a:xfrm>
            <a:off x="3602122" y="1475000"/>
            <a:ext cx="216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amount</a:t>
            </a:r>
            <a:r>
              <a:rPr lang="en" sz="1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- 28.43%</a:t>
            </a:r>
            <a:endParaRPr sz="1600"/>
          </a:p>
        </p:txBody>
      </p:sp>
      <p:sp>
        <p:nvSpPr>
          <p:cNvPr id="1148" name="Google Shape;1148;p45"/>
          <p:cNvSpPr txBox="1"/>
          <p:nvPr/>
        </p:nvSpPr>
        <p:spPr>
          <a:xfrm>
            <a:off x="1613250" y="2241450"/>
            <a:ext cx="3118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trans_hour - 7.22%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job_fraudrate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- 5.73%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- 3.85%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category_gas_transport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- 1.05%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distance_customer_merchant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- 0.47%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age_at_transaction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- 0.46%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cityPop - 0.41%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 - 0.38%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category_grocery_pos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category_food_dining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  0.28%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trans_weekday </a:t>
            </a:r>
            <a:r>
              <a:rPr lang="en" sz="12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 - 0.25%</a:t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9" name="Google Shape;1149;p45"/>
          <p:cNvSpPr txBox="1"/>
          <p:nvPr/>
        </p:nvSpPr>
        <p:spPr>
          <a:xfrm>
            <a:off x="152400" y="152400"/>
            <a:ext cx="37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0" name="Google Shape;1150;p45"/>
          <p:cNvSpPr txBox="1"/>
          <p:nvPr/>
        </p:nvSpPr>
        <p:spPr>
          <a:xfrm>
            <a:off x="4871300" y="2241450"/>
            <a:ext cx="288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category_home 0.19% category_shopping_net 0.15% category_shopping_pos 0.13% category_misc_pos 0.13% category_kids_pets 0.11% category_personal_care 0.10% category_grocery_net 0.09% category_health_fitness 0.07% category_travel 0.05% category_misc_net 0.02% category_entertainment 0.02%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6"/>
          <p:cNvSpPr/>
          <p:nvPr/>
        </p:nvSpPr>
        <p:spPr>
          <a:xfrm>
            <a:off x="8139550" y="440825"/>
            <a:ext cx="1503600" cy="155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6" name="Google Shape;1156;p46"/>
          <p:cNvSpPr txBox="1"/>
          <p:nvPr>
            <p:ph type="title"/>
          </p:nvPr>
        </p:nvSpPr>
        <p:spPr>
          <a:xfrm>
            <a:off x="494275" y="366025"/>
            <a:ext cx="854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amounts</a:t>
            </a:r>
            <a:r>
              <a:rPr lang="en"/>
              <a:t> with highest fraud rate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25" y="1272995"/>
            <a:ext cx="6405162" cy="328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46"/>
          <p:cNvSpPr/>
          <p:nvPr/>
        </p:nvSpPr>
        <p:spPr>
          <a:xfrm>
            <a:off x="-535300" y="3707675"/>
            <a:ext cx="1227900" cy="10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7"/>
          <p:cNvSpPr txBox="1"/>
          <p:nvPr>
            <p:ph type="title"/>
          </p:nvPr>
        </p:nvSpPr>
        <p:spPr>
          <a:xfrm>
            <a:off x="455775" y="460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Fraud by Month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4" name="Google Shape;1164;p47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5" name="Google Shape;1165;p47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66" name="Google Shape;1166;p47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68" name="Google Shape;11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250" y="1225822"/>
            <a:ext cx="5321200" cy="33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8"/>
          <p:cNvSpPr txBox="1"/>
          <p:nvPr>
            <p:ph type="title"/>
          </p:nvPr>
        </p:nvSpPr>
        <p:spPr>
          <a:xfrm>
            <a:off x="367375" y="42767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5" name="Google Shape;1175;p48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6" name="Google Shape;1176;p4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77" name="Google Shape;1177;p4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78" name="Google Shape;11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900" y="1265600"/>
            <a:ext cx="6393849" cy="3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9"/>
          <p:cNvSpPr txBox="1"/>
          <p:nvPr>
            <p:ph type="title"/>
          </p:nvPr>
        </p:nvSpPr>
        <p:spPr>
          <a:xfrm>
            <a:off x="367375" y="34925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Businesses for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4" name="Google Shape;1184;p4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85" name="Google Shape;1185;p49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Test for undersampling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86" name="Google Shape;1186;p4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7" name="Google Shape;1187;p4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8" name="Google Shape;11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000" y="921946"/>
            <a:ext cx="6241650" cy="412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0"/>
          <p:cNvSpPr txBox="1"/>
          <p:nvPr>
            <p:ph type="title"/>
          </p:nvPr>
        </p:nvSpPr>
        <p:spPr>
          <a:xfrm>
            <a:off x="396100" y="4409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Ages with highest fraud rate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4" name="Google Shape;1194;p5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5" name="Google Shape;1195;p50"/>
          <p:cNvSpPr txBox="1"/>
          <p:nvPr>
            <p:ph idx="3" type="subTitle"/>
          </p:nvPr>
        </p:nvSpPr>
        <p:spPr>
          <a:xfrm>
            <a:off x="933175" y="38059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6" name="Google Shape;1196;p5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97" name="Google Shape;1197;p5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98" name="Google Shape;11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" y="1620075"/>
            <a:ext cx="4497025" cy="290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450" y="1620075"/>
            <a:ext cx="4497025" cy="290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1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Likely Victim of Fraud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5" name="Google Shape;1205;p5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6" name="Google Shape;1206;p51"/>
          <p:cNvSpPr txBox="1"/>
          <p:nvPr>
            <p:ph idx="3" type="subTitle"/>
          </p:nvPr>
        </p:nvSpPr>
        <p:spPr>
          <a:xfrm>
            <a:off x="933200" y="1819625"/>
            <a:ext cx="6579300" cy="19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55</a:t>
            </a:r>
            <a:r>
              <a:rPr lang="en" sz="1600">
                <a:solidFill>
                  <a:schemeClr val="dk2"/>
                </a:solidFill>
              </a:rPr>
              <a:t> year old male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 a highly populated city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amount is above their average payment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 purchase was made at an odd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far from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Purchase was made by a cardholder who has a history of fraud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07" name="Google Shape;1207;p51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8" name="Google Shape;1208;p5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2"/>
          <p:cNvSpPr txBox="1"/>
          <p:nvPr>
            <p:ph type="ctrTitle"/>
          </p:nvPr>
        </p:nvSpPr>
        <p:spPr>
          <a:xfrm>
            <a:off x="4844275" y="883450"/>
            <a:ext cx="42267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4" name="Google Shape;1214;p52"/>
          <p:cNvSpPr txBox="1"/>
          <p:nvPr>
            <p:ph idx="1" type="subTitle"/>
          </p:nvPr>
        </p:nvSpPr>
        <p:spPr>
          <a:xfrm>
            <a:off x="5868775" y="2988150"/>
            <a:ext cx="21777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52"/>
          <p:cNvCxnSpPr/>
          <p:nvPr/>
        </p:nvCxnSpPr>
        <p:spPr>
          <a:xfrm>
            <a:off x="4751425" y="2783750"/>
            <a:ext cx="4133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52"/>
          <p:cNvSpPr/>
          <p:nvPr/>
        </p:nvSpPr>
        <p:spPr>
          <a:xfrm>
            <a:off x="-496175" y="475225"/>
            <a:ext cx="964500" cy="102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8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28"/>
          <p:cNvSpPr txBox="1"/>
          <p:nvPr>
            <p:ph idx="2" type="subTitle"/>
          </p:nvPr>
        </p:nvSpPr>
        <p:spPr>
          <a:xfrm>
            <a:off x="839250" y="1164075"/>
            <a:ext cx="5302500" cy="27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Distance of Cardholder from Merchant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Age of Cardholder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</a:rPr>
              <a:t>Transaction Time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Cities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Fraud Rate in Jobs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Char char="●"/>
            </a:pPr>
            <a:r>
              <a:rPr lang="en" sz="1600">
                <a:solidFill>
                  <a:schemeClr val="dk2"/>
                </a:solidFill>
              </a:rPr>
              <a:t>History of Cardholder Fraud Experience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2" name="Google Shape;892;p28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9"/>
          <p:cNvSpPr txBox="1"/>
          <p:nvPr>
            <p:ph type="title"/>
          </p:nvPr>
        </p:nvSpPr>
        <p:spPr>
          <a:xfrm>
            <a:off x="402250" y="485425"/>
            <a:ext cx="805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From Cardholder to Merchant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9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0" name="Google Shape;900;p29"/>
          <p:cNvSpPr txBox="1"/>
          <p:nvPr>
            <p:ph idx="3" type="subTitle"/>
          </p:nvPr>
        </p:nvSpPr>
        <p:spPr>
          <a:xfrm>
            <a:off x="942900" y="3225175"/>
            <a:ext cx="7258200" cy="13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current features ‘latitude’, ‘longitude’, ‘merchLatitude’, and ‘merchLongitude’ alone do not provide relevant information.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calculated the distance between and transformed into kilometers.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This allowed us to combine the four features into one measurement.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01" name="Google Shape;901;p29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2" name="Google Shape;902;p29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03" name="Google Shape;9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" y="1346725"/>
            <a:ext cx="4707025" cy="18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29"/>
          <p:cNvSpPr txBox="1"/>
          <p:nvPr>
            <p:ph idx="3" type="subTitle"/>
          </p:nvPr>
        </p:nvSpPr>
        <p:spPr>
          <a:xfrm>
            <a:off x="6160100" y="1155975"/>
            <a:ext cx="28053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longitude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merchLatitude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merchLongitude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distance_customer_merchant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/>
          <p:nvPr>
            <p:ph type="title"/>
          </p:nvPr>
        </p:nvSpPr>
        <p:spPr>
          <a:xfrm>
            <a:off x="441600" y="4133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of Cardholder + Transaction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1" name="Google Shape;911;p30"/>
          <p:cNvSpPr txBox="1"/>
          <p:nvPr>
            <p:ph idx="3" type="subTitle"/>
          </p:nvPr>
        </p:nvSpPr>
        <p:spPr>
          <a:xfrm>
            <a:off x="942900" y="3008150"/>
            <a:ext cx="7258200" cy="14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Using ‘dateOfBirth’ with ‘transDate’ we are able to calculate the age of the cardholder at the time of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also broke down the `transDate` feature into three new features based on day of the year, weekday, and hour.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12" name="Google Shape;912;p30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3" name="Google Shape;913;p30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4" name="Google Shape;9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0" y="1155475"/>
            <a:ext cx="5861050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30"/>
          <p:cNvSpPr txBox="1"/>
          <p:nvPr>
            <p:ph idx="3" type="subTitle"/>
          </p:nvPr>
        </p:nvSpPr>
        <p:spPr>
          <a:xfrm>
            <a:off x="6577950" y="952075"/>
            <a:ext cx="20427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dateOfBirth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transDate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trans_weekday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trans_hour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age_at_transaction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/>
          <p:nvPr>
            <p:ph type="title"/>
          </p:nvPr>
        </p:nvSpPr>
        <p:spPr>
          <a:xfrm>
            <a:off x="526925" y="5309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Cities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1" name="Google Shape;921;p31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2" name="Google Shape;922;p31"/>
          <p:cNvSpPr txBox="1"/>
          <p:nvPr>
            <p:ph idx="3" type="subTitle"/>
          </p:nvPr>
        </p:nvSpPr>
        <p:spPr>
          <a:xfrm>
            <a:off x="752375" y="3149675"/>
            <a:ext cx="5441100" cy="14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computed city_fraudrate as a measure of fraud rates in a given city.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 the figure, you can see that fraud cases are clustered into higher density areas that are more likely to experience fraud.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-37982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25" name="Google Shape;9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9" y="1407875"/>
            <a:ext cx="4632651" cy="1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528" y="530900"/>
            <a:ext cx="3352500" cy="2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31"/>
          <p:cNvSpPr txBox="1"/>
          <p:nvPr>
            <p:ph idx="3" type="subTitle"/>
          </p:nvPr>
        </p:nvSpPr>
        <p:spPr>
          <a:xfrm>
            <a:off x="6571225" y="3081900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city_fraudrate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2"/>
          <p:cNvSpPr txBox="1"/>
          <p:nvPr>
            <p:ph type="title"/>
          </p:nvPr>
        </p:nvSpPr>
        <p:spPr>
          <a:xfrm>
            <a:off x="933200" y="891829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Rate in Jobs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32"/>
          <p:cNvSpPr txBox="1"/>
          <p:nvPr>
            <p:ph idx="2" type="subTitle"/>
          </p:nvPr>
        </p:nvSpPr>
        <p:spPr>
          <a:xfrm>
            <a:off x="824575" y="1620075"/>
            <a:ext cx="3913500" cy="1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4" name="Google Shape;934;p32"/>
          <p:cNvSpPr txBox="1"/>
          <p:nvPr>
            <p:ph idx="3" type="subTitle"/>
          </p:nvPr>
        </p:nvSpPr>
        <p:spPr>
          <a:xfrm>
            <a:off x="933200" y="3763150"/>
            <a:ext cx="6579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Similarly ‘job_fraudrate’ was created to test for correlation in different industries.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35" name="Google Shape;935;p32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36" name="Google Shape;936;p32"/>
          <p:cNvSpPr/>
          <p:nvPr/>
        </p:nvSpPr>
        <p:spPr>
          <a:xfrm>
            <a:off x="8424000" y="6145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37" name="Google Shape;9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200" y="1649700"/>
            <a:ext cx="5071552" cy="1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32"/>
          <p:cNvSpPr txBox="1"/>
          <p:nvPr>
            <p:ph idx="3" type="subTitle"/>
          </p:nvPr>
        </p:nvSpPr>
        <p:spPr>
          <a:xfrm>
            <a:off x="6626400" y="1620075"/>
            <a:ext cx="17976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Dropped: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Added: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job_fraudrate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Variables</a:t>
            </a:r>
            <a:endParaRPr/>
          </a:p>
        </p:txBody>
      </p:sp>
      <p:sp>
        <p:nvSpPr>
          <p:cNvPr id="944" name="Google Shape;944;p33"/>
          <p:cNvSpPr txBox="1"/>
          <p:nvPr>
            <p:ph idx="1" type="subTitle"/>
          </p:nvPr>
        </p:nvSpPr>
        <p:spPr>
          <a:xfrm>
            <a:off x="780075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 City</a:t>
            </a:r>
            <a:endParaRPr/>
          </a:p>
        </p:txBody>
      </p:sp>
      <p:sp>
        <p:nvSpPr>
          <p:cNvPr id="945" name="Google Shape;945;p33"/>
          <p:cNvSpPr txBox="1"/>
          <p:nvPr>
            <p:ph idx="2" type="subTitle"/>
          </p:nvPr>
        </p:nvSpPr>
        <p:spPr>
          <a:xfrm>
            <a:off x="780075" y="2651602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in which the cardholder is located.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cities may experience higher rates of fraud, and thus purchases may have higher chances of being fraudulent.</a:t>
            </a:r>
            <a:endParaRPr/>
          </a:p>
        </p:txBody>
      </p:sp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3396450" y="2272730"/>
            <a:ext cx="23511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Cardholder Job</a:t>
            </a:r>
            <a:endParaRPr/>
          </a:p>
        </p:txBody>
      </p:sp>
      <p:sp>
        <p:nvSpPr>
          <p:cNvPr id="947" name="Google Shape;947;p33"/>
          <p:cNvSpPr txBox="1"/>
          <p:nvPr>
            <p:ph idx="4" type="subTitle"/>
          </p:nvPr>
        </p:nvSpPr>
        <p:spPr>
          <a:xfrm>
            <a:off x="3396450" y="2651599"/>
            <a:ext cx="23511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occupation in which the cardholder is employed.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jobs may experience higher risks of fraud due to the exposure or nature of their work.</a:t>
            </a:r>
            <a:endParaRPr/>
          </a:p>
        </p:txBody>
      </p:sp>
      <p:sp>
        <p:nvSpPr>
          <p:cNvPr id="948" name="Google Shape;948;p33"/>
          <p:cNvSpPr txBox="1"/>
          <p:nvPr>
            <p:ph idx="5" type="subTitle"/>
          </p:nvPr>
        </p:nvSpPr>
        <p:spPr>
          <a:xfrm>
            <a:off x="5551950" y="2272727"/>
            <a:ext cx="3273000" cy="4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49" name="Google Shape;949;p33"/>
          <p:cNvSpPr txBox="1"/>
          <p:nvPr>
            <p:ph idx="6" type="subTitle"/>
          </p:nvPr>
        </p:nvSpPr>
        <p:spPr>
          <a:xfrm>
            <a:off x="6012825" y="2651599"/>
            <a:ext cx="2351100" cy="16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category of the purchase.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goods and services are more prone to being fraudulent, or are more attractive targets of fraud.</a:t>
            </a:r>
            <a:endParaRPr/>
          </a:p>
        </p:txBody>
      </p:sp>
      <p:sp>
        <p:nvSpPr>
          <p:cNvPr id="950" name="Google Shape;950;p33"/>
          <p:cNvSpPr txBox="1"/>
          <p:nvPr>
            <p:ph idx="2" type="subTitle"/>
          </p:nvPr>
        </p:nvSpPr>
        <p:spPr>
          <a:xfrm>
            <a:off x="776550" y="1374500"/>
            <a:ext cx="75840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want to encode these categorical variables into numerical values for the model.</a:t>
            </a:r>
            <a:endParaRPr sz="1400"/>
          </a:p>
        </p:txBody>
      </p:sp>
      <p:sp>
        <p:nvSpPr>
          <p:cNvPr id="951" name="Google Shape;951;p33"/>
          <p:cNvSpPr/>
          <p:nvPr/>
        </p:nvSpPr>
        <p:spPr>
          <a:xfrm>
            <a:off x="-352125" y="1909425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2" name="Google Shape;952;p33"/>
          <p:cNvSpPr/>
          <p:nvPr/>
        </p:nvSpPr>
        <p:spPr>
          <a:xfrm>
            <a:off x="8629200" y="31316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4"/>
          <p:cNvSpPr txBox="1"/>
          <p:nvPr>
            <p:ph type="title"/>
          </p:nvPr>
        </p:nvSpPr>
        <p:spPr>
          <a:xfrm>
            <a:off x="713100" y="465504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Category</a:t>
            </a:r>
            <a:endParaRPr/>
          </a:p>
        </p:txBody>
      </p:sp>
      <p:sp>
        <p:nvSpPr>
          <p:cNvPr id="958" name="Google Shape;958;p34"/>
          <p:cNvSpPr txBox="1"/>
          <p:nvPr>
            <p:ph idx="1" type="body"/>
          </p:nvPr>
        </p:nvSpPr>
        <p:spPr>
          <a:xfrm>
            <a:off x="713100" y="1183225"/>
            <a:ext cx="4154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We decided to use one-hot encoding for this feature.</a:t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The lower number of factors for this feature allowed for a manageable number of new columns to be created.</a:t>
            </a:r>
            <a:endParaRPr/>
          </a:p>
        </p:txBody>
      </p:sp>
      <p:sp>
        <p:nvSpPr>
          <p:cNvPr id="959" name="Google Shape;959;p34"/>
          <p:cNvSpPr txBox="1"/>
          <p:nvPr>
            <p:ph idx="4294967295" type="subTitle"/>
          </p:nvPr>
        </p:nvSpPr>
        <p:spPr>
          <a:xfrm>
            <a:off x="5981075" y="1183225"/>
            <a:ext cx="24429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Dropped: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Added: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category_entertainment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category_food_dining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category_gas_transport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category_grocery_pos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category_health_fitness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category_home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category_kids_pets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category_misc_pos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category_personal_care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category_shopping_net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category_shopping_pos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pace Grotesk SemiBold"/>
              <a:buChar char="●"/>
            </a:pPr>
            <a:r>
              <a:rPr lang="en" sz="1100">
                <a:solidFill>
                  <a:schemeClr val="dk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category_travel</a:t>
            </a:r>
            <a:endParaRPr sz="1100">
              <a:solidFill>
                <a:schemeClr val="dk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-377375" y="308190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1" name="Google Shape;961;p34"/>
          <p:cNvSpPr/>
          <p:nvPr/>
        </p:nvSpPr>
        <p:spPr>
          <a:xfrm>
            <a:off x="8424000" y="418650"/>
            <a:ext cx="1132200" cy="169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motive Industry Marketing Plan by Slidesgo">
  <a:themeElements>
    <a:clrScheme name="Simple Light">
      <a:dk1>
        <a:srgbClr val="222222"/>
      </a:dk1>
      <a:lt1>
        <a:srgbClr val="FFFFFF"/>
      </a:lt1>
      <a:dk2>
        <a:srgbClr val="CFCFCF"/>
      </a:dk2>
      <a:lt2>
        <a:srgbClr val="53535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