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645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6CA7B-4F60-4B14-9B18-E2BE9EA469B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417-3A8A-40D3-A96A-46F82DEF7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06417-3A8A-40D3-A96A-46F82DEF78C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06417-3A8A-40D3-A96A-46F82DEF78C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3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06417-3A8A-40D3-A96A-46F82DEF78C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5A39-FA28-F84E-0761-7075BFA8E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B4F1E-6949-4055-6D35-CFC08C01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53FF-8514-EE13-A81B-D9137EEB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9121-32AF-04EE-1943-39CF9580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36D1-61E0-CB0F-E5D9-C98E010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4C96-48D2-6391-A7AF-66125C90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A9B35-8F2B-34D7-AD12-86BF4865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E281-47EF-A4F8-51EB-CD6A19A7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1E44-8B49-BCB6-0028-2FAA927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B09C-D919-6A91-2039-0D2B9412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8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3889-2ABE-43E8-3DAA-6C3A60C80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841A2-9465-406B-9846-F6CECF56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9A43-5E18-D98A-B96D-4BC2DDE0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CE76-0E33-267D-4D39-260EE0DC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D19E-6451-0E9F-612A-EF4A6D14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9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EC73-18FD-A6E0-578D-5B1E4342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A83A5-85A3-609F-52C0-885A976BB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1D0C-349E-BDBB-5A5C-BDAF0B2B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2090-1B61-CF13-C374-D830F7A8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17DB-5EAB-07D0-C152-978BA533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6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75F-2438-60AC-C24B-DE5EA5DE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ADE8-175B-9D58-BB1F-F714BA69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5E60-6953-8317-6FA3-4C90E919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E5C3-B163-6E91-B173-DCA4CA5F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99D8-1C5F-A961-F93C-095BCC3D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3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006E-9D0D-62EB-3E1C-63301CEC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4CD2-7E2B-B7B3-2A55-B2F517CA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345A-2217-14DB-D53D-A6F069B2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4F7E-024D-A633-FD54-244A9D8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064E-52EF-298A-AF7F-95C006ED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3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96FE-2657-DCF9-E3A3-4FE0131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6838-96AB-48C4-A983-141C9C9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03128-2129-AC99-6844-A836ADF85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E8B1A-F8FB-C940-BC57-1C733FE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7B49E-407B-F9AF-A50D-DBA51468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B7C69-CEBE-8BB9-BB7D-4F8BE9CD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9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851-7C79-62F6-7EAE-C4674CC4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0468-A566-DD79-228A-37BE5B92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ACBB-8A64-6D4B-4372-18BAF345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8DF31-18A2-6F87-E113-AC04B8344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8675C-F95A-6657-4B3A-09ED20A2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C76E-8126-A494-7195-BFB0E61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6BC64-4DC7-CF71-7C74-A1ADBFD8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3EF5C-FE32-7612-9BCC-241C60BA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54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A4E3-5642-B844-6606-7614BC9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98C86-9D77-40F0-959F-2DB5EE13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2AF8C-16F0-5D51-CC7A-A1FF4CCB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7E381-C180-382F-6C14-21C3E972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10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C5675-A3B6-BB69-91D1-B012EF58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AE93-4437-8FBA-45E7-17981835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FD1CF-A6B2-CF23-AA15-13BF374E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8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84BE-B509-8AA8-64F8-3C3ED245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3A7A-CFF0-653B-3984-1810623D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545EA-5FFC-EF9D-989F-FA1C9411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EE77-3353-50D7-B075-B2E779EA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6BFE-DAAF-F124-5537-C64D9900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05A1-D112-E89F-7A4B-3494B5CD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145E-3FAF-4212-6968-7FDD7038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E31B-1F89-75F8-EE5F-C9A540BD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E7D4-29CB-796F-6B9F-7FA5DC3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BFF1-77BB-967F-EBB0-1B77A5EF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BEE6-BBBF-6765-A814-8F4EDA8D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D31D-454B-6A12-E36D-48A196FE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8A8F2-1ABE-E17C-3D08-305511DFC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992F-8E16-0B05-94D4-63C6FA7FF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1A-FE8A-D2DA-A9C8-62EDAC1E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CCA3B-15FD-18EE-625D-10069640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7BA02-46C2-5C6E-D491-2D52F893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32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B9B3-C5E3-905C-19DD-300D377E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9065-C1D9-77DB-331E-A8907B461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4454-527C-69D6-A094-7540CCE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F036-8415-62C1-9FFA-E48B9C7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64E6-6178-812B-462A-F5B2EA82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33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3B527-C1D7-EB01-BF3B-85477B134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CD531-B494-DEE5-44FC-2C6880A0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9508-79AC-CC2A-294E-E20CC0B5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0248-D4BE-48DF-46E0-E2BAF07D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284B-27EE-5D97-58E9-D11EB76D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5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53C8-AABB-5C34-5124-F8ECAF64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3345-DB1D-6532-33C5-35320E3C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9AC1-6664-83CE-2476-446C3E2A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F72A-AFD3-CAB2-51C3-1BCD9303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D19B-860A-C352-B131-D44DB08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E2D-830F-C329-B8EC-0D7099B4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A9C-623D-B806-73B3-0F4E6205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307F4-6657-54AF-0A4A-FF1BBD20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9B77-009F-8CAF-3647-4830539A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0F9A3-8EA5-6C93-A37B-13433E9F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63A3-095C-02EA-04B6-5627687C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4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F5ED-2C52-230D-400A-83A305AD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F856-095E-8D91-96C1-BF59E9D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299E0-5B3C-DDE8-C114-18EA8566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C1952-57CB-626C-0B5E-AA23D1EF8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BF561-8116-DD81-CC31-8A213F72D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48035-817C-8644-9C2F-9DC9252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08427-5FE7-B333-9DC0-307F4352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56FCB-38FC-0D63-472C-1C2E1011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21F-A0B3-FBA9-7C6D-CDFB36BC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9D4A0-C7C3-5F0F-6854-31634135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152B2-B50C-6F8C-66F8-E39610B2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E5800-0B64-53F5-8486-ADDA808B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7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D6F61-8651-0F59-9FB8-EAEAD027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2C231-5130-F3ED-3002-6E912717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FE3B3-3881-0014-F12C-2D57D9A2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308D-B192-D67E-46A8-C21237C6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39DA-8E2F-DD57-81CD-0CAD5600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A8D0-F178-E160-4095-35232F22B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69552-091E-E5E6-82FB-44C17A0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344D-BC8A-D08F-6379-964DC9E5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B27E-E4E4-508B-DB8D-7FDC3DD9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C9BC-1BDD-9510-4B99-7D2772E1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C0165-71E4-4DF9-6709-011F5FA3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163E6-E1EC-C912-491D-085CD0D2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5D37-B921-B272-3F6E-A53F0A0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B725F-7FA7-70D4-D54E-6C6ECB64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21D5E-7452-D312-84AF-46C3C9E2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507C2-40FB-B33F-A4C0-3B0EED6E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7609-F2B3-E513-401A-557CFC89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0713-2019-89A0-7CCF-C1FBBEF95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79A0-5B7D-464A-B29D-4935FDB7EB3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3C84-BDB8-7664-6BDD-0D7AF90F4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BBE4-1280-F3AE-58DA-C2F503BF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D1FF-840E-4B2F-A6BE-ACFFC9ACF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2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AC4B2-B156-F0F9-760B-3B6E01DD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8C290-3324-42B3-D3AE-04ED6A16F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0278-FDFE-4C97-77CF-B7915425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ECE0-28AA-4A53-B04B-643B780E202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A9D0-1400-8E2F-0443-A4E7BF98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DB76-5DC7-B497-D529-62C0351A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084F-1278-46FF-A3FF-0743B06E1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api/todos/%7bid%7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D3F-4B02-B22F-ED78-A29F8F85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57EB-A047-2442-F5E9-C8935C4B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Create </a:t>
            </a:r>
            <a:r>
              <a:rPr lang="en-IN" dirty="0" err="1"/>
              <a:t>deleteTodo</a:t>
            </a:r>
            <a:r>
              <a:rPr lang="en-IN" dirty="0"/>
              <a:t> method in </a:t>
            </a:r>
            <a:r>
              <a:rPr lang="en-IN" dirty="0" err="1"/>
              <a:t>http.service.ts</a:t>
            </a:r>
            <a:endParaRPr lang="en-IN" dirty="0"/>
          </a:p>
          <a:p>
            <a:pPr lvl="1"/>
            <a:r>
              <a:rPr lang="en-IN" dirty="0"/>
              <a:t>This </a:t>
            </a:r>
            <a:r>
              <a:rPr lang="en-IN" dirty="0" err="1"/>
              <a:t>deleteTodo</a:t>
            </a:r>
            <a:r>
              <a:rPr lang="en-IN" dirty="0"/>
              <a:t> method will call the http delete call </a:t>
            </a:r>
          </a:p>
          <a:p>
            <a:pPr lvl="1"/>
            <a:r>
              <a:rPr lang="en-IN" dirty="0">
                <a:hlinkClick r:id="rId3"/>
              </a:rPr>
              <a:t>http://localhost:4200/api/todos/{id}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/>
              <a:t>2. Create </a:t>
            </a:r>
            <a:r>
              <a:rPr lang="en-IN" dirty="0" err="1"/>
              <a:t>deleteTodo</a:t>
            </a:r>
            <a:r>
              <a:rPr lang="en-IN" dirty="0"/>
              <a:t> method in </a:t>
            </a:r>
            <a:r>
              <a:rPr lang="en-IN" dirty="0" err="1"/>
              <a:t>app.component.ts</a:t>
            </a:r>
            <a:endParaRPr lang="en-IN" dirty="0"/>
          </a:p>
          <a:p>
            <a:pPr lvl="1"/>
            <a:r>
              <a:rPr lang="en-IN" dirty="0"/>
              <a:t>This </a:t>
            </a:r>
            <a:r>
              <a:rPr lang="en-IN" dirty="0" err="1"/>
              <a:t>deleteTodo</a:t>
            </a:r>
            <a:r>
              <a:rPr lang="en-IN" dirty="0"/>
              <a:t> method will call the service </a:t>
            </a:r>
            <a:r>
              <a:rPr lang="en-IN" dirty="0" err="1"/>
              <a:t>deleteTodo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This </a:t>
            </a:r>
            <a:r>
              <a:rPr lang="en-IN" dirty="0" err="1"/>
              <a:t>deleteTodo</a:t>
            </a:r>
            <a:r>
              <a:rPr lang="en-IN" dirty="0"/>
              <a:t> method will get the id of </a:t>
            </a:r>
            <a:r>
              <a:rPr lang="en-IN" dirty="0" err="1"/>
              <a:t>todo</a:t>
            </a:r>
            <a:r>
              <a:rPr lang="en-IN" dirty="0"/>
              <a:t> from template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3. call the component </a:t>
            </a:r>
            <a:r>
              <a:rPr lang="en-IN" dirty="0" err="1"/>
              <a:t>deleteTodo</a:t>
            </a:r>
            <a:r>
              <a:rPr lang="en-IN" dirty="0"/>
              <a:t> method from the template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19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9C10-369F-3658-5FF6-A7E0C14D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73"/>
            <a:ext cx="10515600" cy="750318"/>
          </a:xfrm>
        </p:spPr>
        <p:txBody>
          <a:bodyPr/>
          <a:lstStyle/>
          <a:p>
            <a:r>
              <a:rPr lang="en-IN" dirty="0"/>
              <a:t>Implementing Pagination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0B7D-D1A2-5F82-AFAF-42744078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513D2-B64C-F58C-6949-813C53F9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9" y="1109686"/>
            <a:ext cx="4175546" cy="1231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62DF1-5A81-E3EC-3D9A-E3F89381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66" y="2485757"/>
            <a:ext cx="3406543" cy="238554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A6D26B8-CBD1-9401-B47A-F4D962004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77188"/>
              </p:ext>
            </p:extLst>
          </p:nvPr>
        </p:nvGraphicFramePr>
        <p:xfrm>
          <a:off x="968188" y="3046048"/>
          <a:ext cx="8722659" cy="325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612">
                  <a:extLst>
                    <a:ext uri="{9D8B030D-6E8A-4147-A177-3AD203B41FA5}">
                      <a16:colId xmlns:a16="http://schemas.microsoft.com/office/drawing/2014/main" val="3763071418"/>
                    </a:ext>
                  </a:extLst>
                </a:gridCol>
                <a:gridCol w="4814047">
                  <a:extLst>
                    <a:ext uri="{9D8B030D-6E8A-4147-A177-3AD203B41FA5}">
                      <a16:colId xmlns:a16="http://schemas.microsoft.com/office/drawing/2014/main" val="2216370480"/>
                    </a:ext>
                  </a:extLst>
                </a:gridCol>
              </a:tblGrid>
              <a:tr h="737058">
                <a:tc>
                  <a:txBody>
                    <a:bodyPr/>
                    <a:lstStyle/>
                    <a:p>
                      <a:r>
                        <a:rPr lang="en-US" dirty="0"/>
                        <a:t>Create the </a:t>
                      </a:r>
                      <a:r>
                        <a:rPr lang="en-US" dirty="0" err="1"/>
                        <a:t>generateAllPage</a:t>
                      </a:r>
                      <a:r>
                        <a:rPr lang="en-US" dirty="0"/>
                        <a:t>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this function from the </a:t>
                      </a:r>
                      <a:r>
                        <a:rPr lang="en-US" dirty="0" err="1"/>
                        <a:t>getTodosWithPagination</a:t>
                      </a:r>
                      <a:r>
                        <a:rPr lang="en-US" dirty="0"/>
                        <a:t> method</a:t>
                      </a:r>
                      <a:endParaRPr lang="en-IN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741563"/>
                  </a:ext>
                </a:extLst>
              </a:tr>
              <a:tr h="25171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52465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4A49B2E-CDC2-FDE3-312B-C6C7150EE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713" y="4103782"/>
            <a:ext cx="3421145" cy="1820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93F05-7FE7-AD50-C15D-59543AB4D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986" y="4103782"/>
            <a:ext cx="3506884" cy="18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C33E-910B-2BCF-6A8B-6BE98775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365125"/>
            <a:ext cx="11147612" cy="1325563"/>
          </a:xfrm>
        </p:spPr>
        <p:txBody>
          <a:bodyPr/>
          <a:lstStyle/>
          <a:p>
            <a:r>
              <a:rPr lang="en-IN" dirty="0"/>
              <a:t>Implementing Pagination Step 4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9F0D83-84CE-9BA4-4486-42C5C110E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004471"/>
              </p:ext>
            </p:extLst>
          </p:nvPr>
        </p:nvGraphicFramePr>
        <p:xfrm>
          <a:off x="206187" y="1610472"/>
          <a:ext cx="11779623" cy="22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9623">
                  <a:extLst>
                    <a:ext uri="{9D8B030D-6E8A-4147-A177-3AD203B41FA5}">
                      <a16:colId xmlns:a16="http://schemas.microsoft.com/office/drawing/2014/main" val="434516765"/>
                    </a:ext>
                  </a:extLst>
                </a:gridCol>
              </a:tblGrid>
              <a:tr h="639242">
                <a:tc>
                  <a:txBody>
                    <a:bodyPr/>
                    <a:lstStyle/>
                    <a:p>
                      <a:r>
                        <a:rPr lang="en-US" dirty="0"/>
                        <a:t>Display the Generated Page Number in the UI and call the </a:t>
                      </a:r>
                      <a:r>
                        <a:rPr lang="en-US" dirty="0" err="1"/>
                        <a:t>getTodosWithPagination</a:t>
                      </a:r>
                      <a:r>
                        <a:rPr lang="en-US" dirty="0"/>
                        <a:t> function to get the </a:t>
                      </a:r>
                      <a:r>
                        <a:rPr lang="en-US" dirty="0" err="1"/>
                        <a:t>todos</a:t>
                      </a:r>
                      <a:r>
                        <a:rPr lang="en-US" dirty="0"/>
                        <a:t> for the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2069"/>
                  </a:ext>
                </a:extLst>
              </a:tr>
              <a:tr h="16135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34E8D-F43F-86DE-556A-87F52415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5" y="2336613"/>
            <a:ext cx="5017616" cy="1325562"/>
          </a:xfrm>
          <a:prstGeom prst="rect">
            <a:avLst/>
          </a:prstGeom>
        </p:spPr>
      </p:pic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90F0EED-F1B4-2157-C16A-E685722CF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92361"/>
              </p:ext>
            </p:extLst>
          </p:nvPr>
        </p:nvGraphicFramePr>
        <p:xfrm>
          <a:off x="206188" y="4207367"/>
          <a:ext cx="11779624" cy="22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9624">
                  <a:extLst>
                    <a:ext uri="{9D8B030D-6E8A-4147-A177-3AD203B41FA5}">
                      <a16:colId xmlns:a16="http://schemas.microsoft.com/office/drawing/2014/main" val="434516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Call the </a:t>
                      </a:r>
                      <a:r>
                        <a:rPr lang="en-US" dirty="0" err="1"/>
                        <a:t>getTodosWithPagination</a:t>
                      </a:r>
                      <a:r>
                        <a:rPr lang="en-US" dirty="0"/>
                        <a:t> function on click Previous and Next button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2069"/>
                  </a:ext>
                </a:extLst>
              </a:tr>
              <a:tr h="18870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5345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F4F1AAA4-5734-B149-3E5C-A97D9F3B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18" y="4643657"/>
            <a:ext cx="3822249" cy="1661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498097-4EA9-8682-8CDC-22DDE207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74" y="4643657"/>
            <a:ext cx="3897790" cy="16613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2E655D-1604-5C67-16AB-CD78FD69C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88" y="4649006"/>
            <a:ext cx="3635055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7FEF-5800-300F-6851-2CC738B0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26BA-6E59-35E6-1AB8-54992484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1. Create </a:t>
            </a:r>
            <a:r>
              <a:rPr lang="en-IN" dirty="0" err="1"/>
              <a:t>updateTodo</a:t>
            </a:r>
            <a:r>
              <a:rPr lang="en-IN" dirty="0"/>
              <a:t> method in </a:t>
            </a:r>
            <a:r>
              <a:rPr lang="en-IN" dirty="0" err="1"/>
              <a:t>http.service.ts</a:t>
            </a:r>
            <a:endParaRPr lang="en-IN" dirty="0"/>
          </a:p>
          <a:p>
            <a:pPr lvl="1"/>
            <a:r>
              <a:rPr lang="en-IN" dirty="0"/>
              <a:t>It will call the http update call</a:t>
            </a:r>
          </a:p>
          <a:p>
            <a:pPr lvl="1"/>
            <a:r>
              <a:rPr lang="en-IN" dirty="0"/>
              <a:t>It will send the new updated </a:t>
            </a:r>
            <a:r>
              <a:rPr lang="en-IN" dirty="0" err="1"/>
              <a:t>todo</a:t>
            </a:r>
            <a:r>
              <a:rPr lang="en-IN" dirty="0"/>
              <a:t> object</a:t>
            </a:r>
          </a:p>
          <a:p>
            <a:pPr lvl="1"/>
            <a:r>
              <a:rPr lang="en-IN" dirty="0"/>
              <a:t>It will receive the new updated </a:t>
            </a:r>
            <a:r>
              <a:rPr lang="en-IN" dirty="0" err="1"/>
              <a:t>todo</a:t>
            </a:r>
            <a:r>
              <a:rPr lang="en-IN" dirty="0"/>
              <a:t> from the component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2. Create </a:t>
            </a:r>
            <a:r>
              <a:rPr lang="en-IN" dirty="0" err="1"/>
              <a:t>updateTodo</a:t>
            </a:r>
            <a:r>
              <a:rPr lang="en-IN" dirty="0"/>
              <a:t> method in </a:t>
            </a:r>
            <a:r>
              <a:rPr lang="en-IN" dirty="0" err="1"/>
              <a:t>app.component.ts</a:t>
            </a:r>
            <a:endParaRPr lang="en-IN" dirty="0"/>
          </a:p>
          <a:p>
            <a:pPr lvl="1"/>
            <a:r>
              <a:rPr lang="en-IN" dirty="0"/>
              <a:t>It will call the </a:t>
            </a:r>
            <a:r>
              <a:rPr lang="en-IN" dirty="0" err="1"/>
              <a:t>updateTodo</a:t>
            </a:r>
            <a:r>
              <a:rPr lang="en-IN" dirty="0"/>
              <a:t> method of </a:t>
            </a:r>
            <a:r>
              <a:rPr lang="en-IN" dirty="0" err="1"/>
              <a:t>http.service.ts</a:t>
            </a:r>
            <a:r>
              <a:rPr lang="en-IN" dirty="0"/>
              <a:t> file</a:t>
            </a:r>
          </a:p>
          <a:p>
            <a:pPr lvl="1"/>
            <a:r>
              <a:rPr lang="en-IN" dirty="0"/>
              <a:t>It will get the update </a:t>
            </a:r>
            <a:r>
              <a:rPr lang="en-IN" dirty="0" err="1"/>
              <a:t>todo</a:t>
            </a:r>
            <a:r>
              <a:rPr lang="en-IN" dirty="0"/>
              <a:t> object from the </a:t>
            </a:r>
            <a:r>
              <a:rPr lang="en-IN" dirty="0" err="1"/>
              <a:t>todo</a:t>
            </a:r>
            <a:r>
              <a:rPr lang="en-IN" dirty="0"/>
              <a:t> form</a:t>
            </a:r>
          </a:p>
          <a:p>
            <a:endParaRPr lang="en-IN" dirty="0"/>
          </a:p>
          <a:p>
            <a:r>
              <a:rPr lang="en-IN" dirty="0"/>
              <a:t>3. Create </a:t>
            </a:r>
            <a:r>
              <a:rPr lang="en-IN" dirty="0" err="1"/>
              <a:t>handleEdit</a:t>
            </a:r>
            <a:r>
              <a:rPr lang="en-IN" dirty="0"/>
              <a:t> method in </a:t>
            </a:r>
            <a:r>
              <a:rPr lang="en-IN" dirty="0" err="1"/>
              <a:t>app.component.ts</a:t>
            </a:r>
            <a:endParaRPr lang="en-IN" dirty="0"/>
          </a:p>
          <a:p>
            <a:pPr lvl="1"/>
            <a:r>
              <a:rPr lang="en-IN" dirty="0"/>
              <a:t>On click edit icon this function will get called</a:t>
            </a:r>
          </a:p>
          <a:p>
            <a:pPr lvl="1"/>
            <a:r>
              <a:rPr lang="en-IN" dirty="0"/>
              <a:t>It will populate the existing data to the form so that user can modify</a:t>
            </a:r>
          </a:p>
          <a:p>
            <a:pPr lvl="1"/>
            <a:r>
              <a:rPr lang="en-IN" dirty="0"/>
              <a:t>It will change the submit button text to update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8953-EE88-3AAD-2FA3-DEA4310B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1483-EA1A-7DA9-2CEF-252FCAC3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4. Handle </a:t>
            </a:r>
            <a:r>
              <a:rPr lang="en-IN" dirty="0" err="1"/>
              <a:t>onSubmit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It is currently having the logic to create the </a:t>
            </a:r>
            <a:r>
              <a:rPr lang="en-IN" dirty="0" err="1"/>
              <a:t>todo</a:t>
            </a:r>
            <a:endParaRPr lang="en-IN" dirty="0"/>
          </a:p>
          <a:p>
            <a:pPr lvl="1"/>
            <a:r>
              <a:rPr lang="en-IN" dirty="0"/>
              <a:t>It should also handle now </a:t>
            </a:r>
            <a:r>
              <a:rPr lang="en-IN" dirty="0" err="1"/>
              <a:t>updateTodo</a:t>
            </a:r>
            <a:r>
              <a:rPr lang="en-IN" dirty="0"/>
              <a:t> logic based on edit action</a:t>
            </a:r>
          </a:p>
        </p:txBody>
      </p:sp>
    </p:spTree>
    <p:extLst>
      <p:ext uri="{BB962C8B-B14F-4D97-AF65-F5344CB8AC3E}">
        <p14:creationId xmlns:p14="http://schemas.microsoft.com/office/powerpoint/2010/main" val="81911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4E1-0DA5-6695-2560-181003CA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Patch Todo (update completed property)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362C-14A3-95D0-4847-1E78A657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Patch http call can update the one or more properties.</a:t>
            </a:r>
          </a:p>
          <a:p>
            <a:r>
              <a:rPr lang="en-IN" dirty="0"/>
              <a:t>Put(update) http call will update the all the properties. </a:t>
            </a:r>
          </a:p>
          <a:p>
            <a:endParaRPr lang="en-IN" dirty="0"/>
          </a:p>
          <a:p>
            <a:r>
              <a:rPr lang="en-IN" dirty="0"/>
              <a:t>Step 1: Create the </a:t>
            </a:r>
            <a:r>
              <a:rPr lang="en-IN" dirty="0" err="1"/>
              <a:t>patchTodoStatus</a:t>
            </a:r>
            <a:r>
              <a:rPr lang="en-IN" dirty="0"/>
              <a:t> method inside the </a:t>
            </a:r>
            <a:r>
              <a:rPr lang="en-IN" dirty="0" err="1"/>
              <a:t>http.service.ts</a:t>
            </a:r>
            <a:endParaRPr lang="en-IN" dirty="0"/>
          </a:p>
          <a:p>
            <a:pPr lvl="1"/>
            <a:r>
              <a:rPr lang="en-IN" dirty="0"/>
              <a:t>It will required the id to update the property</a:t>
            </a:r>
          </a:p>
          <a:p>
            <a:pPr lvl="1"/>
            <a:r>
              <a:rPr lang="en-IN" dirty="0"/>
              <a:t>It will also required the updated value of completed property 	</a:t>
            </a:r>
          </a:p>
          <a:p>
            <a:endParaRPr lang="en-IN" dirty="0"/>
          </a:p>
          <a:p>
            <a:r>
              <a:rPr lang="en-IN" dirty="0"/>
              <a:t>Step 2: Create the </a:t>
            </a:r>
            <a:r>
              <a:rPr lang="en-IN" dirty="0" err="1"/>
              <a:t>patchTodoStatus</a:t>
            </a:r>
            <a:r>
              <a:rPr lang="en-IN" dirty="0"/>
              <a:t> method inside the </a:t>
            </a:r>
            <a:r>
              <a:rPr lang="en-IN" dirty="0" err="1"/>
              <a:t>app.component.ts</a:t>
            </a:r>
            <a:r>
              <a:rPr lang="en-IN" dirty="0"/>
              <a:t> file</a:t>
            </a:r>
          </a:p>
          <a:p>
            <a:pPr lvl="1"/>
            <a:r>
              <a:rPr lang="en-IN" dirty="0"/>
              <a:t>It will call the service </a:t>
            </a:r>
            <a:r>
              <a:rPr lang="en-IN" dirty="0" err="1"/>
              <a:t>patchTodoStatus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It will get the updated value of completed property from the html along with id</a:t>
            </a:r>
          </a:p>
          <a:p>
            <a:pPr lvl="1"/>
            <a:r>
              <a:rPr lang="en-IN" dirty="0"/>
              <a:t>On successful response call the </a:t>
            </a:r>
            <a:r>
              <a:rPr lang="en-IN" dirty="0" err="1"/>
              <a:t>getTodos</a:t>
            </a:r>
            <a:r>
              <a:rPr lang="en-IN" dirty="0"/>
              <a:t>() method to get all the </a:t>
            </a:r>
            <a:r>
              <a:rPr lang="en-IN" dirty="0" err="1"/>
              <a:t>todos</a:t>
            </a:r>
            <a:r>
              <a:rPr lang="en-IN" dirty="0"/>
              <a:t> in UI.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5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45B9-5333-6570-E8D1-26D691EF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Patch Todo (update completed property)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F645-18B2-AE35-7D0C-65D11B95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3: Update app.component.html</a:t>
            </a:r>
          </a:p>
          <a:p>
            <a:pPr lvl="1"/>
            <a:r>
              <a:rPr lang="en-IN" dirty="0"/>
              <a:t>Add </a:t>
            </a:r>
            <a:r>
              <a:rPr lang="en-IN" dirty="0" err="1"/>
              <a:t>ngModel</a:t>
            </a:r>
            <a:r>
              <a:rPr lang="en-IN" dirty="0"/>
              <a:t> with one way data binding to checkbox</a:t>
            </a:r>
          </a:p>
          <a:p>
            <a:pPr lvl="1"/>
            <a:r>
              <a:rPr lang="en-IN" dirty="0"/>
              <a:t>Add change method to call the component </a:t>
            </a:r>
            <a:r>
              <a:rPr lang="en-IN" dirty="0" err="1"/>
              <a:t>patchTodoStatus</a:t>
            </a:r>
            <a:r>
              <a:rPr lang="en-IN" dirty="0"/>
              <a:t> method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5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C4A0-62C5-40D2-F152-AD4F9441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 Web (West European)"/>
              </a:rPr>
              <a:t>Definite Assignment Assertions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 Web (West European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D130-F875-7B1A-779F-5A9840D6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i.e. declaring the property as makes!: any[]; The ! assures typescript that there definitely will be a value at runtime.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It is because typescript 2.7.2 included a strict checking where all properties should be declared in constructor. So to work around that, just add an exclamation mark (!) like: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3594-49E0-84A4-3B80-9D5BD8A9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 the Page(pagination) object from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FA77-2037-FC56-3EBA-88B292FE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"page" : {</a:t>
            </a:r>
          </a:p>
          <a:p>
            <a:pPr marL="0" indent="0">
              <a:buNone/>
            </a:pPr>
            <a:r>
              <a:rPr lang="en-IN" sz="1800" dirty="0"/>
              <a:t>    "size" : 5, // default value 20 if page query param not provided</a:t>
            </a:r>
          </a:p>
          <a:p>
            <a:pPr marL="0" indent="0">
              <a:buNone/>
            </a:pPr>
            <a:r>
              <a:rPr lang="en-IN" sz="1800" dirty="0"/>
              <a:t>    "</a:t>
            </a:r>
            <a:r>
              <a:rPr lang="en-IN" sz="1800" dirty="0" err="1"/>
              <a:t>totalElements</a:t>
            </a:r>
            <a:r>
              <a:rPr lang="en-IN" sz="1800" dirty="0"/>
              <a:t>" : 25,</a:t>
            </a:r>
          </a:p>
          <a:p>
            <a:pPr marL="0" indent="0">
              <a:buNone/>
            </a:pPr>
            <a:r>
              <a:rPr lang="en-IN" sz="1800" dirty="0"/>
              <a:t>    "</a:t>
            </a:r>
            <a:r>
              <a:rPr lang="en-IN" sz="1800" dirty="0" err="1"/>
              <a:t>totalPages</a:t>
            </a:r>
            <a:r>
              <a:rPr lang="en-IN" sz="1800" dirty="0"/>
              <a:t>" : 5, </a:t>
            </a:r>
          </a:p>
          <a:p>
            <a:pPr marL="0" indent="0">
              <a:buNone/>
            </a:pPr>
            <a:r>
              <a:rPr lang="en-IN" sz="1800" dirty="0"/>
              <a:t>    "number" : 0 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8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9EE7-45BB-88B0-3D0D-D345CAB8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365125"/>
            <a:ext cx="11824447" cy="1325563"/>
          </a:xfrm>
        </p:spPr>
        <p:txBody>
          <a:bodyPr/>
          <a:lstStyle/>
          <a:p>
            <a:r>
              <a:rPr lang="en-IN" dirty="0"/>
              <a:t>Implementing Pagination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100E-73C4-9BC6-6271-AF2E54EA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6" y="1825625"/>
            <a:ext cx="11743764" cy="4351338"/>
          </a:xfrm>
        </p:spPr>
        <p:txBody>
          <a:bodyPr/>
          <a:lstStyle/>
          <a:p>
            <a:pPr lvl="2"/>
            <a:endParaRPr lang="en-IN" dirty="0"/>
          </a:p>
          <a:p>
            <a:pPr lvl="2"/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AD0A94-A942-8760-8A29-614394A6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3" y="1404707"/>
            <a:ext cx="5916707" cy="1786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D5BA85-16D8-9F6E-A5C1-0A4D2CE0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4" y="3174696"/>
            <a:ext cx="2958352" cy="1653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412C9B-8EF4-B314-F686-4A94EB33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3" y="5032654"/>
            <a:ext cx="2701871" cy="16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9E0B-5661-87B0-3305-0DB8973E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Pagination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50A9-A3BF-6312-DDC4-21096348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73251-0555-59D1-04FA-A66EA607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81" y="2019811"/>
            <a:ext cx="6954071" cy="27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549</Words>
  <Application>Microsoft Office PowerPoint</Application>
  <PresentationFormat>Widescreen</PresentationFormat>
  <Paragraphs>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Segoe UI Web (West European)</vt:lpstr>
      <vt:lpstr>Office Theme</vt:lpstr>
      <vt:lpstr>Custom Design</vt:lpstr>
      <vt:lpstr>Delete Todo</vt:lpstr>
      <vt:lpstr>Update Todo</vt:lpstr>
      <vt:lpstr>Update Todo</vt:lpstr>
      <vt:lpstr>Patch Todo (update completed property)</vt:lpstr>
      <vt:lpstr>Patch Todo (update completed property)</vt:lpstr>
      <vt:lpstr>Definite Assignment Assertions </vt:lpstr>
      <vt:lpstr>Understand the Page(pagination) object from the API</vt:lpstr>
      <vt:lpstr>Implementing Pagination Step 1</vt:lpstr>
      <vt:lpstr>Implementing Pagination Step 2</vt:lpstr>
      <vt:lpstr>Implementing Pagination Step 3</vt:lpstr>
      <vt:lpstr>Implementing Pagination Step 4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Todo</dc:title>
  <dc:creator>Arif Khan</dc:creator>
  <cp:lastModifiedBy>Arif Khan</cp:lastModifiedBy>
  <cp:revision>38</cp:revision>
  <dcterms:created xsi:type="dcterms:W3CDTF">2023-08-17T16:00:05Z</dcterms:created>
  <dcterms:modified xsi:type="dcterms:W3CDTF">2023-08-21T05:43:38Z</dcterms:modified>
</cp:coreProperties>
</file>