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3649-208B-4C86-9CF4-9E3C815A910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59798-A346-4C5C-B763-E0060D12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72D0-65B4-4D99-8DE4-404197194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patient insurance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2C441-B014-4FAB-BB37-85F0EB04B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3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9C583-28C6-47AD-9261-CEA9F3A1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19" y="845596"/>
            <a:ext cx="3010161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A5804-1BB4-45E0-8504-02DF084F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16" y="906561"/>
            <a:ext cx="286536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D4707-EAF5-4F45-BC6F-3C3A1AF9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54" y="799872"/>
            <a:ext cx="2911092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7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6116B-B1ED-400A-8FFF-FCC6CC7E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299" y="834165"/>
            <a:ext cx="3025402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4562-3DD6-43F8-A0C2-841029D3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fornian FB" panose="020B0604020202020204" pitchFamily="18" charset="0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5861-E3E3-44F4-A772-99780C89B8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It's a fact of life: people checking into the hospital face risks. Expecting to get better,</a:t>
            </a:r>
          </a:p>
          <a:p>
            <a:r>
              <a:rPr lang="en-US" dirty="0"/>
              <a:t> some actually wind up getting worse.</a:t>
            </a:r>
          </a:p>
          <a:p>
            <a:r>
              <a:rPr lang="en-US" dirty="0"/>
              <a:t>So, basically what our work is to ease this process we only need the patient to state their condition </a:t>
            </a:r>
          </a:p>
          <a:p>
            <a:r>
              <a:rPr lang="en-US" dirty="0"/>
              <a:t>and their age through our automation we will do a thorough search on the internet for the best possible doctor available</a:t>
            </a:r>
          </a:p>
        </p:txBody>
      </p:sp>
    </p:spTree>
    <p:extLst>
      <p:ext uri="{BB962C8B-B14F-4D97-AF65-F5344CB8AC3E}">
        <p14:creationId xmlns:p14="http://schemas.microsoft.com/office/powerpoint/2010/main" val="153611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3472-3D3F-41A1-9A01-C4639161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2D8A-B3D6-4770-85A4-A70971FEB7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1. Here for automation we are using </a:t>
            </a:r>
            <a:r>
              <a:rPr lang="en-US" dirty="0" err="1">
                <a:latin typeface="Californian FB" panose="0207040306080B030204" pitchFamily="18" charset="0"/>
              </a:rPr>
              <a:t>ui</a:t>
            </a:r>
            <a:r>
              <a:rPr lang="en-US" dirty="0">
                <a:latin typeface="Californian FB" panose="0207040306080B030204" pitchFamily="18" charset="0"/>
              </a:rPr>
              <a:t> path.</a:t>
            </a:r>
          </a:p>
          <a:p>
            <a:endParaRPr lang="en-US" dirty="0">
              <a:latin typeface="Californian FB" panose="0207040306080B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8E3AB-11A2-41CB-BA90-D6753E91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24" y="3132307"/>
            <a:ext cx="5845240" cy="32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3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EC1E18-B6BC-47D8-B625-B396423B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automation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9E05-D343-421A-84C9-692603D606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here the automation is distributed into four parts:-</a:t>
            </a:r>
          </a:p>
          <a:p>
            <a:pPr marL="0" indent="0">
              <a:buNone/>
            </a:pPr>
            <a:r>
              <a:rPr lang="en-US" dirty="0"/>
              <a:t>	A. pdf automation</a:t>
            </a:r>
          </a:p>
          <a:p>
            <a:pPr marL="0" indent="0">
              <a:buNone/>
            </a:pPr>
            <a:r>
              <a:rPr lang="en-US" dirty="0"/>
              <a:t>	b. excel automation</a:t>
            </a:r>
          </a:p>
          <a:p>
            <a:pPr marL="0" indent="0">
              <a:buNone/>
            </a:pPr>
            <a:r>
              <a:rPr lang="en-US" dirty="0"/>
              <a:t>	c. e-mail automation</a:t>
            </a:r>
          </a:p>
          <a:p>
            <a:pPr marL="0" indent="0">
              <a:buNone/>
            </a:pPr>
            <a:r>
              <a:rPr lang="en-US" dirty="0"/>
              <a:t>	d. data automation</a:t>
            </a:r>
          </a:p>
        </p:txBody>
      </p:sp>
    </p:spTree>
    <p:extLst>
      <p:ext uri="{BB962C8B-B14F-4D97-AF65-F5344CB8AC3E}">
        <p14:creationId xmlns:p14="http://schemas.microsoft.com/office/powerpoint/2010/main" val="337105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D36B-7B6B-44D9-BF18-7901C7A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B71C-3A65-409F-8396-0BACE2554F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we are reading data from pdf and saving it into our database.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BCF50-F42B-429B-87B7-3D196D27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5" y="3273809"/>
            <a:ext cx="5494508" cy="3094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C8828-0BD8-4197-A171-75889E71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3809"/>
            <a:ext cx="5809814" cy="32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ACF8-62FC-4E12-AB83-135529DA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B197-9859-4FC7-B6FC-19425EC53E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28A9-D74C-4A10-8843-C2F7D63D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we are reading data from database and sending the data to insurance company about the verification of data</a:t>
            </a:r>
          </a:p>
        </p:txBody>
      </p:sp>
    </p:spTree>
    <p:extLst>
      <p:ext uri="{BB962C8B-B14F-4D97-AF65-F5344CB8AC3E}">
        <p14:creationId xmlns:p14="http://schemas.microsoft.com/office/powerpoint/2010/main" val="33091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FB9D-0F4C-4900-9196-A827F748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automation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AE95F-7B42-4660-B22F-36CAA6D533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1456879"/>
            <a:ext cx="6199187" cy="3487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D110-1513-4245-8663-30EBCF4E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verification of insurance if needed, than we are sending the data of best doctor available according to the filters.</a:t>
            </a:r>
          </a:p>
        </p:txBody>
      </p:sp>
    </p:spTree>
    <p:extLst>
      <p:ext uri="{BB962C8B-B14F-4D97-AF65-F5344CB8AC3E}">
        <p14:creationId xmlns:p14="http://schemas.microsoft.com/office/powerpoint/2010/main" val="88712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D91D3-D439-474D-837B-70912CD4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automation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FC547E-5233-4D61-9A24-EFAD5746E1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327" r="3232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2A6D56-3EAD-44A9-832F-1626B3EC4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 the data is read and if appointment is to be done than it is done here</a:t>
            </a:r>
          </a:p>
        </p:txBody>
      </p:sp>
    </p:spTree>
    <p:extLst>
      <p:ext uri="{BB962C8B-B14F-4D97-AF65-F5344CB8AC3E}">
        <p14:creationId xmlns:p14="http://schemas.microsoft.com/office/powerpoint/2010/main" val="272569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3654-C43B-4660-981B-5DE09769C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80C5E-6659-4216-BAD6-17199AB22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will the user will interact using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20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</TotalTime>
  <Words>191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Californian FB</vt:lpstr>
      <vt:lpstr>Tw Cen MT</vt:lpstr>
      <vt:lpstr>Droplet</vt:lpstr>
      <vt:lpstr>Automated patient insurance system</vt:lpstr>
      <vt:lpstr>about</vt:lpstr>
      <vt:lpstr>How it works</vt:lpstr>
      <vt:lpstr>Distribution of automation</vt:lpstr>
      <vt:lpstr>Pdf automation</vt:lpstr>
      <vt:lpstr>Excel automation</vt:lpstr>
      <vt:lpstr>E-mail automation</vt:lpstr>
      <vt:lpstr>Data automation</vt:lpstr>
      <vt:lpstr>prototype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patient insurance system</dc:title>
  <dc:creator>ANKIT SINGH</dc:creator>
  <cp:lastModifiedBy>ANKIT SINGH</cp:lastModifiedBy>
  <cp:revision>14</cp:revision>
  <dcterms:created xsi:type="dcterms:W3CDTF">2019-12-01T10:50:02Z</dcterms:created>
  <dcterms:modified xsi:type="dcterms:W3CDTF">2019-12-01T11:37:07Z</dcterms:modified>
</cp:coreProperties>
</file>