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27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grpSpPr>
        <p:sp>
          <p:nvSpPr>
            <p:cNvPr id="1048618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48619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0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1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48622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3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4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5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6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7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8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9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0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1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2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3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4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5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6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7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8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9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0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1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2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3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4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5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6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48647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8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9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0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1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2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3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4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5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6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7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8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48659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0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1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2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3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4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5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6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7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8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9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0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1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67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5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75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5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5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8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5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8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9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9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0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6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5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6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grpSpPr>
        <p:grpSp>
          <p:nvGrpSpPr>
            <p:cNvPr id="7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8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84913"/>
          </a:xfrm>
        </p:spPr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Team Name :</a:t>
            </a:r>
            <a:br>
              <a:rPr lang="en-US" dirty="0">
                <a:latin typeface="Adobe Garamond Pro Bold" panose="02020702060506020403" pitchFamily="18" charset="0"/>
              </a:rPr>
            </a:br>
            <a:r>
              <a:rPr lang="en-US" dirty="0">
                <a:latin typeface="Adobe Garamond Pro Bold" panose="02020702060506020403" pitchFamily="18" charset="0"/>
              </a:rPr>
              <a:t> Back Benchers</a:t>
            </a:r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1876424" y="3089188"/>
            <a:ext cx="8791575" cy="28173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dobe Garamond Pro" panose="02020502060506020403" pitchFamily="18" charset="0"/>
              </a:rPr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dobe Garamond Pro" panose="02020502060506020403" pitchFamily="18" charset="0"/>
              </a:rPr>
              <a:t>Gautam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dobe Garamond Pro" panose="02020502060506020403" pitchFamily="18" charset="0"/>
              </a:rPr>
              <a:t>Sanjay Singh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dobe Garamond Pro" panose="02020502060506020403" pitchFamily="18" charset="0"/>
              </a:rPr>
              <a:t>Inder barthwal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D096-8763-4495-9DDB-AA807E96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5A213-C583-4D40-9725-8DA96208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03" y="1696915"/>
            <a:ext cx="9034218" cy="50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8213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dobe Garamond Pro Bold" panose="02020702060506020403" pitchFamily="18" charset="0"/>
              </a:rPr>
              <a:t>Introduction</a:t>
            </a:r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Caslon Pro" panose="0205050205050A020403" pitchFamily="18" charset="0"/>
              </a:rPr>
              <a:t>The project is from the Healthcare, where our main focus is on  predicting the type of  “CANCER” , which is the second leading cause of death globally.  Our model can predict with 90% accuracy that whether the tumor is Benign or Malignant which help in the early diagnosis.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aramond Pro Bold" panose="02020702060506020403" pitchFamily="18" charset="0"/>
              </a:rPr>
              <a:t>What is cancer?</a:t>
            </a:r>
            <a:br>
              <a:rPr lang="en-US" dirty="0"/>
            </a:br>
            <a:endParaRPr lang="en-US" dirty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Caslon Pro" panose="0205050205050A020403" pitchFamily="18" charset="0"/>
              </a:rPr>
              <a:t>Cancer is a generic term for a large group of diseases that cause and affect any part of the body.</a:t>
            </a:r>
          </a:p>
          <a:p>
            <a:r>
              <a:rPr lang="en-US" dirty="0">
                <a:latin typeface="Adobe Caslon Pro" panose="0205050205050A020403" pitchFamily="18" charset="0"/>
              </a:rPr>
              <a:t>Cancer is the rapid creation of abnormal cells that grow beyond their usual boundaries, and which can then invade adjoining parts of the body and spread to other organs.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Tumor</a:t>
            </a:r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tumor is a mass or lump of tissue that may resemble swelling. Not all tumors are cancerous, but it is a good idea to see a doctor if one appears.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0487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Benign and malignant</a:t>
            </a:r>
            <a:endParaRPr lang="en-IN"/>
          </a:p>
        </p:txBody>
      </p:sp>
      <p:sp>
        <p:nvSpPr>
          <p:cNvPr id="1048793" name="TextBox 1048792"/>
          <p:cNvSpPr txBox="1"/>
          <p:nvPr/>
        </p:nvSpPr>
        <p:spPr>
          <a:xfrm>
            <a:off x="885941" y="1814689"/>
            <a:ext cx="9378163" cy="4282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Benign: These are not cancerous. They either cannot spread or grow, or they do so very slowly. If a doctor removes them, they do not generally return.
Premalignant: In these tumors, the cells are not yet cancerous, but they have the potential to become malignant.
Malignant: Malignant tumors are cancerous. The cells can grow and spread to other parts of the body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Title 10487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are tumors diagnosed?</a:t>
            </a:r>
          </a:p>
        </p:txBody>
      </p:sp>
      <p:sp>
        <p:nvSpPr>
          <p:cNvPr id="1048795" name="Content Placeholder 1048794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en-IN"/>
              <a:t>If you discover a new or unusual lump on your body, see your doctor as soon as possible.</a:t>
            </a:r>
          </a:p>
          <a:p>
            <a:r>
              <a:rPr lang="en-IN"/>
              <a:t>Sometimes, though, you may not know you have a tumor. It may be found during a routine screening or checkup, or during a test for some other symptom.</a:t>
            </a:r>
          </a:p>
          <a:p>
            <a:r>
              <a:rPr lang="en-IN"/>
              <a:t>After a physical exam, your doctor may use one or more imaging tests to help confirm a diagnosis, such as:</a:t>
            </a:r>
          </a:p>
          <a:p>
            <a:r>
              <a:rPr lang="en-IN"/>
              <a:t>X-ray</a:t>
            </a:r>
          </a:p>
          <a:p>
            <a:r>
              <a:rPr lang="en-IN"/>
              <a:t>ultrasound</a:t>
            </a:r>
          </a:p>
          <a:p>
            <a:r>
              <a:rPr lang="en-IN"/>
              <a:t>CT scan</a:t>
            </a:r>
          </a:p>
          <a:p>
            <a:r>
              <a:rPr lang="en-IN"/>
              <a:t>MRI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Content Placeholder 1048796"/>
          <p:cNvSpPr>
            <a:spLocks noGrp="1"/>
          </p:cNvSpPr>
          <p:nvPr>
            <p:ph idx="1"/>
          </p:nvPr>
        </p:nvSpPr>
        <p:spPr>
          <a:xfrm>
            <a:off x="910716" y="837847"/>
            <a:ext cx="10136694" cy="4953354"/>
          </a:xfrm>
        </p:spPr>
        <p:txBody>
          <a:bodyPr>
            <a:normAutofit/>
          </a:bodyPr>
          <a:lstStyle/>
          <a:p>
            <a:r>
              <a:rPr lang="en-IN"/>
              <a:t>Blood tests are another common way to help with diagnosis. But a biopsy is the only way to confirm the presence of cancer.</a:t>
            </a:r>
          </a:p>
          <a:p>
            <a:r>
              <a:rPr lang="en-IN"/>
              <a:t>A biopsy involves removing a tissue sample. The location of the tumor will determine whether you need a needle biopsy or some other method, such as colonoscopy or surgery.</a:t>
            </a:r>
          </a:p>
          <a:p>
            <a:r>
              <a:rPr lang="en-IN"/>
              <a:t>The tissue will be sent to a lab and examined under a microscope. Your doctor will receive a pathology report. This report will tell your doctor whether the tissue that was removed is benign, precancerous, or malignant.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C267-226E-4345-A227-238AEEB2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Knime</a:t>
            </a:r>
            <a:r>
              <a:rPr lang="en-US" dirty="0"/>
              <a:t> </a:t>
            </a:r>
            <a:r>
              <a:rPr lang="en-US" dirty="0" err="1"/>
              <a:t>WorkSpace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849DF-A5AE-49BC-80B6-B0CD0E7F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16" y="1779892"/>
            <a:ext cx="8543192" cy="48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4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8EE0-EB3A-409F-8852-722E1A5F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9410D-2C0C-4895-8DCC-9EF876FE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50" y="1701929"/>
            <a:ext cx="8431700" cy="47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87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Caslon Pro</vt:lpstr>
      <vt:lpstr>Adobe Garamond Pro</vt:lpstr>
      <vt:lpstr>Adobe Garamond Pro Bold</vt:lpstr>
      <vt:lpstr>Arial</vt:lpstr>
      <vt:lpstr>Calibri</vt:lpstr>
      <vt:lpstr>Tw Cen MT</vt:lpstr>
      <vt:lpstr>Circuit</vt:lpstr>
      <vt:lpstr>Team Name :  Back Benchers</vt:lpstr>
      <vt:lpstr>Introduction</vt:lpstr>
      <vt:lpstr>What is cancer? </vt:lpstr>
      <vt:lpstr>                             Tumor</vt:lpstr>
      <vt:lpstr>Benign and malignant</vt:lpstr>
      <vt:lpstr>How are tumors diagnosed?</vt:lpstr>
      <vt:lpstr>PowerPoint Presentation</vt:lpstr>
      <vt:lpstr>Knime WorkSpace</vt:lpstr>
      <vt:lpstr>Configuration</vt:lpstr>
      <vt:lpstr>Output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Singh</dc:creator>
  <cp:lastModifiedBy>Gautam Prajapat</cp:lastModifiedBy>
  <cp:revision>2</cp:revision>
  <dcterms:created xsi:type="dcterms:W3CDTF">2019-11-30T20:22:57Z</dcterms:created>
  <dcterms:modified xsi:type="dcterms:W3CDTF">2019-12-01T10:35:09Z</dcterms:modified>
</cp:coreProperties>
</file>