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3"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Montserrat"/>
      <p:regular r:id="rId14"/>
      <p:bold r:id="rId15"/>
      <p:italic r:id="rId16"/>
      <p:boldItalic r:id="rId17"/>
    </p:embeddedFont>
    <p:embeddedFont>
      <p:font typeface="Lat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Lato-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Montserrat-bold.fntdata"/><Relationship Id="rId14" Type="http://schemas.openxmlformats.org/officeDocument/2006/relationships/font" Target="fonts/Montserrat-regular.fntdata"/><Relationship Id="rId17" Type="http://schemas.openxmlformats.org/officeDocument/2006/relationships/font" Target="fonts/Montserrat-boldItalic.fntdata"/><Relationship Id="rId16" Type="http://schemas.openxmlformats.org/officeDocument/2006/relationships/font" Target="fonts/Montserrat-italic.fntdata"/><Relationship Id="rId5" Type="http://schemas.openxmlformats.org/officeDocument/2006/relationships/notesMaster" Target="notesMasters/notesMaster1.xml"/><Relationship Id="rId19" Type="http://schemas.openxmlformats.org/officeDocument/2006/relationships/font" Target="fonts/Lato-bold.fntdata"/><Relationship Id="rId6" Type="http://schemas.openxmlformats.org/officeDocument/2006/relationships/slide" Target="slides/slide1.xml"/><Relationship Id="rId18" Type="http://schemas.openxmlformats.org/officeDocument/2006/relationships/font" Target="fonts/Lat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1f87997393_0_7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1f87997393_0_7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c954e5335c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c954e5335c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1f87997393_0_8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1f87997393_0_8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c954e5335c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c954e5335c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c954e5335c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c954e5335c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c954e5335c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c954e5335c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c954e5335c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c954e5335c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c7a4e53bd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c7a4e53bd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OC">
  <p:cSld name="SECTION_HEADER_1">
    <p:spTree>
      <p:nvGrpSpPr>
        <p:cNvPr id="130" name="Shape 130"/>
        <p:cNvGrpSpPr/>
        <p:nvPr/>
      </p:nvGrpSpPr>
      <p:grpSpPr>
        <a:xfrm>
          <a:off x="0" y="0"/>
          <a:ext cx="0" cy="0"/>
          <a:chOff x="0" y="0"/>
          <a:chExt cx="0" cy="0"/>
        </a:xfrm>
      </p:grpSpPr>
      <p:grpSp>
        <p:nvGrpSpPr>
          <p:cNvPr id="131" name="Google Shape;131;p13"/>
          <p:cNvGrpSpPr/>
          <p:nvPr/>
        </p:nvGrpSpPr>
        <p:grpSpPr>
          <a:xfrm>
            <a:off x="4406400" y="0"/>
            <a:ext cx="4737600" cy="5143065"/>
            <a:chOff x="4406400" y="0"/>
            <a:chExt cx="4737600" cy="5143065"/>
          </a:xfrm>
        </p:grpSpPr>
        <p:sp>
          <p:nvSpPr>
            <p:cNvPr id="132" name="Google Shape;132;p1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0" name="Google Shape;150;p1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
        <p:nvSpPr>
          <p:cNvPr id="151" name="Google Shape;151;p1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_alt3">
  <p:cSld name="TITLE_AND_BODY_1">
    <p:spTree>
      <p:nvGrpSpPr>
        <p:cNvPr id="152" name="Shape 152"/>
        <p:cNvGrpSpPr/>
        <p:nvPr/>
      </p:nvGrpSpPr>
      <p:grpSpPr>
        <a:xfrm>
          <a:off x="0" y="0"/>
          <a:ext cx="0" cy="0"/>
          <a:chOff x="0" y="0"/>
          <a:chExt cx="0" cy="0"/>
        </a:xfrm>
      </p:grpSpPr>
      <p:pic>
        <p:nvPicPr>
          <p:cNvPr descr="offset_comp_343059.jpg" id="153" name="Google Shape;153;p14"/>
          <p:cNvPicPr preferRelativeResize="0"/>
          <p:nvPr/>
        </p:nvPicPr>
        <p:blipFill rotWithShape="1">
          <a:blip r:embed="rId2">
            <a:alphaModFix amt="80000"/>
          </a:blip>
          <a:srcRect b="25870" l="30474" r="30474" t="11955"/>
          <a:stretch/>
        </p:blipFill>
        <p:spPr>
          <a:xfrm rot="-5400000">
            <a:off x="113630" y="-105700"/>
            <a:ext cx="5142300" cy="5364300"/>
          </a:xfrm>
          <a:prstGeom prst="diagStripe">
            <a:avLst>
              <a:gd fmla="val 50343" name="adj"/>
            </a:avLst>
          </a:prstGeom>
          <a:noFill/>
          <a:ln>
            <a:noFill/>
          </a:ln>
        </p:spPr>
      </p:pic>
      <p:sp>
        <p:nvSpPr>
          <p:cNvPr id="154" name="Google Shape;154;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55" name="Google Shape;155;p14"/>
          <p:cNvSpPr txBox="1"/>
          <p:nvPr>
            <p:ph idx="1" type="body"/>
          </p:nvPr>
        </p:nvSpPr>
        <p:spPr>
          <a:xfrm>
            <a:off x="4018025" y="1567550"/>
            <a:ext cx="4318500" cy="17667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Clr>
                <a:schemeClr val="dk2"/>
              </a:buClr>
              <a:buSzPts val="1300"/>
              <a:buChar char="●"/>
              <a:defRPr>
                <a:solidFill>
                  <a:schemeClr val="dk2"/>
                </a:solidFill>
              </a:defRPr>
            </a:lvl1pPr>
            <a:lvl2pPr indent="-298450" lvl="1" marL="914400" rtl="0">
              <a:spcBef>
                <a:spcPts val="0"/>
              </a:spcBef>
              <a:spcAft>
                <a:spcPts val="0"/>
              </a:spcAft>
              <a:buClr>
                <a:schemeClr val="dk2"/>
              </a:buClr>
              <a:buSzPts val="1100"/>
              <a:buChar char="○"/>
              <a:defRPr>
                <a:solidFill>
                  <a:schemeClr val="dk2"/>
                </a:solidFill>
              </a:defRPr>
            </a:lvl2pPr>
            <a:lvl3pPr indent="-298450" lvl="2" marL="1371600" rtl="0">
              <a:spcBef>
                <a:spcPts val="0"/>
              </a:spcBef>
              <a:spcAft>
                <a:spcPts val="0"/>
              </a:spcAft>
              <a:buClr>
                <a:schemeClr val="dk2"/>
              </a:buClr>
              <a:buSzPts val="1100"/>
              <a:buChar char="■"/>
              <a:defRPr>
                <a:solidFill>
                  <a:schemeClr val="dk2"/>
                </a:solidFill>
              </a:defRPr>
            </a:lvl3pPr>
            <a:lvl4pPr indent="-298450" lvl="3" marL="1828800" rtl="0">
              <a:spcBef>
                <a:spcPts val="0"/>
              </a:spcBef>
              <a:spcAft>
                <a:spcPts val="0"/>
              </a:spcAft>
              <a:buClr>
                <a:schemeClr val="dk2"/>
              </a:buClr>
              <a:buSzPts val="1100"/>
              <a:buChar char="●"/>
              <a:defRPr>
                <a:solidFill>
                  <a:schemeClr val="dk2"/>
                </a:solidFill>
              </a:defRPr>
            </a:lvl4pPr>
            <a:lvl5pPr indent="-298450" lvl="4" marL="2286000" rtl="0">
              <a:spcBef>
                <a:spcPts val="0"/>
              </a:spcBef>
              <a:spcAft>
                <a:spcPts val="0"/>
              </a:spcAft>
              <a:buClr>
                <a:schemeClr val="dk2"/>
              </a:buClr>
              <a:buSzPts val="1100"/>
              <a:buChar char="○"/>
              <a:defRPr>
                <a:solidFill>
                  <a:schemeClr val="dk2"/>
                </a:solidFill>
              </a:defRPr>
            </a:lvl5pPr>
            <a:lvl6pPr indent="-298450" lvl="5" marL="2743200" rtl="0">
              <a:spcBef>
                <a:spcPts val="0"/>
              </a:spcBef>
              <a:spcAft>
                <a:spcPts val="0"/>
              </a:spcAft>
              <a:buClr>
                <a:schemeClr val="dk2"/>
              </a:buClr>
              <a:buSzPts val="1100"/>
              <a:buChar char="■"/>
              <a:defRPr>
                <a:solidFill>
                  <a:schemeClr val="dk2"/>
                </a:solidFill>
              </a:defRPr>
            </a:lvl6pPr>
            <a:lvl7pPr indent="-298450" lvl="6" marL="3200400" rtl="0">
              <a:spcBef>
                <a:spcPts val="0"/>
              </a:spcBef>
              <a:spcAft>
                <a:spcPts val="0"/>
              </a:spcAft>
              <a:buClr>
                <a:schemeClr val="dk2"/>
              </a:buClr>
              <a:buSzPts val="1100"/>
              <a:buChar char="●"/>
              <a:defRPr>
                <a:solidFill>
                  <a:schemeClr val="dk2"/>
                </a:solidFill>
              </a:defRPr>
            </a:lvl7pPr>
            <a:lvl8pPr indent="-298450" lvl="7" marL="3657600" rtl="0">
              <a:spcBef>
                <a:spcPts val="0"/>
              </a:spcBef>
              <a:spcAft>
                <a:spcPts val="0"/>
              </a:spcAft>
              <a:buClr>
                <a:schemeClr val="dk2"/>
              </a:buClr>
              <a:buSzPts val="1100"/>
              <a:buChar char="○"/>
              <a:defRPr>
                <a:solidFill>
                  <a:schemeClr val="dk2"/>
                </a:solidFill>
              </a:defRPr>
            </a:lvl8pPr>
            <a:lvl9pPr indent="-298450" lvl="8" marL="4114800" rtl="0">
              <a:spcBef>
                <a:spcPts val="0"/>
              </a:spcBef>
              <a:spcAft>
                <a:spcPts val="0"/>
              </a:spcAft>
              <a:buClr>
                <a:schemeClr val="dk2"/>
              </a:buClr>
              <a:buSzPts val="1100"/>
              <a:buChar char="■"/>
              <a:defRPr>
                <a:solidFill>
                  <a:schemeClr val="dk2"/>
                </a:solidFill>
              </a:defRPr>
            </a:lvl9pPr>
          </a:lstStyle>
          <a:p/>
        </p:txBody>
      </p:sp>
      <p:sp>
        <p:nvSpPr>
          <p:cNvPr id="156" name="Google Shape;156;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
        <p:nvSpPr>
          <p:cNvPr id="157" name="Google Shape;157;p14">
            <a:hlinkClick/>
          </p:cNvPr>
          <p:cNvSpPr/>
          <p:nvPr/>
        </p:nvSpPr>
        <p:spPr>
          <a:xfrm>
            <a:off x="0" y="0"/>
            <a:ext cx="632700" cy="588600"/>
          </a:xfrm>
          <a:prstGeom prst="rect">
            <a:avLst/>
          </a:prstGeom>
          <a:solidFill>
            <a:srgbClr val="1B21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4">
            <a:hlinkClick/>
          </p:cNvPr>
          <p:cNvSpPr/>
          <p:nvPr/>
        </p:nvSpPr>
        <p:spPr>
          <a:xfrm>
            <a:off x="212050" y="221751"/>
            <a:ext cx="219600" cy="18900"/>
          </a:xfrm>
          <a:prstGeom prst="rect">
            <a:avLst/>
          </a:prstGeom>
          <a:solidFill>
            <a:srgbClr val="55688B">
              <a:alpha val="3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4">
            <a:hlinkClick/>
          </p:cNvPr>
          <p:cNvSpPr/>
          <p:nvPr/>
        </p:nvSpPr>
        <p:spPr>
          <a:xfrm>
            <a:off x="212050" y="284225"/>
            <a:ext cx="219600" cy="18900"/>
          </a:xfrm>
          <a:prstGeom prst="rect">
            <a:avLst/>
          </a:prstGeom>
          <a:solidFill>
            <a:srgbClr val="55688B">
              <a:alpha val="3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4">
            <a:hlinkClick/>
          </p:cNvPr>
          <p:cNvSpPr/>
          <p:nvPr/>
        </p:nvSpPr>
        <p:spPr>
          <a:xfrm>
            <a:off x="212050" y="346699"/>
            <a:ext cx="219600" cy="18900"/>
          </a:xfrm>
          <a:prstGeom prst="rect">
            <a:avLst/>
          </a:prstGeom>
          <a:solidFill>
            <a:srgbClr val="55688B">
              <a:alpha val="3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1" name="Google Shape;161;p14"/>
          <p:cNvGrpSpPr/>
          <p:nvPr/>
        </p:nvGrpSpPr>
        <p:grpSpPr>
          <a:xfrm>
            <a:off x="0" y="381001"/>
            <a:ext cx="1037850" cy="1016287"/>
            <a:chOff x="0" y="381001"/>
            <a:chExt cx="1037850" cy="1016287"/>
          </a:xfrm>
        </p:grpSpPr>
        <p:sp>
          <p:nvSpPr>
            <p:cNvPr id="162" name="Google Shape;162;p1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_alt1">
  <p:cSld name="TITLE_AND_BODY_2">
    <p:spTree>
      <p:nvGrpSpPr>
        <p:cNvPr id="164" name="Shape 164"/>
        <p:cNvGrpSpPr/>
        <p:nvPr/>
      </p:nvGrpSpPr>
      <p:grpSpPr>
        <a:xfrm>
          <a:off x="0" y="0"/>
          <a:ext cx="0" cy="0"/>
          <a:chOff x="0" y="0"/>
          <a:chExt cx="0" cy="0"/>
        </a:xfrm>
      </p:grpSpPr>
      <p:sp>
        <p:nvSpPr>
          <p:cNvPr id="165" name="Google Shape;165;p15"/>
          <p:cNvSpPr txBox="1"/>
          <p:nvPr>
            <p:ph type="title"/>
          </p:nvPr>
        </p:nvSpPr>
        <p:spPr>
          <a:xfrm>
            <a:off x="361071" y="1924852"/>
            <a:ext cx="2304900" cy="1797300"/>
          </a:xfrm>
          <a:prstGeom prst="rect">
            <a:avLst/>
          </a:prstGeom>
        </p:spPr>
        <p:txBody>
          <a:bodyPr anchorCtr="0" anchor="t" bIns="91425" lIns="91425" spcFirstLastPara="1" rIns="91425" wrap="square" tIns="91425">
            <a:norm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166" name="Google Shape;166;p15"/>
          <p:cNvSpPr/>
          <p:nvPr/>
        </p:nvSpPr>
        <p:spPr>
          <a:xfrm>
            <a:off x="4564200" y="0"/>
            <a:ext cx="45798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5"/>
          <p:cNvSpPr txBox="1"/>
          <p:nvPr>
            <p:ph idx="1" type="body"/>
          </p:nvPr>
        </p:nvSpPr>
        <p:spPr>
          <a:xfrm>
            <a:off x="6451271" y="1924850"/>
            <a:ext cx="2304900" cy="1797300"/>
          </a:xfrm>
          <a:prstGeom prst="rect">
            <a:avLst/>
          </a:prstGeom>
        </p:spPr>
        <p:txBody>
          <a:bodyPr anchorCtr="0" anchor="t" bIns="91425" lIns="91425" spcFirstLastPara="1" rIns="91425" wrap="square" tIns="91425">
            <a:normAutofit/>
          </a:bodyPr>
          <a:lstStyle>
            <a:lvl1pPr indent="-298450" lvl="0" marL="457200" rtl="0">
              <a:spcBef>
                <a:spcPts val="0"/>
              </a:spcBef>
              <a:spcAft>
                <a:spcPts val="0"/>
              </a:spcAft>
              <a:buClr>
                <a:schemeClr val="dk1"/>
              </a:buClr>
              <a:buSzPts val="1100"/>
              <a:buChar char="●"/>
              <a:defRPr sz="1100">
                <a:solidFill>
                  <a:schemeClr val="dk1"/>
                </a:solidFill>
              </a:defRPr>
            </a:lvl1pPr>
            <a:lvl2pPr indent="-298450" lvl="1" marL="914400" rtl="0">
              <a:spcBef>
                <a:spcPts val="0"/>
              </a:spcBef>
              <a:spcAft>
                <a:spcPts val="0"/>
              </a:spcAft>
              <a:buClr>
                <a:schemeClr val="dk1"/>
              </a:buClr>
              <a:buSzPts val="1100"/>
              <a:buChar char="○"/>
              <a:defRPr>
                <a:solidFill>
                  <a:schemeClr val="dk1"/>
                </a:solidFill>
              </a:defRPr>
            </a:lvl2pPr>
            <a:lvl3pPr indent="-298450" lvl="2" marL="1371600" rtl="0">
              <a:spcBef>
                <a:spcPts val="0"/>
              </a:spcBef>
              <a:spcAft>
                <a:spcPts val="0"/>
              </a:spcAft>
              <a:buClr>
                <a:schemeClr val="dk1"/>
              </a:buClr>
              <a:buSzPts val="1100"/>
              <a:buChar char="■"/>
              <a:defRPr>
                <a:solidFill>
                  <a:schemeClr val="dk1"/>
                </a:solidFill>
              </a:defRPr>
            </a:lvl3pPr>
            <a:lvl4pPr indent="-298450" lvl="3" marL="1828800" rtl="0">
              <a:spcBef>
                <a:spcPts val="0"/>
              </a:spcBef>
              <a:spcAft>
                <a:spcPts val="0"/>
              </a:spcAft>
              <a:buClr>
                <a:schemeClr val="dk1"/>
              </a:buClr>
              <a:buSzPts val="1100"/>
              <a:buChar char="●"/>
              <a:defRPr>
                <a:solidFill>
                  <a:schemeClr val="dk1"/>
                </a:solidFill>
              </a:defRPr>
            </a:lvl4pPr>
            <a:lvl5pPr indent="-298450" lvl="4" marL="2286000" rtl="0">
              <a:spcBef>
                <a:spcPts val="0"/>
              </a:spcBef>
              <a:spcAft>
                <a:spcPts val="0"/>
              </a:spcAft>
              <a:buClr>
                <a:schemeClr val="dk1"/>
              </a:buClr>
              <a:buSzPts val="1100"/>
              <a:buChar char="○"/>
              <a:defRPr>
                <a:solidFill>
                  <a:schemeClr val="dk1"/>
                </a:solidFill>
              </a:defRPr>
            </a:lvl5pPr>
            <a:lvl6pPr indent="-298450" lvl="5" marL="2743200" rtl="0">
              <a:spcBef>
                <a:spcPts val="0"/>
              </a:spcBef>
              <a:spcAft>
                <a:spcPts val="0"/>
              </a:spcAft>
              <a:buClr>
                <a:schemeClr val="dk1"/>
              </a:buClr>
              <a:buSzPts val="1100"/>
              <a:buChar char="■"/>
              <a:defRPr>
                <a:solidFill>
                  <a:schemeClr val="dk1"/>
                </a:solidFill>
              </a:defRPr>
            </a:lvl6pPr>
            <a:lvl7pPr indent="-298450" lvl="6" marL="3200400" rtl="0">
              <a:spcBef>
                <a:spcPts val="0"/>
              </a:spcBef>
              <a:spcAft>
                <a:spcPts val="0"/>
              </a:spcAft>
              <a:buClr>
                <a:schemeClr val="dk1"/>
              </a:buClr>
              <a:buSzPts val="1100"/>
              <a:buChar char="●"/>
              <a:defRPr>
                <a:solidFill>
                  <a:schemeClr val="dk1"/>
                </a:solidFill>
              </a:defRPr>
            </a:lvl7pPr>
            <a:lvl8pPr indent="-298450" lvl="7" marL="3657600" rtl="0">
              <a:spcBef>
                <a:spcPts val="0"/>
              </a:spcBef>
              <a:spcAft>
                <a:spcPts val="0"/>
              </a:spcAft>
              <a:buClr>
                <a:schemeClr val="dk1"/>
              </a:buClr>
              <a:buSzPts val="1100"/>
              <a:buChar char="○"/>
              <a:defRPr>
                <a:solidFill>
                  <a:schemeClr val="dk1"/>
                </a:solidFill>
              </a:defRPr>
            </a:lvl8pPr>
            <a:lvl9pPr indent="-298450" lvl="8" marL="4114800" rtl="0">
              <a:spcBef>
                <a:spcPts val="0"/>
              </a:spcBef>
              <a:spcAft>
                <a:spcPts val="0"/>
              </a:spcAft>
              <a:buClr>
                <a:schemeClr val="dk1"/>
              </a:buClr>
              <a:buSzPts val="1100"/>
              <a:buChar char="■"/>
              <a:defRPr>
                <a:solidFill>
                  <a:schemeClr val="dk1"/>
                </a:solidFill>
              </a:defRPr>
            </a:lvl9pPr>
          </a:lstStyle>
          <a:p/>
        </p:txBody>
      </p:sp>
      <p:sp>
        <p:nvSpPr>
          <p:cNvPr id="168" name="Google Shape;168;p15">
            <a:hlinkClick/>
          </p:cNvPr>
          <p:cNvSpPr/>
          <p:nvPr/>
        </p:nvSpPr>
        <p:spPr>
          <a:xfrm>
            <a:off x="0" y="0"/>
            <a:ext cx="632700" cy="588600"/>
          </a:xfrm>
          <a:prstGeom prst="rect">
            <a:avLst/>
          </a:prstGeom>
          <a:solidFill>
            <a:srgbClr val="1B21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5">
            <a:hlinkClick/>
          </p:cNvPr>
          <p:cNvSpPr/>
          <p:nvPr/>
        </p:nvSpPr>
        <p:spPr>
          <a:xfrm>
            <a:off x="212050" y="221751"/>
            <a:ext cx="219600" cy="18900"/>
          </a:xfrm>
          <a:prstGeom prst="rect">
            <a:avLst/>
          </a:prstGeom>
          <a:solidFill>
            <a:srgbClr val="55688B">
              <a:alpha val="3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5">
            <a:hlinkClick/>
          </p:cNvPr>
          <p:cNvSpPr/>
          <p:nvPr/>
        </p:nvSpPr>
        <p:spPr>
          <a:xfrm>
            <a:off x="212050" y="284225"/>
            <a:ext cx="219600" cy="18900"/>
          </a:xfrm>
          <a:prstGeom prst="rect">
            <a:avLst/>
          </a:prstGeom>
          <a:solidFill>
            <a:srgbClr val="55688B">
              <a:alpha val="3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5">
            <a:hlinkClick/>
          </p:cNvPr>
          <p:cNvSpPr/>
          <p:nvPr/>
        </p:nvSpPr>
        <p:spPr>
          <a:xfrm>
            <a:off x="212050" y="346699"/>
            <a:ext cx="219600" cy="18900"/>
          </a:xfrm>
          <a:prstGeom prst="rect">
            <a:avLst/>
          </a:prstGeom>
          <a:solidFill>
            <a:srgbClr val="55688B">
              <a:alpha val="3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2" name="Google Shape;172;p15"/>
          <p:cNvGrpSpPr/>
          <p:nvPr/>
        </p:nvGrpSpPr>
        <p:grpSpPr>
          <a:xfrm>
            <a:off x="0" y="381001"/>
            <a:ext cx="1037850" cy="1016287"/>
            <a:chOff x="0" y="381001"/>
            <a:chExt cx="1037850" cy="1016287"/>
          </a:xfrm>
        </p:grpSpPr>
        <p:sp>
          <p:nvSpPr>
            <p:cNvPr id="173" name="Google Shape;173;p1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5" name="Google Shape;175;p15"/>
          <p:cNvSpPr txBox="1"/>
          <p:nvPr>
            <p:ph idx="2" type="title"/>
          </p:nvPr>
        </p:nvSpPr>
        <p:spPr>
          <a:xfrm>
            <a:off x="1297500" y="459490"/>
            <a:ext cx="3005700" cy="510900"/>
          </a:xfrm>
          <a:prstGeom prst="rect">
            <a:avLst/>
          </a:prstGeom>
        </p:spPr>
        <p:txBody>
          <a:bodyPr anchorCtr="0" anchor="t" bIns="91425" lIns="91425" spcFirstLastPara="1" rIns="91425" wrap="square" tIns="91425">
            <a:normAutofit/>
          </a:bodyPr>
          <a:lstStyle>
            <a:lvl1pPr lvl="0" rtl="0">
              <a:spcBef>
                <a:spcPts val="0"/>
              </a:spcBef>
              <a:spcAft>
                <a:spcPts val="0"/>
              </a:spcAft>
              <a:buSzPts val="1000"/>
              <a:buNone/>
              <a:defRPr sz="1000"/>
            </a:lvl1pPr>
            <a:lvl2pPr lvl="1" rtl="0">
              <a:spcBef>
                <a:spcPts val="0"/>
              </a:spcBef>
              <a:spcAft>
                <a:spcPts val="0"/>
              </a:spcAft>
              <a:buSzPts val="1000"/>
              <a:buNone/>
              <a:defRPr sz="1000"/>
            </a:lvl2pPr>
            <a:lvl3pPr lvl="2" rtl="0">
              <a:spcBef>
                <a:spcPts val="0"/>
              </a:spcBef>
              <a:spcAft>
                <a:spcPts val="0"/>
              </a:spcAft>
              <a:buSzPts val="1000"/>
              <a:buNone/>
              <a:defRPr sz="1000"/>
            </a:lvl3pPr>
            <a:lvl4pPr lvl="3" rtl="0">
              <a:spcBef>
                <a:spcPts val="0"/>
              </a:spcBef>
              <a:spcAft>
                <a:spcPts val="0"/>
              </a:spcAft>
              <a:buSzPts val="1000"/>
              <a:buNone/>
              <a:defRPr sz="1000"/>
            </a:lvl4pPr>
            <a:lvl5pPr lvl="4" rtl="0">
              <a:spcBef>
                <a:spcPts val="0"/>
              </a:spcBef>
              <a:spcAft>
                <a:spcPts val="0"/>
              </a:spcAft>
              <a:buSzPts val="1000"/>
              <a:buNone/>
              <a:defRPr sz="1000"/>
            </a:lvl5pPr>
            <a:lvl6pPr lvl="5" rtl="0">
              <a:spcBef>
                <a:spcPts val="0"/>
              </a:spcBef>
              <a:spcAft>
                <a:spcPts val="0"/>
              </a:spcAft>
              <a:buSzPts val="1000"/>
              <a:buNone/>
              <a:defRPr sz="1000"/>
            </a:lvl6pPr>
            <a:lvl7pPr lvl="6" rtl="0">
              <a:spcBef>
                <a:spcPts val="0"/>
              </a:spcBef>
              <a:spcAft>
                <a:spcPts val="0"/>
              </a:spcAft>
              <a:buSzPts val="1000"/>
              <a:buNone/>
              <a:defRPr sz="1000"/>
            </a:lvl7pPr>
            <a:lvl8pPr lvl="7" rtl="0">
              <a:spcBef>
                <a:spcPts val="0"/>
              </a:spcBef>
              <a:spcAft>
                <a:spcPts val="0"/>
              </a:spcAft>
              <a:buSzPts val="1000"/>
              <a:buNone/>
              <a:defRPr sz="1000"/>
            </a:lvl8pPr>
            <a:lvl9pPr lvl="8" rtl="0">
              <a:spcBef>
                <a:spcPts val="0"/>
              </a:spcBef>
              <a:spcAft>
                <a:spcPts val="0"/>
              </a:spcAft>
              <a:buSzPts val="1000"/>
              <a:buNone/>
              <a:defRPr sz="1000"/>
            </a:lvl9pPr>
          </a:lstStyle>
          <a:p/>
        </p:txBody>
      </p:sp>
      <p:sp>
        <p:nvSpPr>
          <p:cNvPr id="176" name="Google Shape;176;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_alt2">
  <p:cSld name="TITLE_AND_BODY_2_1">
    <p:spTree>
      <p:nvGrpSpPr>
        <p:cNvPr id="177" name="Shape 177"/>
        <p:cNvGrpSpPr/>
        <p:nvPr/>
      </p:nvGrpSpPr>
      <p:grpSpPr>
        <a:xfrm>
          <a:off x="0" y="0"/>
          <a:ext cx="0" cy="0"/>
          <a:chOff x="0" y="0"/>
          <a:chExt cx="0" cy="0"/>
        </a:xfrm>
      </p:grpSpPr>
      <p:sp>
        <p:nvSpPr>
          <p:cNvPr id="178" name="Google Shape;178;p16"/>
          <p:cNvSpPr txBox="1"/>
          <p:nvPr>
            <p:ph type="title"/>
          </p:nvPr>
        </p:nvSpPr>
        <p:spPr>
          <a:xfrm>
            <a:off x="702850" y="1708619"/>
            <a:ext cx="3333300" cy="1470900"/>
          </a:xfrm>
          <a:prstGeom prst="rect">
            <a:avLst/>
          </a:prstGeom>
        </p:spPr>
        <p:txBody>
          <a:bodyPr anchorCtr="0" anchor="t" bIns="91425" lIns="91425" spcFirstLastPara="1" rIns="91425" wrap="square" tIns="91425">
            <a:norm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179" name="Google Shape;179;p16"/>
          <p:cNvSpPr/>
          <p:nvPr/>
        </p:nvSpPr>
        <p:spPr>
          <a:xfrm>
            <a:off x="0" y="3486600"/>
            <a:ext cx="9144000" cy="16569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6">
            <a:hlinkClick/>
          </p:cNvPr>
          <p:cNvSpPr/>
          <p:nvPr/>
        </p:nvSpPr>
        <p:spPr>
          <a:xfrm>
            <a:off x="0" y="0"/>
            <a:ext cx="632700" cy="588600"/>
          </a:xfrm>
          <a:prstGeom prst="rect">
            <a:avLst/>
          </a:prstGeom>
          <a:solidFill>
            <a:srgbClr val="1B21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6">
            <a:hlinkClick/>
          </p:cNvPr>
          <p:cNvSpPr/>
          <p:nvPr/>
        </p:nvSpPr>
        <p:spPr>
          <a:xfrm>
            <a:off x="212050" y="221751"/>
            <a:ext cx="219600" cy="18900"/>
          </a:xfrm>
          <a:prstGeom prst="rect">
            <a:avLst/>
          </a:prstGeom>
          <a:solidFill>
            <a:srgbClr val="55688B">
              <a:alpha val="3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6">
            <a:hlinkClick/>
          </p:cNvPr>
          <p:cNvSpPr/>
          <p:nvPr/>
        </p:nvSpPr>
        <p:spPr>
          <a:xfrm>
            <a:off x="212050" y="284225"/>
            <a:ext cx="219600" cy="18900"/>
          </a:xfrm>
          <a:prstGeom prst="rect">
            <a:avLst/>
          </a:prstGeom>
          <a:solidFill>
            <a:srgbClr val="55688B">
              <a:alpha val="3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6">
            <a:hlinkClick/>
          </p:cNvPr>
          <p:cNvSpPr/>
          <p:nvPr/>
        </p:nvSpPr>
        <p:spPr>
          <a:xfrm>
            <a:off x="212050" y="346699"/>
            <a:ext cx="219600" cy="18900"/>
          </a:xfrm>
          <a:prstGeom prst="rect">
            <a:avLst/>
          </a:prstGeom>
          <a:solidFill>
            <a:srgbClr val="55688B">
              <a:alpha val="3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4" name="Google Shape;184;p16"/>
          <p:cNvGrpSpPr/>
          <p:nvPr/>
        </p:nvGrpSpPr>
        <p:grpSpPr>
          <a:xfrm>
            <a:off x="0" y="381001"/>
            <a:ext cx="1037850" cy="1016287"/>
            <a:chOff x="0" y="381001"/>
            <a:chExt cx="1037850" cy="1016287"/>
          </a:xfrm>
        </p:grpSpPr>
        <p:sp>
          <p:nvSpPr>
            <p:cNvPr id="185" name="Google Shape;185;p1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7" name="Google Shape;187;p16"/>
          <p:cNvSpPr txBox="1"/>
          <p:nvPr>
            <p:ph idx="2" type="title"/>
          </p:nvPr>
        </p:nvSpPr>
        <p:spPr>
          <a:xfrm>
            <a:off x="1297500" y="459490"/>
            <a:ext cx="3005700" cy="510900"/>
          </a:xfrm>
          <a:prstGeom prst="rect">
            <a:avLst/>
          </a:prstGeom>
        </p:spPr>
        <p:txBody>
          <a:bodyPr anchorCtr="0" anchor="t" bIns="91425" lIns="91425" spcFirstLastPara="1" rIns="91425" wrap="square" tIns="91425">
            <a:normAutofit/>
          </a:bodyPr>
          <a:lstStyle>
            <a:lvl1pPr lvl="0" rtl="0">
              <a:spcBef>
                <a:spcPts val="0"/>
              </a:spcBef>
              <a:spcAft>
                <a:spcPts val="0"/>
              </a:spcAft>
              <a:buSzPts val="1000"/>
              <a:buNone/>
              <a:defRPr sz="1000"/>
            </a:lvl1pPr>
            <a:lvl2pPr lvl="1" rtl="0">
              <a:spcBef>
                <a:spcPts val="0"/>
              </a:spcBef>
              <a:spcAft>
                <a:spcPts val="0"/>
              </a:spcAft>
              <a:buSzPts val="1000"/>
              <a:buNone/>
              <a:defRPr sz="1000"/>
            </a:lvl2pPr>
            <a:lvl3pPr lvl="2" rtl="0">
              <a:spcBef>
                <a:spcPts val="0"/>
              </a:spcBef>
              <a:spcAft>
                <a:spcPts val="0"/>
              </a:spcAft>
              <a:buSzPts val="1000"/>
              <a:buNone/>
              <a:defRPr sz="1000"/>
            </a:lvl3pPr>
            <a:lvl4pPr lvl="3" rtl="0">
              <a:spcBef>
                <a:spcPts val="0"/>
              </a:spcBef>
              <a:spcAft>
                <a:spcPts val="0"/>
              </a:spcAft>
              <a:buSzPts val="1000"/>
              <a:buNone/>
              <a:defRPr sz="1000"/>
            </a:lvl4pPr>
            <a:lvl5pPr lvl="4" rtl="0">
              <a:spcBef>
                <a:spcPts val="0"/>
              </a:spcBef>
              <a:spcAft>
                <a:spcPts val="0"/>
              </a:spcAft>
              <a:buSzPts val="1000"/>
              <a:buNone/>
              <a:defRPr sz="1000"/>
            </a:lvl5pPr>
            <a:lvl6pPr lvl="5" rtl="0">
              <a:spcBef>
                <a:spcPts val="0"/>
              </a:spcBef>
              <a:spcAft>
                <a:spcPts val="0"/>
              </a:spcAft>
              <a:buSzPts val="1000"/>
              <a:buNone/>
              <a:defRPr sz="1000"/>
            </a:lvl6pPr>
            <a:lvl7pPr lvl="6" rtl="0">
              <a:spcBef>
                <a:spcPts val="0"/>
              </a:spcBef>
              <a:spcAft>
                <a:spcPts val="0"/>
              </a:spcAft>
              <a:buSzPts val="1000"/>
              <a:buNone/>
              <a:defRPr sz="1000"/>
            </a:lvl7pPr>
            <a:lvl8pPr lvl="7" rtl="0">
              <a:spcBef>
                <a:spcPts val="0"/>
              </a:spcBef>
              <a:spcAft>
                <a:spcPts val="0"/>
              </a:spcAft>
              <a:buSzPts val="1000"/>
              <a:buNone/>
              <a:defRPr sz="1000"/>
            </a:lvl8pPr>
            <a:lvl9pPr lvl="8" rtl="0">
              <a:spcBef>
                <a:spcPts val="0"/>
              </a:spcBef>
              <a:spcAft>
                <a:spcPts val="0"/>
              </a:spcAft>
              <a:buSzPts val="1000"/>
              <a:buNone/>
              <a:defRPr sz="1000"/>
            </a:lvl9pPr>
          </a:lstStyle>
          <a:p/>
        </p:txBody>
      </p:sp>
      <p:sp>
        <p:nvSpPr>
          <p:cNvPr id="188" name="Google Shape;188;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
        <p:nvSpPr>
          <p:cNvPr id="189" name="Google Shape;189;p16"/>
          <p:cNvSpPr txBox="1"/>
          <p:nvPr>
            <p:ph idx="1" type="body"/>
          </p:nvPr>
        </p:nvSpPr>
        <p:spPr>
          <a:xfrm>
            <a:off x="702850" y="3625275"/>
            <a:ext cx="3333300" cy="765300"/>
          </a:xfrm>
          <a:prstGeom prst="rect">
            <a:avLst/>
          </a:prstGeom>
        </p:spPr>
        <p:txBody>
          <a:bodyPr anchorCtr="0" anchor="t" bIns="91425" lIns="91425" spcFirstLastPara="1" rIns="91425" wrap="square" tIns="91425">
            <a:normAutofit/>
          </a:bodyPr>
          <a:lstStyle>
            <a:lvl1pPr indent="-298450" lvl="0" marL="457200" rtl="0">
              <a:spcBef>
                <a:spcPts val="0"/>
              </a:spcBef>
              <a:spcAft>
                <a:spcPts val="0"/>
              </a:spcAft>
              <a:buClr>
                <a:schemeClr val="dk1"/>
              </a:buClr>
              <a:buSzPts val="1100"/>
              <a:buChar char="●"/>
              <a:defRPr sz="1100">
                <a:solidFill>
                  <a:schemeClr val="dk1"/>
                </a:solidFill>
              </a:defRPr>
            </a:lvl1pPr>
            <a:lvl2pPr indent="-298450" lvl="1" marL="914400" rtl="0">
              <a:spcBef>
                <a:spcPts val="0"/>
              </a:spcBef>
              <a:spcAft>
                <a:spcPts val="0"/>
              </a:spcAft>
              <a:buClr>
                <a:schemeClr val="dk1"/>
              </a:buClr>
              <a:buSzPts val="1100"/>
              <a:buChar char="○"/>
              <a:defRPr>
                <a:solidFill>
                  <a:schemeClr val="dk1"/>
                </a:solidFill>
              </a:defRPr>
            </a:lvl2pPr>
            <a:lvl3pPr indent="-298450" lvl="2" marL="1371600" rtl="0">
              <a:spcBef>
                <a:spcPts val="0"/>
              </a:spcBef>
              <a:spcAft>
                <a:spcPts val="0"/>
              </a:spcAft>
              <a:buClr>
                <a:schemeClr val="dk1"/>
              </a:buClr>
              <a:buSzPts val="1100"/>
              <a:buChar char="■"/>
              <a:defRPr>
                <a:solidFill>
                  <a:schemeClr val="dk1"/>
                </a:solidFill>
              </a:defRPr>
            </a:lvl3pPr>
            <a:lvl4pPr indent="-298450" lvl="3" marL="1828800" rtl="0">
              <a:spcBef>
                <a:spcPts val="0"/>
              </a:spcBef>
              <a:spcAft>
                <a:spcPts val="0"/>
              </a:spcAft>
              <a:buClr>
                <a:schemeClr val="dk1"/>
              </a:buClr>
              <a:buSzPts val="1100"/>
              <a:buChar char="●"/>
              <a:defRPr>
                <a:solidFill>
                  <a:schemeClr val="dk1"/>
                </a:solidFill>
              </a:defRPr>
            </a:lvl4pPr>
            <a:lvl5pPr indent="-298450" lvl="4" marL="2286000" rtl="0">
              <a:spcBef>
                <a:spcPts val="0"/>
              </a:spcBef>
              <a:spcAft>
                <a:spcPts val="0"/>
              </a:spcAft>
              <a:buClr>
                <a:schemeClr val="dk1"/>
              </a:buClr>
              <a:buSzPts val="1100"/>
              <a:buChar char="○"/>
              <a:defRPr>
                <a:solidFill>
                  <a:schemeClr val="dk1"/>
                </a:solidFill>
              </a:defRPr>
            </a:lvl5pPr>
            <a:lvl6pPr indent="-298450" lvl="5" marL="2743200" rtl="0">
              <a:spcBef>
                <a:spcPts val="0"/>
              </a:spcBef>
              <a:spcAft>
                <a:spcPts val="0"/>
              </a:spcAft>
              <a:buClr>
                <a:schemeClr val="dk1"/>
              </a:buClr>
              <a:buSzPts val="1100"/>
              <a:buChar char="■"/>
              <a:defRPr>
                <a:solidFill>
                  <a:schemeClr val="dk1"/>
                </a:solidFill>
              </a:defRPr>
            </a:lvl6pPr>
            <a:lvl7pPr indent="-298450" lvl="6" marL="3200400" rtl="0">
              <a:spcBef>
                <a:spcPts val="0"/>
              </a:spcBef>
              <a:spcAft>
                <a:spcPts val="0"/>
              </a:spcAft>
              <a:buClr>
                <a:schemeClr val="dk1"/>
              </a:buClr>
              <a:buSzPts val="1100"/>
              <a:buChar char="●"/>
              <a:defRPr>
                <a:solidFill>
                  <a:schemeClr val="dk1"/>
                </a:solidFill>
              </a:defRPr>
            </a:lvl7pPr>
            <a:lvl8pPr indent="-298450" lvl="7" marL="3657600" rtl="0">
              <a:spcBef>
                <a:spcPts val="0"/>
              </a:spcBef>
              <a:spcAft>
                <a:spcPts val="0"/>
              </a:spcAft>
              <a:buClr>
                <a:schemeClr val="dk1"/>
              </a:buClr>
              <a:buSzPts val="1100"/>
              <a:buChar char="○"/>
              <a:defRPr>
                <a:solidFill>
                  <a:schemeClr val="dk1"/>
                </a:solidFill>
              </a:defRPr>
            </a:lvl8pPr>
            <a:lvl9pPr indent="-298450" lvl="8" marL="4114800" rtl="0">
              <a:spcBef>
                <a:spcPts val="0"/>
              </a:spcBef>
              <a:spcAft>
                <a:spcPts val="0"/>
              </a:spcAft>
              <a:buClr>
                <a:schemeClr val="dk1"/>
              </a:buClr>
              <a:buSzPts val="1100"/>
              <a:buChar char="■"/>
              <a:defRPr>
                <a:solidFill>
                  <a:schemeClr val="dk1"/>
                </a:solidFil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6"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8.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17"/>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Communication </a:t>
            </a:r>
            <a:endParaRPr/>
          </a:p>
          <a:p>
            <a:pPr indent="0" lvl="0" marL="0" rtl="0" algn="l">
              <a:spcBef>
                <a:spcPts val="0"/>
              </a:spcBef>
              <a:spcAft>
                <a:spcPts val="0"/>
              </a:spcAft>
              <a:buNone/>
            </a:pPr>
            <a:r>
              <a:rPr lang="en-GB"/>
              <a:t>Buses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Comparison of some industrial buses</a:t>
            </a:r>
            <a:endParaRPr/>
          </a:p>
        </p:txBody>
      </p:sp>
      <p:pic>
        <p:nvPicPr>
          <p:cNvPr id="200" name="Google Shape;200;p18"/>
          <p:cNvPicPr preferRelativeResize="0"/>
          <p:nvPr/>
        </p:nvPicPr>
        <p:blipFill>
          <a:blip r:embed="rId3">
            <a:alphaModFix/>
          </a:blip>
          <a:stretch>
            <a:fillRect/>
          </a:stretch>
        </p:blipFill>
        <p:spPr>
          <a:xfrm>
            <a:off x="785813" y="1175175"/>
            <a:ext cx="7572375" cy="34766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PROFIBUS (Process Field Bus)</a:t>
            </a:r>
            <a:endParaRPr/>
          </a:p>
        </p:txBody>
      </p:sp>
      <p:sp>
        <p:nvSpPr>
          <p:cNvPr id="206" name="Google Shape;206;p19"/>
          <p:cNvSpPr txBox="1"/>
          <p:nvPr>
            <p:ph idx="1" type="body"/>
          </p:nvPr>
        </p:nvSpPr>
        <p:spPr>
          <a:xfrm>
            <a:off x="1297500" y="826525"/>
            <a:ext cx="5877300" cy="8088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SzPts val="935"/>
              <a:buNone/>
            </a:pPr>
            <a:r>
              <a:rPr lang="en-GB" sz="1405">
                <a:solidFill>
                  <a:srgbClr val="FFFFFF"/>
                </a:solidFill>
              </a:rPr>
              <a:t>Supports high-speed applications in discrete manufacturing such as motor starters, actuators. cell control, and remote I/O. Slaves can respond only to received messages or send messages at the master's request. Master devices have the capability to control the bus.</a:t>
            </a:r>
            <a:endParaRPr sz="1405">
              <a:solidFill>
                <a:srgbClr val="FFFFFF"/>
              </a:solidFill>
            </a:endParaRPr>
          </a:p>
        </p:txBody>
      </p:sp>
      <p:pic>
        <p:nvPicPr>
          <p:cNvPr id="207" name="Google Shape;207;p19"/>
          <p:cNvPicPr preferRelativeResize="0"/>
          <p:nvPr/>
        </p:nvPicPr>
        <p:blipFill>
          <a:blip r:embed="rId3">
            <a:alphaModFix/>
          </a:blip>
          <a:stretch>
            <a:fillRect/>
          </a:stretch>
        </p:blipFill>
        <p:spPr>
          <a:xfrm>
            <a:off x="4493950" y="2048488"/>
            <a:ext cx="4507724" cy="2790225"/>
          </a:xfrm>
          <a:prstGeom prst="rect">
            <a:avLst/>
          </a:prstGeom>
          <a:noFill/>
          <a:ln>
            <a:noFill/>
          </a:ln>
        </p:spPr>
      </p:pic>
      <p:pic>
        <p:nvPicPr>
          <p:cNvPr id="208" name="Google Shape;208;p19"/>
          <p:cNvPicPr preferRelativeResize="0"/>
          <p:nvPr/>
        </p:nvPicPr>
        <p:blipFill>
          <a:blip r:embed="rId4">
            <a:alphaModFix/>
          </a:blip>
          <a:stretch>
            <a:fillRect/>
          </a:stretch>
        </p:blipFill>
        <p:spPr>
          <a:xfrm>
            <a:off x="226750" y="2291113"/>
            <a:ext cx="4267199" cy="230495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PROFINET</a:t>
            </a:r>
            <a:endParaRPr/>
          </a:p>
        </p:txBody>
      </p:sp>
      <p:sp>
        <p:nvSpPr>
          <p:cNvPr id="214" name="Google Shape;214;p20"/>
          <p:cNvSpPr txBox="1"/>
          <p:nvPr>
            <p:ph idx="1" type="body"/>
          </p:nvPr>
        </p:nvSpPr>
        <p:spPr>
          <a:xfrm>
            <a:off x="1297500" y="826525"/>
            <a:ext cx="7167600" cy="39948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GB" sz="1405">
                <a:solidFill>
                  <a:srgbClr val="FFFFFF"/>
                </a:solidFill>
              </a:rPr>
              <a:t>PROFINET networks achieve speeds of 100 Mbit/s or even 1 Gbit/s and higher. The telegram size can be up to 1440 bytes, and there are no limits on the address space. Uses Ethernet instead of RS-485.</a:t>
            </a:r>
            <a:endParaRPr sz="1405">
              <a:solidFill>
                <a:srgbClr val="FFFFFF"/>
              </a:solidFill>
            </a:endParaRPr>
          </a:p>
        </p:txBody>
      </p:sp>
      <p:pic>
        <p:nvPicPr>
          <p:cNvPr id="215" name="Google Shape;215;p20"/>
          <p:cNvPicPr preferRelativeResize="0"/>
          <p:nvPr/>
        </p:nvPicPr>
        <p:blipFill>
          <a:blip r:embed="rId3">
            <a:alphaModFix/>
          </a:blip>
          <a:stretch>
            <a:fillRect/>
          </a:stretch>
        </p:blipFill>
        <p:spPr>
          <a:xfrm>
            <a:off x="2625312" y="1646625"/>
            <a:ext cx="3893375" cy="33530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2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DeviceNet</a:t>
            </a:r>
            <a:endParaRPr/>
          </a:p>
        </p:txBody>
      </p:sp>
      <p:sp>
        <p:nvSpPr>
          <p:cNvPr id="221" name="Google Shape;221;p21"/>
          <p:cNvSpPr txBox="1"/>
          <p:nvPr>
            <p:ph idx="1" type="body"/>
          </p:nvPr>
        </p:nvSpPr>
        <p:spPr>
          <a:xfrm>
            <a:off x="1297500" y="826525"/>
            <a:ext cx="7167600" cy="808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405">
                <a:solidFill>
                  <a:srgbClr val="FFFFFF"/>
                </a:solidFill>
              </a:rPr>
              <a:t>DeviceNet is intended to be a low·cost method to connect sensors, switches. valves, bar code readers. drives, operator display panels. and so on to a simple network.In addition to reading the state of discrete devices, DeviceNet is able to report temperatures, to read the load current in a motor starter, to change the parameters of drives, and so on.</a:t>
            </a:r>
            <a:endParaRPr sz="1405">
              <a:solidFill>
                <a:srgbClr val="FFFFFF"/>
              </a:solidFill>
            </a:endParaRPr>
          </a:p>
          <a:p>
            <a:pPr indent="0" lvl="0" marL="0" rtl="0" algn="l">
              <a:spcBef>
                <a:spcPts val="1200"/>
              </a:spcBef>
              <a:spcAft>
                <a:spcPts val="1200"/>
              </a:spcAft>
              <a:buSzPts val="935"/>
              <a:buNone/>
            </a:pPr>
            <a:r>
              <a:t/>
            </a:r>
            <a:endParaRPr sz="1405">
              <a:solidFill>
                <a:srgbClr val="FFFFFF"/>
              </a:solidFill>
            </a:endParaRPr>
          </a:p>
        </p:txBody>
      </p:sp>
      <p:pic>
        <p:nvPicPr>
          <p:cNvPr id="222" name="Google Shape;222;p21"/>
          <p:cNvPicPr preferRelativeResize="0"/>
          <p:nvPr/>
        </p:nvPicPr>
        <p:blipFill>
          <a:blip r:embed="rId3">
            <a:alphaModFix/>
          </a:blip>
          <a:stretch>
            <a:fillRect/>
          </a:stretch>
        </p:blipFill>
        <p:spPr>
          <a:xfrm>
            <a:off x="152400" y="2204999"/>
            <a:ext cx="4419601" cy="2563027"/>
          </a:xfrm>
          <a:prstGeom prst="rect">
            <a:avLst/>
          </a:prstGeom>
          <a:noFill/>
          <a:ln>
            <a:noFill/>
          </a:ln>
        </p:spPr>
      </p:pic>
      <p:pic>
        <p:nvPicPr>
          <p:cNvPr id="223" name="Google Shape;223;p21"/>
          <p:cNvPicPr preferRelativeResize="0"/>
          <p:nvPr/>
        </p:nvPicPr>
        <p:blipFill>
          <a:blip r:embed="rId4">
            <a:alphaModFix/>
          </a:blip>
          <a:stretch>
            <a:fillRect/>
          </a:stretch>
        </p:blipFill>
        <p:spPr>
          <a:xfrm>
            <a:off x="4683576" y="2146750"/>
            <a:ext cx="4267200" cy="267953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2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Control</a:t>
            </a:r>
            <a:r>
              <a:rPr lang="en-GB"/>
              <a:t>Net</a:t>
            </a:r>
            <a:endParaRPr/>
          </a:p>
        </p:txBody>
      </p:sp>
      <p:sp>
        <p:nvSpPr>
          <p:cNvPr id="229" name="Google Shape;229;p22"/>
          <p:cNvSpPr txBox="1"/>
          <p:nvPr>
            <p:ph idx="1" type="body"/>
          </p:nvPr>
        </p:nvSpPr>
        <p:spPr>
          <a:xfrm>
            <a:off x="1297500" y="826525"/>
            <a:ext cx="7167600" cy="3994800"/>
          </a:xfrm>
          <a:prstGeom prst="rect">
            <a:avLst/>
          </a:prstGeom>
        </p:spPr>
        <p:txBody>
          <a:bodyPr anchorCtr="0" anchor="t" bIns="91425" lIns="91425" spcFirstLastPara="1" rIns="91425" wrap="square" tIns="91425">
            <a:noAutofit/>
          </a:bodyPr>
          <a:lstStyle/>
          <a:p>
            <a:pPr indent="-317817" lvl="0" marL="457200" rtl="0" algn="l">
              <a:spcBef>
                <a:spcPts val="0"/>
              </a:spcBef>
              <a:spcAft>
                <a:spcPts val="0"/>
              </a:spcAft>
              <a:buClr>
                <a:srgbClr val="FFFFFF"/>
              </a:buClr>
              <a:buSzPts val="1405"/>
              <a:buChar char="●"/>
            </a:pPr>
            <a:r>
              <a:rPr lang="en-GB" sz="1405">
                <a:solidFill>
                  <a:srgbClr val="FFFFFF"/>
                </a:solidFill>
              </a:rPr>
              <a:t>ControlNet is a high-speed, deterministic network developed by Allen-Bradley for transmitting critical automation and control information. Control Net can perform multiple functions including multiple PLCs, man/machine interfaces, network access by PC for programming and troubleshooting from any node.</a:t>
            </a:r>
            <a:endParaRPr sz="1405">
              <a:solidFill>
                <a:srgbClr val="FFFFFF"/>
              </a:solidFill>
            </a:endParaRPr>
          </a:p>
        </p:txBody>
      </p:sp>
      <p:pic>
        <p:nvPicPr>
          <p:cNvPr id="230" name="Google Shape;230;p22"/>
          <p:cNvPicPr preferRelativeResize="0"/>
          <p:nvPr/>
        </p:nvPicPr>
        <p:blipFill>
          <a:blip r:embed="rId3">
            <a:alphaModFix/>
          </a:blip>
          <a:stretch>
            <a:fillRect/>
          </a:stretch>
        </p:blipFill>
        <p:spPr>
          <a:xfrm>
            <a:off x="2292275" y="1912300"/>
            <a:ext cx="4559450" cy="30788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2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Controller Area Network (CAN)</a:t>
            </a:r>
            <a:endParaRPr/>
          </a:p>
        </p:txBody>
      </p:sp>
      <p:sp>
        <p:nvSpPr>
          <p:cNvPr id="236" name="Google Shape;236;p23"/>
          <p:cNvSpPr txBox="1"/>
          <p:nvPr>
            <p:ph idx="1" type="body"/>
          </p:nvPr>
        </p:nvSpPr>
        <p:spPr>
          <a:xfrm>
            <a:off x="1297500" y="826525"/>
            <a:ext cx="7167600" cy="3684900"/>
          </a:xfrm>
          <a:prstGeom prst="rect">
            <a:avLst/>
          </a:prstGeom>
        </p:spPr>
        <p:txBody>
          <a:bodyPr anchorCtr="0" anchor="t" bIns="91425" lIns="91425" spcFirstLastPara="1" rIns="91425" wrap="square" tIns="91425">
            <a:noAutofit/>
          </a:bodyPr>
          <a:lstStyle/>
          <a:p>
            <a:pPr indent="-330517" lvl="0" marL="457200" rtl="0" algn="l">
              <a:spcBef>
                <a:spcPts val="0"/>
              </a:spcBef>
              <a:spcAft>
                <a:spcPts val="0"/>
              </a:spcAft>
              <a:buClr>
                <a:srgbClr val="FFFFFF"/>
              </a:buClr>
              <a:buSzPts val="1605"/>
              <a:buChar char="●"/>
            </a:pPr>
            <a:r>
              <a:rPr lang="en-GB" sz="1604">
                <a:solidFill>
                  <a:srgbClr val="FFFFFF"/>
                </a:solidFill>
              </a:rPr>
              <a:t>CAN was designed to be a high-integrity serial data communications bus for real-lime applications, usually for automotive.</a:t>
            </a:r>
            <a:endParaRPr sz="1604">
              <a:solidFill>
                <a:srgbClr val="FFFFFF"/>
              </a:solidFill>
            </a:endParaRPr>
          </a:p>
          <a:p>
            <a:pPr indent="-330517" lvl="0" marL="457200" rtl="0" algn="l">
              <a:spcBef>
                <a:spcPts val="0"/>
              </a:spcBef>
              <a:spcAft>
                <a:spcPts val="0"/>
              </a:spcAft>
              <a:buClr>
                <a:srgbClr val="FFFFFF"/>
              </a:buClr>
              <a:buSzPts val="1605"/>
              <a:buChar char="●"/>
            </a:pPr>
            <a:r>
              <a:rPr lang="en-GB" sz="1604">
                <a:solidFill>
                  <a:srgbClr val="FFFFFF"/>
                </a:solidFill>
              </a:rPr>
              <a:t>CAN was designed to be a high-integrity serial data communications bus for real-time applications.</a:t>
            </a:r>
            <a:endParaRPr sz="1604">
              <a:solidFill>
                <a:srgbClr val="FFFFFF"/>
              </a:solidFill>
            </a:endParaRPr>
          </a:p>
          <a:p>
            <a:pPr indent="-330517" lvl="0" marL="457200" rtl="0" algn="l">
              <a:spcBef>
                <a:spcPts val="0"/>
              </a:spcBef>
              <a:spcAft>
                <a:spcPts val="0"/>
              </a:spcAft>
              <a:buClr>
                <a:srgbClr val="FFFFFF"/>
              </a:buClr>
              <a:buSzPts val="1605"/>
              <a:buChar char="●"/>
            </a:pPr>
            <a:r>
              <a:rPr lang="en-GB" sz="1604">
                <a:solidFill>
                  <a:srgbClr val="FFFFFF"/>
                </a:solidFill>
              </a:rPr>
              <a:t>Data messages transmitted from a node on a CAN bus do not contain addresses of either the transmitting node or of any intended receiving node. Every node on the network receives each message and performs an acceptance test on the identifier to determine whether the message is relevant to it. If the message is relevant. the node processes it; otherwise it ignores it.</a:t>
            </a:r>
            <a:endParaRPr sz="1604">
              <a:solidFill>
                <a:srgbClr val="FFFFFF"/>
              </a:solidFill>
            </a:endParaRPr>
          </a:p>
          <a:p>
            <a:pPr indent="-330517" lvl="0" marL="457200" rtl="0" algn="l">
              <a:spcBef>
                <a:spcPts val="0"/>
              </a:spcBef>
              <a:spcAft>
                <a:spcPts val="0"/>
              </a:spcAft>
              <a:buClr>
                <a:srgbClr val="FFFFFF"/>
              </a:buClr>
              <a:buSzPts val="1605"/>
              <a:buChar char="●"/>
            </a:pPr>
            <a:r>
              <a:rPr lang="en-GB" sz="1604">
                <a:solidFill>
                  <a:srgbClr val="FFFFFF"/>
                </a:solidFill>
              </a:rPr>
              <a:t>The node identifier also determines the priority of a message. The lower the numerical value of the identifier, the higher the priority.</a:t>
            </a:r>
            <a:endParaRPr sz="1604">
              <a:solidFill>
                <a:srgbClr val="FFFFFF"/>
              </a:solidFill>
            </a:endParaRPr>
          </a:p>
          <a:p>
            <a:pPr indent="0" lvl="0" marL="457200" rtl="0" algn="l">
              <a:spcBef>
                <a:spcPts val="1200"/>
              </a:spcBef>
              <a:spcAft>
                <a:spcPts val="0"/>
              </a:spcAft>
              <a:buNone/>
            </a:pPr>
            <a:r>
              <a:t/>
            </a:r>
            <a:endParaRPr sz="1604">
              <a:solidFill>
                <a:srgbClr val="FFFFFF"/>
              </a:solidFill>
            </a:endParaRPr>
          </a:p>
          <a:p>
            <a:pPr indent="0" lvl="0" marL="457200" rtl="0" algn="l">
              <a:spcBef>
                <a:spcPts val="1200"/>
              </a:spcBef>
              <a:spcAft>
                <a:spcPts val="0"/>
              </a:spcAft>
              <a:buNone/>
            </a:pPr>
            <a:r>
              <a:t/>
            </a:r>
            <a:endParaRPr sz="1604">
              <a:solidFill>
                <a:srgbClr val="FFFFFF"/>
              </a:solidFill>
            </a:endParaRPr>
          </a:p>
          <a:p>
            <a:pPr indent="0" lvl="0" marL="457200" rtl="0" algn="l">
              <a:spcBef>
                <a:spcPts val="1200"/>
              </a:spcBef>
              <a:spcAft>
                <a:spcPts val="0"/>
              </a:spcAft>
              <a:buNone/>
            </a:pPr>
            <a:r>
              <a:t/>
            </a:r>
            <a:endParaRPr sz="1604">
              <a:solidFill>
                <a:srgbClr val="FFFFFF"/>
              </a:solidFill>
            </a:endParaRPr>
          </a:p>
          <a:p>
            <a:pPr indent="0" lvl="0" marL="457200" rtl="0" algn="l">
              <a:spcBef>
                <a:spcPts val="1200"/>
              </a:spcBef>
              <a:spcAft>
                <a:spcPts val="1200"/>
              </a:spcAft>
              <a:buNone/>
            </a:pPr>
            <a:r>
              <a:t/>
            </a:r>
            <a:endParaRPr sz="1604">
              <a:solidFill>
                <a:srgbClr val="FFFFFF"/>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2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Examples for Real Time Application</a:t>
            </a:r>
            <a:endParaRPr/>
          </a:p>
        </p:txBody>
      </p:sp>
      <p:pic>
        <p:nvPicPr>
          <p:cNvPr id="242" name="Google Shape;242;p24"/>
          <p:cNvPicPr preferRelativeResize="0"/>
          <p:nvPr/>
        </p:nvPicPr>
        <p:blipFill>
          <a:blip r:embed="rId3">
            <a:alphaModFix/>
          </a:blip>
          <a:stretch>
            <a:fillRect/>
          </a:stretch>
        </p:blipFill>
        <p:spPr>
          <a:xfrm>
            <a:off x="1359275" y="1106700"/>
            <a:ext cx="3079230" cy="3530850"/>
          </a:xfrm>
          <a:prstGeom prst="rect">
            <a:avLst/>
          </a:prstGeom>
          <a:noFill/>
          <a:ln>
            <a:noFill/>
          </a:ln>
        </p:spPr>
      </p:pic>
      <p:pic>
        <p:nvPicPr>
          <p:cNvPr id="243" name="Google Shape;243;p24"/>
          <p:cNvPicPr preferRelativeResize="0"/>
          <p:nvPr/>
        </p:nvPicPr>
        <p:blipFill rotWithShape="1">
          <a:blip r:embed="rId4">
            <a:alphaModFix/>
          </a:blip>
          <a:srcRect b="0" l="0" r="0" t="2018"/>
          <a:stretch/>
        </p:blipFill>
        <p:spPr>
          <a:xfrm>
            <a:off x="4993175" y="1142413"/>
            <a:ext cx="3469050" cy="34594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