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25E2-628E-4786-9E66-A6DE48BB8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FA88B-2CDD-457E-973B-7E8EE08CA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A835-9BAB-4C9B-B017-853CFFA0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E78A-69BD-43D7-B808-FBBDF089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B760-6BCF-4389-8178-55F000CA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3079-7F56-48CE-9A24-3362D1E0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C9DD1-E2A0-4779-A5C9-8A1D2682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F5DF-0851-4CB4-B78C-A3D5D24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41BA-222F-4115-AE22-E2E9B98A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5AE2-4632-4ADB-9BB2-4DF0E5AC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8A26E-94F6-424F-89E1-7CA4B8685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EB92-E172-42E2-84BF-B54121E79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91F7-F18C-43BC-8DBF-57E9CAED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164F-79A9-4FA3-B76F-B8C53FC1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3048-60EB-418E-8AE9-95A3DEC0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3DF9-8B32-4922-A280-CD5687E1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926D-97B5-4F67-BEAA-4CB820BF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0ED3-7F4C-47ED-BC68-F068F596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1FCF-584D-4BD0-B8B1-1BD19B13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9E2C-B6F4-4964-B828-002B9D33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AF00-4B39-4EF6-AA09-C346CC98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6DCC6-5471-42DC-952F-0DE84DCD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FFB5-CC96-4A15-B76C-BF0121CC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E084-6428-43B4-A4B1-09F0F6E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E2DB-8713-4B3B-B234-FC3F03E4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F8F-494F-4B16-B06B-B047FC48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CFBE-D3EE-41ED-8CA0-EC79A18A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D99FA-3015-4075-9EE2-01BC3315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CB1B-5FCE-449E-9509-B314E3F7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330C-C41A-4DD0-9F55-D923F568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E376-5F10-45FA-9655-CD5107A8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583-56DD-41B8-B3AF-95E4ADC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A9E4-C845-45EF-91BD-16CE920B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D972B-9078-4D14-BEC3-4C31DDC6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B76A0-E721-42C1-BD51-A7849CD7E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55A94-AEFF-445B-BAF6-BF1BE3BD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99229-021C-4DA9-8FE3-CE8A2820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BB4B8-80B0-4CB7-8CC5-3DA0DD28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4689C-7FD7-40AB-B088-CA7A5C27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530A-102B-4C45-801E-A6A231D3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FBAC5-7CD9-4F2D-BCB4-8D51F1D7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2D51-944D-4A74-8E1D-281FC756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39110-62AC-43B3-97B9-865C8B54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8BDFD-E4F8-4DAE-B89E-C8AD4E87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259F-2274-4617-ADC0-D90CE179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B76E-60E9-40CD-81CC-32B66778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70CB-AF7C-467D-9E15-3B7E2232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92FA-B88D-483C-A93B-8F05F4CF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19BE5-0225-4174-AE9D-17619E1D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7EA2-8CD4-47FF-B24B-BCA6542A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5430-0758-46DF-9B58-70B845E5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298D0-F8E6-4F0A-897D-5700F7D5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AAFB-9E77-4558-8634-5E8384F3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A5A64-7632-4904-B3CD-8E956E65A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66A5-544F-4501-BDBF-B8F9DD07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8D4A-E38F-414A-9782-F7C09E9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62D8-C1A0-424B-8F9E-C3A6CDB4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C97CC-E8DD-45B2-A2F5-FF1C4720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2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1F401-3667-42B7-8D5C-4424279B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419CF-29DA-4DCB-866B-0E682A4F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BBDC-2A1A-4CA2-882E-9EF36D00D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59B5-A905-4C69-9419-D708777D0E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8C23-8333-4D7F-A7EB-C12AF3FBB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F365-7D54-46F2-92B8-B23502046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CE1CD-8A10-4094-A3FE-56FC489B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C20A-31E5-4C7F-B21B-376D6E38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92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Melih HW 2</a:t>
            </a: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Due:  Jan 30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7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70D7-E20B-4198-9012-715035EF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71" y="1851804"/>
            <a:ext cx="11223685" cy="3548333"/>
          </a:xfrm>
        </p:spPr>
        <p:txBody>
          <a:bodyPr>
            <a:normAutofit/>
          </a:bodyPr>
          <a:lstStyle/>
          <a:p>
            <a:r>
              <a:rPr lang="en-US" dirty="0"/>
              <a:t>Get your robot</a:t>
            </a:r>
          </a:p>
          <a:p>
            <a:r>
              <a:rPr lang="en-US" dirty="0"/>
              <a:t>Use USB2Dyanmixel and </a:t>
            </a:r>
            <a:r>
              <a:rPr lang="en-US" dirty="0" err="1"/>
              <a:t>PowerHub</a:t>
            </a:r>
            <a:endParaRPr lang="en-US" dirty="0"/>
          </a:p>
          <a:p>
            <a:r>
              <a:rPr lang="en-US" dirty="0"/>
              <a:t>Set servo max and min limits</a:t>
            </a:r>
          </a:p>
          <a:p>
            <a:r>
              <a:rPr lang="en-US" dirty="0"/>
              <a:t>Set center position</a:t>
            </a:r>
          </a:p>
          <a:p>
            <a:r>
              <a:rPr lang="en-US" dirty="0"/>
              <a:t>Test all servos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 Assignment1</Template>
  <TotalTime>105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Melih HW 2  Due:  Jan 30th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Due: February 4th</dc:title>
  <dc:creator>Melih Erdoğan</dc:creator>
  <cp:lastModifiedBy>Melih Erdoğan</cp:lastModifiedBy>
  <cp:revision>4</cp:revision>
  <dcterms:created xsi:type="dcterms:W3CDTF">2018-01-25T19:45:42Z</dcterms:created>
  <dcterms:modified xsi:type="dcterms:W3CDTF">2018-01-30T19:58:07Z</dcterms:modified>
</cp:coreProperties>
</file>