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0" r:id="rId3"/>
    <p:sldId id="298" r:id="rId4"/>
    <p:sldId id="258" r:id="rId5"/>
    <p:sldId id="259" r:id="rId6"/>
    <p:sldId id="261" r:id="rId7"/>
    <p:sldId id="299" r:id="rId8"/>
    <p:sldId id="271" r:id="rId9"/>
    <p:sldId id="283" r:id="rId10"/>
    <p:sldId id="282" r:id="rId11"/>
    <p:sldId id="284" r:id="rId12"/>
    <p:sldId id="262" r:id="rId13"/>
    <p:sldId id="272" r:id="rId14"/>
    <p:sldId id="273" r:id="rId15"/>
    <p:sldId id="274" r:id="rId16"/>
    <p:sldId id="276" r:id="rId17"/>
    <p:sldId id="265" r:id="rId18"/>
    <p:sldId id="281" r:id="rId19"/>
    <p:sldId id="266" r:id="rId20"/>
    <p:sldId id="267" r:id="rId21"/>
    <p:sldId id="268" r:id="rId22"/>
    <p:sldId id="277" r:id="rId23"/>
    <p:sldId id="275" r:id="rId24"/>
    <p:sldId id="278" r:id="rId25"/>
    <p:sldId id="287" r:id="rId26"/>
    <p:sldId id="279" r:id="rId27"/>
    <p:sldId id="269" r:id="rId28"/>
    <p:sldId id="288" r:id="rId29"/>
    <p:sldId id="285" r:id="rId30"/>
    <p:sldId id="286" r:id="rId31"/>
    <p:sldId id="289" r:id="rId32"/>
    <p:sldId id="290" r:id="rId33"/>
    <p:sldId id="292" r:id="rId34"/>
    <p:sldId id="264" r:id="rId35"/>
    <p:sldId id="291" r:id="rId36"/>
    <p:sldId id="293" r:id="rId37"/>
    <p:sldId id="294" r:id="rId38"/>
    <p:sldId id="295" r:id="rId39"/>
    <p:sldId id="296" r:id="rId40"/>
    <p:sldId id="280" r:id="rId41"/>
    <p:sldId id="300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9T21:21:57.545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3260 4263 4736,'0'0'1760,"0"0"-960,0 0-160,0 0 608,0 0-320,0 0-160,0 0 0,0 0-32,0 0-384,0 9 64,0-9 96,0 0 32,0 9 32,0-9-160,0 9-96,0-9-160,0 10-128,0-1 0,0 0 32,0 9-32,0-9-32,0 0 32,0 1-32,0-1 128,0 9 160,0-9-160,0 0-1,0 0-63,0 1-64,0-1 32,0 0 32,0-9-96,0 9 0,-9 0 160,9 0 64,0 0 0,0 0-32,0-9-96,0 10-64,0-1 32,0-9-32,0 9-96,0 0 64,0 0 32,-9-9 64,9 9-32,0-9-32,0 9 96,0-9 64,0 10-64,0-10 0,0 0-32,0 9-64,0-9 32,0 9-32,0-9 0,0 9 64,0-9-32,0 9 64,0-9-128,0 0-64,0 9 128,0-9 32,0 0 0,0 0-64,0 0 32,0-9-32,0 9 0,0 0 64,0 0-96,0 0 0,0 0-32,0 0-64,0 0 96,0 0 0,0 0 32,0 0 64,0 0-32,0 0 64,0 0-128,9 0 0,-9 0-32,0 0 0,0 0 64,0 0 64,0 0 32,0 9 32,9-9-64,-9 0-64,0 9 32,9-9-32,-9 0 0,10 0 64,-1 0 32,0 0 96,-9 0-160,9-9-96,0 9 96,0 0 32,0 0 0,1-9 32,-10 9 0,9-9 96,0 9-96,0-9-64,0 0 64,0 9 0,0 0-32,0-9-64,1 9 32,-1 0-32,0 0 0,9-10 0,-9 10 128,0-9 160,1 9-96,8-9-32,-9 0-64,0 9-96,0-9 32,10 9 32,-10 0-32,0-9-32,0 9 96,0 0 0,0 0-128,9 0-32,-18 0 32,18 0 0,-18 0-64,18 0 64,-18 0 96,19 0 32,-19 0-32,18 9-64,-18-9 96,9 9 0,0-9-128,-9 9 32,9-9-64,-9 9-64,0-9-1248,-9 0-544,9-9-2399,-9 0-1985,0 0 2336</inkml:trace>
  <inkml:trace contextRef="#ctx0" brushRef="#br0" timeOffset="7954">3324 4290 4480,'-9'0'1664,"9"0"-896,-9 0-256,9 0 512,0 0 0,0 0 32,-9 0-96,9 0 32,0 0-544,0 0 96,9 0 32,-9 0-128,9 9 0,0 0-256,0 0-64,10 1-64,-1-1-64,-9 9 32,19 0 32,-10-9-96,9 10 0,-8-1 32,-1 0 0,10-9 0,-10 1 64,0-1-32,-9 0-32,9-9 96,-9 0 0,0 9 160,-9-18 96,0 9-1,-9 0 97,0-9-160,1-10-32,-11 1 0,-8 0 0,8 9-128,-17-10-96,17 1 0,-17 0 32,17 9 256,1-10 96,0 10-192,-1 9-64,10 0-96,9 0-64,-9 0 96,18 0 0,0 0-128,1 9-32,-1 1 32,9 8 64,-9 0-64,19 0 0,-10 1 32,10-1 64,-10 0-96,0 1 0,1-1 96,-1-9 32,-9 0-128,0-9 32,0 9 64,-9-9 32,0 0-128,-9-9 32,0 0 64,-9-9 32,-1 9-128,-17-10-32,8 1 32,1 0 64,8-1 0,1 10-32,0 0 96,-1 0 0,10 0-32,9 9 32,0 0-128,9 0 0,-9 0 32,19 9 0,-10 0 0,0 0 64,9 10-32,1-1 64,-10-9-128,0 9 0,9-9 32,-8 1 0,-1-1 0,-9 0 64,9-9-32,-18 0 64,9 0 0,-9-9 32,-1 0-224,-8-10-64,0 1 64,-1 0 96,1 9 96,0-1 96,-1 1-256,10 0 0,0 9 0,9-9 96,-9 0 0,9 18-32,0-9-64,9 18 32,-9-9 32,0 10 64,9-10-96,0 9 0,-9-9-32,10 0 0,-10-9 128,0 10 32,0-10-32,0 0-64,0 0-64,0-19 32,-10 10-32,10 0 0,-9 0 128,0 0 32,9-10-32,-9 10-64,9 0 32,-9 0 32,9 9-96,-9-9 0,9 9 32,0 9 0,0-9 0,-10 18 64,10 1-32,0-1 64,0 0-128,-9 0 0,9 1-32,0-1-64,0 0 96,0 1 0,0-10-64,0 0 64,0 0 32,0-9 0,0 0 0,0-18 0,0-1 0,0 1 64,0 9-96,0-18 0,0 8 160,0 1 64,0 0-64,0 9-32,0-10 32,0 10 0,0 0-160,0 0 32,0 9 0,0-9 64,0 9-32,0 9-32,0-9-64,0 18 32,0-9 32,0 10 64,0-1-32,9 0-32,-9 0-64,0 1 32,0-10 32,0 9 64,0-9-96,0-9-64,0 0 64,0 0 64,0-9-64,0-9-64,0 9 64,0-10 64,0 1 0,0 0-32,0 0 32,0-1-32,0 10 64,0-9 32,0 9 32,0 9 0,0-9-160,0 9 32,0 0 0,0 18 0,0-9-96,0 9 64,0 1 32,0-1 64,0 0-32,0 0-32,0 1-64,0-1 32,0-9 32,0 0 0,0 0-96,10-9 64,-10 0-32,18 10-64,-9-10 96,0 0 64,0-10 0,10 10 64,-10 0-128,0-9 0,9 0 32,-8 9 64,-1-9-32,0 0-32,0 9 96,0-9 0,-9 9-32,0 0-64,0 0 32,0 0-32,0 0 0,-9 9 64,9 0-32,-18-9-32,18 9-64,-19-9 32,10 0 32,-9 0 0,9 0-96,0 0 64,-1 0 32,10 0 64,0 0-96,0 0 0,0 0 32,10 9 0,-1-9-96,-9 0 64,9 0-32,0 0 0,0 0 64,0 0 64,1 0 32,-1 0 32,-9 0-64,0 9 32,9-9-64,-18 0-32,9 10 32,-9-10 32,-1 9-32,-8-9-32,0 9 32,-1 0 32,1-9-96,0 9 0,-1-9-32,10 9-64,0-9 0,9 0 96,0 0 0,9 9 32,-9-9-96,19-9 64,-1 0 32,-9 0 0,9 0 64,1 0-32,-10-10-32,0 10 32,-9 0 32,9-9 32,-9 18-32,0-9-64,-9 9 96,9-9 0,-9-1-128,-9 1 32,8 0 0,-8 18 64,9-9-96,-9 9-64,-1 1 64,10-10 64,0 9-64,9 9-64,0-9-32,0 0 96,0 0-64,9-9 32,0 0 64,0-9 0,1 0 0,8 9 64,-9 0-32,0-27-32,0 8 32,1 1 32,-1 0-32,-9 9 64,9 0-64,-18-1-32,9 1 96,0 0 0,-9 0-32,-1 18-64,-8-9-64,9 9 32,0-9 96,0 9 32,9 10-128,-10-10 32,1 0-64,9 9-64,0-9 0,0 1 96,0-1 0,9-9 96,-9 0-32,10 0-32,-10 0 32,9-9-32,-9-1 0,9 1 0,-9-9 0,9 9 64,-9 0-32,0 9 64,9 0-64,-9 0-32,9-9 32,-9 18 32,0 0-32,0 0 64,0-9-64,-9 9 64,9 0-128,0 10 0,-9-10-32,9 9-64,0 0 96,9-9 0,-9 10 32,9-10 0,-9 0-96,10-9 0,-10 0 64,9-18 64,-9 9-64,9-10 0,0 10 32,-9-9 64,0 0-32,0-1 64,9 10-64,-9 0 64,0 0-64,0 9 64,0 9-64,-9 0 64,0-9-128,0 18 0,9-8 32,-19 8 64,19-9-96,-9 9 0,0 1-32,9-10 0,0 0 0,0 0-64,0 0 0,18-9 96,-18 0 0,19 0 32,-1-9 0,0 9 64,1-9-32,-1 0-32,0 9 32,1-19-32,-1 10-96,0 0 64,1 9 96,-10-18 32,0 9-32,0 9 32,0 0-64,-9-9 64,0 9-64,0 0-32,0 0 32,-18 0 32,9 0-32,-9 9-32,-1-9 32,1 0-32,9 0-96,-10 9 64,1-9 32,0 0 0,9 0-96,-1 9 64,1-9-32,9 9-64,0-9 96,9 0 0,-9 0-64,19 0 64,-10 0 32,18 0 0,-17-9 0,17 0 0,-9 9 64,1-18 32,-1 8-32,0 10-64,-8-9 32,-2 9-32,1 0 0,-9 9 64,0-9 32,0 10 32,-9-10-64,1 9-64,-11 0-64,1-9 32,-10 9 32,10 0 0,0-9-96,-1 0 0,1 0 64,9 0 0,0 0 32,9 0 0,0 0 0,0 0 0,9 0 0,9 0 0,-9 0 0,10 0 0,-1 0 0,0 0 0,1-9 64,-10 9 96,0 0-64,0 0 0,-9 0-32,-9 0 32,9 0-576,-18 9-128,-1-9-2112,-8-18-927,9 18-1441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20:39:00.896"/>
    </inkml:context>
    <inkml:brush xml:id="br0">
      <inkml:brushProperty name="width" value="0.08571" units="cm"/>
      <inkml:brushProperty name="height" value="0.08571" units="cm"/>
      <inkml:brushProperty name="color" value="#ED1C24"/>
    </inkml:brush>
  </inkml:definitions>
  <inkml:trace contextRef="#ctx0" brushRef="#br0">19768 5327 6656,'0'0'2528,"0"0"-1344,0 0-608,0-15 1440,0 30-1120,0-15 896,0 0-1056,0-15 543,0 15-735,0-15 192,0 0-416,0 0 320,15-1-384,1 1 160,-2 0-256,2-15 0,-1 30-96,0-15-64,0 0 32,0 15 32,-15 0-32,15 15 64,0 0-64,-15-15-32,15 15 32,-15 0-32,0 15 0,0-14 64,0-1-32,0 0 64,0 15-64,-15-15-32,15 15 32,-15-15-32,15 1 0,-15-1-96,15 0 64,-15 0 32,15 0 0,-15-15 0,30 15 0,-15-15 0,15 0 0,-15 0-96,15 0 64,0 0 32,0 16 0,0-16 0,1 0 0,-2 0 64,2 15-32,-1-15-32,15 15 32,-30 0-32,30 0 0,-30 0 64,0 0-32,0 0 64,15 0-64,-30 1 128,15 14-96,-15-15 256,0 0-192,0 0 320,0 1-256,0-16 32,-1 0-128,-14 0-64,0 14 0,0-14-320,15 0 160,0 0-864,-15 0 544,14 0-2336,2 0 1536,-17 0-4863,16 0 3423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33.15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20452 7292 10752,'-30'-45'4032,"30"30"-2177,0 0-767,0 15 1280,15-15-800,-15 15-160,15 15-640,-15-15-160,16 15-352,-16 0-96,14 1 32,-14-1-32,16-1 0,-16 2-192,15 14-32,-15-15 32,15-15 64,-15 15 64,0-15 32,15 0 192,0 0 128,-15-30-96,15-16-32,-15 1-128,16 0 32,-2-1-352,1 1-64,1 15-672,-2 15-320,2 15-544,14 0-192,-15 0-1056,15 0-511,-15 30-1537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33.991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20778 7058 13952,'0'-15'5183,"0"15"-2815,-15 0-1984,15 0 1120,15 0-576,-15 0-64,0 15-384,0-15-64,0 30-224,0-15-128,15 16 32,-15-1-128,0 0 0,16 1-32,-1 15 0,-15-32-96,15 17 32,-15-16 64,15-15 32,-15 0 96,0-15 32,0-16 96,0 17-32,15-32 0,-15 15-96,0-14 32,15-1 0,-15 16 96,15 0-32,0 30 64,0 0-64,1 0 0,-1 15-96,15 0 32,-15 15 0,0 1 32,0-16-160,1 15 32,-2 16 0,2-16 0,-16 0 0,15-15 64,-15 16 32,0-31 96,0 0 32,0 0 96,0 0-160,15-31-32,-15 16 64,15-15 96,-15 0-192,15-1-64,0 16 32,16 0 32,-1 0-32,-15 15 32,15 0 0,-14 30 32,-2-15-64,2 31-64,-1-31-192,0 15-128,0 1-672,0-1-320,0-15-704,16 1-352,-17-2-640,32-28-256,-16 14-1695,1-16-1313,14 1 2848,-15-15 11552,1 30-2816,-1-16-673,0 16-1759,-15 0-960,0 0-640,0 0-320,-15 16-544,15-16-896,1 0-416,-16 0-1408,0 0-576,14 0-3711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39:47.013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16046 10695 7040,'0'0'2720,"0"0"-1472,19 0-768,-19 0 1376,0 0-1056,19 0 480,0 0-768,0 0 287,0 0-479,-19 0 320,38 0-352,-19 0 192,-1 0-256,2 0 0,-1 0-128,0 0 0,-1 0-32,1 0-64,0 0 32,1 0-736,-1 0 384,-1 0-2495,-18 0 1567,0 0-4032,0 0 2976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6:45.03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10221 11482 11392,'0'-30'4224,"0"30"-2305,0 0-1599,0 0 960,0 0-480,0 30-160,15 1-160,1 0-64,-16 0-224,15-1-64,16 17 64,-15-16-96,29-1 0,-14 1-96,0 0-32,15-1 32,-15 1 0,-1-15 64,1 14 32,-15-14-128,14-1 32,-14-15 64,-1 15 32,0-15-32,-15 0 32,-15 0-64,0-15-32,-16 15 32,-15 0 32,-15 0-32,-1 0-32,16 15 32,15 1-32,1-1-96,14 16 0,1 0 64,15-1 0,-16 1 32,32-15 0,-1 15 0,31-16 64,-15 0 32,0 0 96,15-15-96,-15-15-64,14 15-640,-14-15-256,31-16-1184,-1-15-512,-15 0-927,-15 15-289,-1-31 96</inkml:trace>
  <inkml:trace contextRef="#ctx0" brushRef="#br0" timeOffset="287">10850 11637 8064,'0'0'2976,"-15"15"-1600,15-15-416,0 0 1632,0 16-801,0 15-383,15-16-288,-15 0-672,16 0-128,-1 16 32,-15-31-224,31 15 0,-16-15 64,1-15 32,15-16 32,-16 16 0,0 15-64,-15-30-32,0 30-32,0-31 0,-15 31-64,-16-16 32,16 16-128,-16 0 0,0 0-32,16 0 0,-1 0-640,1 0-320,15 0-832,0 0-288,15 0-607,-15 0-289,31-15-960</inkml:trace>
  <inkml:trace contextRef="#ctx0" brushRef="#br0" timeOffset="1040">11097 11313 9984,'0'0'3680,"31"0"-1984,0 0-1120,-16 0 895,0-15-575,16 0-96,0-16-352,-1 0-128,1 0-160,15 1-128,-15-17 0,0 16-960,-16 1-320,15-1-1311,-14 0-449,14 16-1152</inkml:trace>
  <inkml:trace contextRef="#ctx0" brushRef="#br0" timeOffset="925">11204 10975 9216,'0'0'3520,"-16"0"-1920,1 0-1024,15 0 991,0 0-447,-15 15 0,15 1-224,0-1-96,0 1-416,0-1-32,15 15 0,0 1-128,1 0 32,-1 0-224,1-16-32,-1 16-64,16-16 0,-16 1 128,16 15 32,-1-16-320,1-15-96,0 15-480,15-15-192,-31-15-768,16 15-255,-16-15-481,-15 15-192,0 0-928</inkml:trace>
  <inkml:trace contextRef="#ctx0" brushRef="#br0" timeOffset="1187">11327 10637 12032,'0'15'4479,"0"1"-2431,15-1-1760,1-15 1024,-1 16-672,1 15-96,15-16-288,-16 15 0,15 1-160,1 15-64,-16-15 0,16-15-32,0 14 64,-1-15-32,-14 16-32,-1-15 32,1-1-32,-1-15 0,-15 15 64,0-15-32,-15 0 64,-1-15 0,-15 15 32,17-31-64,-2 16 32,1-16-128,-1 1 0,16 14 32,0 1 64,16-16 96,-1 31 64,1-15 96,14-1 32,-15 16 32,32 0 0,-1 0-192,-16 0-64,-14 0-416,14 16-224,-14-16-512,15 15-224,-1-15-896,-15 0-384,16 0-415,-15-15-129,14-1-768</inkml:trace>
  <inkml:trace contextRef="#ctx0" brushRef="#br0" timeOffset="1356">11942 10545 11776,'0'0'4480,"0"0"-2433,15 15-1695,-15-15 1024,16 16-800,-16-16-160,15 15-608,-15-15-288,16 16 256,-16-1-1248,14 0-448,-14 0-767,0-15-353,0 0-736</inkml:trace>
  <inkml:trace contextRef="#ctx0" brushRef="#br0" timeOffset="1757">11880 10375 8320,'-61'-45'3168,"30"45"-1728,16-16-544,15 32 1024,0-16-577,0 0-127,0 15-704,15 0-320,1-15-128,-1 15-416,0-15-160,16 0-896,-1-15-351,1 0-2113,-16 0-1632,31-16 2176</inkml:trace>
  <inkml:trace contextRef="#ctx0" brushRef="#br0" timeOffset="2004">12172 10161 12032,'-15'15'4575,"15"1"-2495,0-16-1664,0 15 1120,0 0-736,0 1-192,0-1-448,15 0-96,1 1-64,-1-1 0,16 1 64,0-1-96,0 0 0,0 0 96,-16 16 96,0 0-64,-15 0 0,0-1-96,-15-15-32,0 32 32,-1-32 64,1 1-544,0-1-192,-1 15-1248,-15 1-512,16-16-2943</inkml:trace>
  <inkml:trace contextRef="#ctx0" brushRef="#br0" timeOffset="2473">10820 12666 11136,'0'0'4224,"-15"-31"-2305,15 0-1407,0 31 1024,0-15-480,0-1-64,15 1-512,-15 0-128,16-16-224,-1 0-96,1 31 64,-1-15 0,1 30 96,-2-15-96,17 16-64,-31-1 0,16 1-32,-1 14 0,-15 1 64,0-16-32,0 16 64,0 0 0,0-1 96,-15-15-96,15-15 0,0 0 32,15-15 0,1 0-64,-1 15 32,16-15-128,-1-1 0,1 1 96,15-1 32,-15 1-32,15 15-64,-15-15 32,15 15 32,-16 0-32,-14 15-32,15 0 32,-16 1 32,0-1 32,-15 16 32,0-1 0,-15 1 64,0 31-256,-32-17-96,2-14-64,-2 0 32,1 0-288,-15-16-192,30-15-320,-15 15-128,15-15-1664,16-15-703,15 0-1537</inkml:trace>
  <inkml:trace contextRef="#ctx0" brushRef="#br0" timeOffset="3891">11374 12312 11392,'15'15'4288,"1"-15"-2305,15-15-1599,-16 15 960,-15 0-576,30-15-96,-14 15-384,-1-15-128,16-1-96,0-15-320,-1 0-96,32-15-1152,-16 0-448,0 0-1823,-15 0-737,-1 0 832</inkml:trace>
  <inkml:trace contextRef="#ctx0" brushRef="#br0" timeOffset="3706">11434 12066 8704,'-15'-15'3232,"30"-1"-1728,-15 16-768,0-15 992,0 15-321,0 0-63,0 15-320,0-15-160,0 16-480,0-16-96,16 31-64,-16-1-96,0 1-32,15-16-32,0 31-64,16-15-64,0 0 32,15-16 96,-16 16 32,1-16 32,15 0 0,-15-15-64,-1 0 32,1-15-352,0 0-128,0-16-1088,-16 16-480,-15-16-895,-15 31-289,-16-15-1024</inkml:trace>
  <inkml:trace contextRef="#ctx0" brushRef="#br0" timeOffset="4191">11696 11667 11136,'-31'15'4128,"31"-30"-2241,0 15-1855,0 0 800,15 0-672,-15 0-128,16 0-1088,-1 0-447,1 0 767,14 0-1120,1-15-384,-1 15-1280</inkml:trace>
  <inkml:trace contextRef="#ctx0" brushRef="#br0" timeOffset="4024">11972 11867 9728,'0'30'3584,"0"-14"-1920,16-1-1440,-16-15 736,15 16-800,-15-1-224,0-15-2400,15 0-1088,-15 0-224,0-15 0</inkml:trace>
  <inkml:trace contextRef="#ctx0" brushRef="#br0" timeOffset="4762">11988 11620 10112,'15'-15'3776,"-15"30"-2048,15-15-1184,-15 0 959,16 0-383,-1 15-96,16-15-512,-15 16-160,-1-1-224,1 1-32,-1-1-192,0 16-64,0-16-32,-15 0 128,16 1-32,-16-1 32,0 0 64,0-15 64,0-15 160,-16-16 192,1 1-96,-15-1 0,14 0-128,-15 0 32,16 1-128,15-1 0,-16 16 32,32 0 0,-16-1-64,0 16 32,15-15 0,16 15 32,-15 0 0,-1 15 0,15-15-64,-14 16-64,15-1 96,-16 0 0,1 1-32,-1-16 32,-15 15-64,0-15-32,0 0 96,0 0 64,-15-15 0,-1-1 64,16 1 64,-15 0 64,-1-32-160,16 32-64,-15-1-64,30 2 32,-15-17 0,16 31 32,30-16-64,-16 16 32,-14-15-64,30 15-32,-15 0-256,0 15-96,-16 1-672,16-16-192,0 15-864,0 1-288,-16-16-863,1 0-353,-2 0-544</inkml:trace>
  <inkml:trace contextRef="#ctx0" brushRef="#br0" timeOffset="6629">9806 12635 12416,'0'-15'4639,"15"15"-2495,16-31-2016,-31 16 928,31-16-544,-15 1-64,15 14-256,-17-15-128,17 16-32,0-1-128,0 1 64,0 15-832,-1-15-288,16-16-2463,1 0-993,29-15 256</inkml:trace>
  <inkml:trace contextRef="#ctx0" brushRef="#br0" timeOffset="5378">12571 11343 7040,'-15'-30'2624,"15"15"-1408,-15-1-96,15 16 1088,0 0-128,15-15 31,-15-1-639,15 1-224,-15 0-736,16-16-256,-1 16-96,1-1-96,-1 1 32,-15 0-64,15-1 64,-15 1-64,16-1 64,-16 1-64,-16-1-32,16 2 96,-15-2 0,15 16 32,-15 0 64,-1 16-32,1-2 0,-1 17-96,16 0-64,-15 0-64,30-16 32,-15 16 96,0-16 32,31 16 32,-31-16 0,16 1-64,-1-16 32,16 15-224,-16-15 32,16-15-832,-16 15-256,16-16-800,-16 1-352,1 0-95,-1-16-33,1 0 1024,-16-15 416,0 0 672,0 0 288,0 0 1120,-16 15 576,1 0 416,-16 1 287,15 14-383,1 16-128,0 0-672,15-15-256,0 15-512,0 0-160,15 0-96,16 0 0,-16 0-64,1 15-64,15-15 32,-1 16-32,1 14 64,0-14 96,-16-1 0,0 16 0,-15 0-96,0 0-64,-15-1 32,0 16 32,-16-15-320,0 0-128,1 15-736,-17-16-320,16 1-1568,1 0-639,-1-16-1185</inkml:trace>
  <inkml:trace contextRef="#ctx0" brushRef="#br0" timeOffset="6111">12679 10805 9216,'0'0'3520,"0"0"-1920,0 0-800,0 0 1055,0 0-511,0 0-96,15 0-480,-15-15-128,0 0-384,15 15-32,-15-16 96,16 1-256,-1 0-32,1 0-32,-16-1 64,15 1-320,1-1-128,-1 1-800,1-16-288,-1 16-1631,0 0-641,0 15-512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6:44.06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13601 10093 8832,'0'0'3328,"0"0"-1792,-15 0-1216,15 0 800,0 0-544,-15 15-128,0-15-161,15 0-31,-31 15-128,15 1 192,1-1 160,-1 1 64,1 14-32,-15-14 0,14 14 0,-15 1-64,1-16-32,14 16-224,-14 0-128,-1-1-128,0 1 32,0 0 32,-14 0 64,14 0-32,-16-1 64,1 1 0,0 0 96,0 15-96,0-16 0,16 1-32,-1 0-64,0 0 32,0-1-32,1 1 0,-1 16 0,16-17-96,-16 16 64,15 0 32,1 1 64,-15-16-96,14 14 0,1 17 32,15-16 64,-16 0-96,1 0 0,-1 0 32,16-15 0,0 0 0,-15 0 0,15 14 0,0 17 0,0-31 0,0 15 64,0-16-96,0 1 0,0 16 32,15-17 0,-15 1 0,16 0 0,-16 15 0,15 0 0,1 0 0,-1-15 0,1-16 0,-2 1 64,2-2-32,-1 17 64,1-15-64,-1-1-32,1 16 96,-1 0-64,0-16 64,1 16-64,-1 0-32,0-16 32,16 16 32,-16-16-96,1 0 0,15 16 32,-16-16 0,15 1 64,-14-1 32,15 1 32,-16 15 64,16-17-96,-1 2 0,1 15-32,0-16-64,0 1 32,0 14 32,-1-14-32,1 14-32,15-14 32,-15 14 32,-1-14-32,1-1 64,0 1-64,0-1 64,-1-15-64,1 15 64,0 0 0,0-15 32,30 16-64,-30-1-64,-1-15 32,1 16 32,15-16-96,-15 0 0,0 15 96,-1-15 96,1 0-64,0 16 0,-1-16-32,1 0 32,-15 15-64,14-15 64,-15 0-64,16 0 64,0 0-64,0 0-32,-31 15-960,15-30-480,-15-16-4000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52.549"/>
    </inkml:context>
    <inkml:brush xml:id="br0">
      <inkml:brushProperty name="width" value="0.02" units="cm"/>
      <inkml:brushProperty name="height" value="0.02" units="cm"/>
    </inkml:brush>
    <inkml:brush xml:id="br1">
      <inkml:brushProperty name="width" value="0.02857" units="cm"/>
      <inkml:brushProperty name="height" value="0.02857" units="cm"/>
    </inkml:brush>
  </inkml:definitions>
  <inkml:trace contextRef="#ctx0" brushRef="#br0">11647 7306 9984,'0'0'3776,"0"0"-2048,0-14-1312,0 14 1503,0 0-1119,0 0 704,15-16-896,0 16 224,0-15-480,31 15 96,-16-15-288,15 0 64,0 15-128,1-15 160,15 15-160,-16-15 96,0 15-96,-15-15 0,16 15-32,-16-15 96,1 15-96,-16-15-672,15 15 352,-15-16-2944,0 1 1760,0 0-5311,0 15 3807</inkml:trace>
  <inkml:trace contextRef="#ctx0" brushRef="#br0" timeOffset="2976">13189 7095 10112,'0'30'3776,"0"-30"-2048,30 61-1728,-30-61 736,15 15-481,-15 0-63,15-15-128,-15 30 224,15-15-160,-15-15 672,0 15-448,0 0 672,0-15-576,-15 0 352,15-15-480,-30 0 256,30 0-320,-15-15 128,15 0-224,0-16 64,15 16-128,0 0-352,0 15 160,16-15-1536,-16 15 896,15-1-3263,0 1 2207,0 0-3904,15 15 3232</inkml:trace>
  <inkml:trace contextRef="#ctx0" brushRef="#br0" timeOffset="1958">12736 6853 7808,'0'-15'2976,"0"15"-1600,0 0-544,0 0 1536,0 15-1312,0-15 415,0 15-895,15 0 320,-15-15-544,0 30 320,15 1-384,0-1 64,-15 0-224,16 16 0,-1-16-64,-15 16-320,15-16 128,-15 0-1632,15 0 960,-15 0-3455,15-14 2367,-15-2-3392,0-14 3040</inkml:trace>
  <inkml:trace contextRef="#ctx0" brushRef="#br0" timeOffset="3223">13643 6989 11904,'-15'15'4480,"15"-15"-2433,0 30-1599,0-30 1280,0 16-1056,0-16 192,15 14-544,0-14 96,16 0-256,-17 15 0,17-15-96,-1 0-64,0 16 32,-14-32 32,13 16-32,2 0 64,-16-15-64,0 1 64,0-2-64,-15-14-32,15 15 32,-30-15-32,15 14 0,-15 1-96,15 15 64,-15-15-192,15 15 128,15 15-96,0 16 96,0-1 128,15 0 0,1 1-32,-1 14 32,15 0 32,-15 1-32,1 14 64,-16-15-64,0 0 64,0-14-64,-15 14 64,0 1-64,-30-1-32,15-15 32,-16 0-32,1 1 0,-15-31-288,0 14 160,-1-28-928,1 14 576,-1-15-1984,17-1 1376,-2-29-2815,16 30 2207,0-16-3200,15 1 2752</inkml:trace>
  <inkml:trace contextRef="#ctx0" brushRef="#br0" timeOffset="3342">14686 6415 11136,'0'0'4224,"0"0"-2305,-15 0-1407,15 0 1312,0 0-1088,-15 15 96,15 0-544,0 31 160,0-16-224,0 16 64,15-1-160,0 0-64,1 1-32,-1-1-32,0 0 0,15 1 0,0-16 0,-15-15-928,16 15 512,-1-14-2720,0-2 1728,0-14-4703,-15 0 3391</inkml:trace>
  <inkml:trace contextRef="#ctx0" brushRef="#br0" timeOffset="4193">15200 6824 12800,'15'0'4735,"-15"0"-2559,46 15-2176,-31 0 1216,-15-15-800,30 15 160,-15 0-352,15-15 64,1 16-160,-16-16 160,15 0-192,0-16 96,0 16-96,-14-15 224,-2 0-192,2 0 384,-1-15-288,-30-1 96,15 1-192,-16 0 0,-14 0-64,-15 15-480,15 0 224,-15 15-1024,-1 0 640,1 15-1888,0 0 1344,14 0-5247,16 0 3551</inkml:trace>
  <inkml:trace contextRef="#ctx0" brushRef="#br0" timeOffset="4194">16122 6476 11264,'-30'15'4224,"30"-15"-2305,-30 15-1119,14-15 1440,16 15-1312,-14-15-160,-2 16-512,1 14-96,15-15-96,0 15 32,0 0-64,15 1 64,1-16-64,14 15 64,0-15-64,-15 16 128,15-17-96,1 17 32,-1-16-32,-15 15 32,0-15-288,0 0-96,-15 15-288,15-14-32,-30-1 320,0 0-768,15 0-224,-15 0-1280,0-15-511,15-15-1473</inkml:trace>
  <inkml:trace contextRef="#ctx0" brushRef="#br0" timeOffset="4393">16455 6793 12032,'0'30'4575,"0"-30"-2495,15 30-1792,0-30 1248,-15 15-960,15-15 320,0 15-576,0-15 256,16 15-320,-17-15 128,17 0-224,-16-15 128,0 15-160,1-15 288,-2 0-224,-14-15 96,0 15-160,-14-16-352,-2 16 128,-29-15-704,15 15 480,-16 0-1216,16 0 864,0 15-2240,-1 0 1632,16 0-3423,0 0 2655,15 0-2624,0 0 2656</inkml:trace>
  <inkml:trace contextRef="#ctx0" brushRef="#br0" timeOffset="8230">12977 7927 8832,'-15'-31'3328,"15"31"-1792,0 0-736,0-14 1759,0 28-1439,0-14 608,0 0-1056,0 16 128,0-1-480,15 15 32,0 0-224,-15 0-64,15 1-32,1 14-32,-2-15 0,2 15 0,-1 1 0,0-16 0,0 15 0,0-15 64,0 1-32,0-1 64,-15 0-64,0-15-32,16 0 32,-32-15 32,16 0-32,-15-15 192,0 0-128,0-30 96,0-1-96,-15-14 96,14-1-128,-14-29 384,30 30-224,-15-16 384,0 16-352,15-1 224,0 16-256,15 0 64,0 14-160,15 16 64,1 0-96,-1 30 0,0-15-32,1 31 32,-17-1-64,2 0 64,-1 15-64,-15-14 64,0-1-64,-15 0 64,-1 0-64,-14-15-448,15 0 224,-15 0-896,0-15 608,-1 0-1120,17 0 896,-2-15-1152,1 0 1056,15 0-1152,15 0 1120,-15 0-511,30 0 799,1 0 0,-1-1 352,0 2 1024,1-2-448,14 16 1631,-15 0-1119,0 0 768,1 0-960,-1 16 192,0-2-544,-15 2-128,15-1-128,-14 0 0,-1 0-64,0 15 64,0-15-64,0 0 320,0 16-160,-15-16 448,15 0-352,-15-15 352,0 0-352,-15-15 64,0 0-224,0-31-64,0 16-32,0-15-608,0 14 320,15-14-1152,0 15 768,0 0-1600,0 15 1248,15-15-1920,0 30 1665,0 0-1249,15 0 1440,-15 15-64,15 0 672,0 0 1408,1 0-512,-1 0 2240,0-15-1504,1 15 1439,-1-15-1503,0 15 256,0-15-800,1 0-64,-2 15-320,2-15 192,-1 0-256,0-15 32,1 15-96,-1 0 224,0 0-160,-15-15 512,0 0-352,-15 0 352,0 0-352,-15 0 64,0 0-224,-15 0-128,0-1-32,-1 1-320,-14 15 192,15 0-992,0 15 640,-1 1-1184,16-1 960,0 0-1856,15 0 1472,15-15-2975,0 15 2303,1-15-2976,13-15 2720</inkml:trace>
  <inkml:trace contextRef="#ctx0" brushRef="#br0" timeOffset="9233">14277 7442 11392,'-15'-15'4288,"15"15"-2305,0 0-1471,-15 0 1472,30 0-1184,-15 0 192,0 15-640,0 0 160,15 16-288,-15-17 0,15 17-128,1-1 96,-2 0-128,2 15 32,-1-14-32,0-1-128,0 0 32,-15 1 96,15-16-32,-15 15 192,15-15-128,-15-15 192,0 15-192,0-30 320,0 15-224,0-15 32,-15 0-128,15 0 0,0-15-32,15-1 160,0 1-128,15 15 256,1 0-224,-1-1 160,0 2-160,0 14 64,15 0-96,-29 14 0,14 2-32,-15 14 32,0-15-64,-15 15 64,0-14-64,-15 14-32,15-15 32,-30 0-128,-1 15 64,1-30-480,-15 15 288,15-15-1024,-15 0 672,14 0-1344,1-15 1088,15 0-1920,0 0 1536,0-15-3071,30 15 2399,-15-16-3104,15 1 2816</inkml:trace>
  <inkml:trace contextRef="#ctx0" brushRef="#br0" timeOffset="9350">14807 7186 12544,'15'-46'4639,"-15"46"-2495,0 0-1664,0 15 1440,0-15-1120,0 0 448,0 31-768,15-16 608,-15 15-640,15 15 288,1-15-448,-2 16 0,-14-1-192,16 0-416,-1 1 192,0-1-1376,0 1 832,0-17-2336,0 17 1696,-15-31-3551,31 15 2751,-31-30-3616,14 15 3296</inkml:trace>
  <inkml:trace contextRef="#ctx0" brushRef="#br0" timeOffset="10203">15064 7625 12800,'15'0'4831,"-15"0"-2623,45 0-2080,-30-16 1152,0 16-832,1-15 224,14 15-416,0-15 128,1 15-224,14-15 0,-30 0-96,15 0 96,0 0-96,-14 0 128,-1 0-128,0-1 32,-15 1-32,-15 0 32,-16 15-64,1 0-32,0 0 32,-15 15-128,14 0 64,1 1-32,0 14 0,15 0 64,-1 0 0,16 0 0,0 16 0,16-16 0,14 0 0,-15-15-576,31 1 320,-17-2-1600,2-14 1056,-1 0-2336,0-14 1761,1 14-2369,-1-16 2112,0 1-1856,0-15 1984,1 0 1536,-16 14 96,0-14 3744,0 15-2144,-15-15 2496,15 15-2401,-15-15 897,0 30-1600,0-15-64,0 15-640,0-15 96,15 15-288,-15 15 352,16 0-320,-16 0 288,0 0-288,14 15-64,1 0-128,-15-14 96,0 14-96,16 0-32,-16-15 0,0 0 32,0 0-32,0-15 64,0 0-64,0-15-32,0 0 32,0-15-32,0 15 0,-16-15 0,16-1 0,0-14-96,16 15 64,-1 15 96,0 0-32,0 15 256,15 0-160,-14 0 256,14 0-256,-15 15 32,15 0-96,-15 15 32,15-15-64,-14 0 64,-1 0-64,0 0 128,0 15-96,0-30 32,-15 0-32,0 0 96,0 0-96,0-14 32,0 14-32,0-31-128,0 16 32,0 0 32,0-15 0,15 0 128,1 15-64,-2-1 192,1 16-160,16 0 96,-16 16-96,15-16 96,-15 30-128,16-30-448,-16 30 192,0-15-1728,0 0 1024,0 0-3456,0 16 2432,-15-31-5279,15 14 4063</inkml:trace>
  <inkml:trace contextRef="#ctx0" brushRef="#br0" timeOffset="10334">16454 7594 13824,'0'0'5183,"0"0"-2815,0 0-2272,0 0 992,0 0-704,0 0-928,0 0 288,0 0-3392,0 0 2016,0 0-4959,26 0 3743</inkml:trace>
  <inkml:trace contextRef="#ctx0" brushRef="#br1" timeOffset="-195610">13083 9755 6656,'-30'-60'2464,"30"60"-1344,0-16-256,0 16 1920,0 0-1536,15-14 1087,0 14-1375,0-16 288,15 1-736,1 0 32,-1 0-288,15 0 32,1-15-160,-1 14-64,0-14-32,1 0-128,-1 15 64,15-1-896,-15-14 512,1 15-2240,-1 0 1505,-14 0-3937,14 15 2848,0-15-2336,0 15 2624</inkml:trace>
  <inkml:trace contextRef="#ctx0" brushRef="#br1" timeOffset="-195879">13401 9513 9472,'0'-15'3520,"0"15"-1920,15 15-1024,-15 0 1247,0 0-1023,15 1 160,1 14-608,-1 0 160,15 15-288,-15 0 0,15-14-128,0 14 0,-14 0-32,14 1-768,0-1 416,-15 0-2592,15 0 1601,-15 1-4321,0-16 3168</inkml:trace>
  <inkml:trace contextRef="#ctx0" brushRef="#br1" timeOffset="-195194">14065 9544 8192,'-30'15'3072,"30"-15"-1664,-15 31-1152,15-16 1024,0 0-736,0 0 640,0 0-704,0 0 543,0 16-575,0-17 96,15 17-288,0-16 32,-15 0-160,15 0 64,1 0-96,-2-15 96,17 0-128,-16 0 128,-15-15-128,15 0-32,0 0 0,-15-15-32,15 14 0,-15-14 64,0 0-32,-15 0-32,15 15 32,0-16 32,0 16-32,0 0 192,0 15-128,0 0 96,15 0-96,-15 15-192,0 0 32,15 1-608,-15-1 384,16 0-1504,-2 0 992,-14 0-1951,16-15 1535,-1 0-2240,0 0 1984,0-30-2048,0 15 2016</inkml:trace>
  <inkml:trace contextRef="#ctx0" brushRef="#br1" timeOffset="-194940">14429 9271 10624,'-30'15'3936,"30"-15"-2112,-30 60-1345,30-44 993,0 14-448,-15-15-96,15 15-544,0 1-160,15-1-160,-15-15-64,30 0 96,-14 0-64,29 0 64,-15-15-64,16 0-32,-1 0 224,-15 0-128,1 15 32,-17-15-64,-14 16-320,0 13 128,-14 2-672,-17-16 480,1 15-1152,15-15 832,-15 1-2239,0-2 1599,14-14-3840,1-14 2880</inkml:trace>
  <inkml:trace contextRef="#ctx0" brushRef="#br1" timeOffset="-194693">14519 8802 12672,'-15'30'4735,"15"-30"-2559,15 76-2176,-15-61 992,15 15-672,0 0 128,0 1-288,0 14 64,16-15-128,-16 16-256,15-1 64,-15 1-864,16-1 512,-16 0-1984,15 1 1344,-15-16-2591,0-15 2079,0 16-2912,15-17 2560</inkml:trace>
  <inkml:trace contextRef="#ctx0" brushRef="#br1" timeOffset="-194460">14974 9044 9472,'0'0'3584,"0"0"-1920,-16 30-1248,16-15 1375,0 1-1055,-15 14 576,15 0-800,0 0 224,-15 15-288,0-14-32,15 14-96,0 1-32,15-16-160,-15-1 64,15 2 96,-15-1-96,31-30-32,-1 15-640,0-15 256,15 0-2048,0-15 1280,-14 15-1152,14-30-2911,0-1-1313</inkml:trace>
  <inkml:trace contextRef="#ctx0" brushRef="#br1" timeOffset="-193592">15669 8847 8704,'-15'31'3232,"15"-31"-1728,0-15-1056,0-1 1312,0 16-1024,15 0 703,-15 0-831,0-14 384,15-2-576,-15-14 32,16-1-256,-1 1-32,0 0-96,0 0 32,0 0-64,0-16 64,1 16-64,-16 0 64,15 0-64,-15 0 128,0 14-96,0 1 128,0 0-128,-15 0 128,30 15-128,-15 0-32,0 15 0,0 0 32,15 0-32,0 15-96,0 16 32,15-16-32,-15 16 0,16-1 64,-1 0 0,-15 1 0,15-1 0,0 1 64,1-16-32,-16 0-32,15 0 32,-15 0 96,0 0-64,-15-14 32,16-1-32,-16 0-192,0 0 64,-16 0-256,16-15 192,-30 15-96,0 0 128,-16 1-64,1-2 64,15 2 64,-16-1 32,16 0-96,0 0 64,0-15 96,30 15-32,-15-15 480,15 0-288,15 0 480,0-15-416,15 0 448,15 0-448,-14 0 224,14-1-288,0 2 0,1-2-128,-1-14 0,1 15-32,-16 0 32,15 15 0,-15-15 32,1 0-416,-1 15-224,-15-16 288,0 2-1056,0 14-320,1 0-3104,-16-16-1439,14 16 1631</inkml:trace>
  <inkml:trace contextRef="#ctx0" brushRef="#br1" timeOffset="-189914">14021 11190 9472,'-15'0'3520,"30"0"-1920,-15 0-1248,15 0 832,0 0-225,-15 0 65,30 0-224,-15 0-32,16-14-416,-1-2-128,0 1-32,1 0-32,14 15 0,-15-15-96,16 15-64,-16 0-64,0-15 32,0 15-320,-14 0-96,-2 0-480,2 0-128,-1 0-1279,0 0-577,30-15-1376</inkml:trace>
  <inkml:trace contextRef="#ctx0" brushRef="#br1" timeOffset="-189629">15139 10737 8960,'-45'-15'3328,"45"15"-1792,-15 0-864,15 15 960,0 0-577,-15 16-191,15-1-160,0 0-64,15 15-352,-15 0-96,15 16-64,0-15-160,0 14 32,15-14-640,0-1-224,-14 0-1247,14-15-481,0 0-1888</inkml:trace>
  <inkml:trace contextRef="#ctx0" brushRef="#br1" timeOffset="-189381">14943 10692 10368,'-15'-30'3872,"15"15"-2112,15-15-1217,-15 14 961,15 2-672,1-17-224,29 16-448,0 0-96,1-15-64,14 15 64,1-1 96,-1 1-128,0 0-96,1 0-960,-16 15-448,-15 15-2687,-15 0-2209,-15 16 2336</inkml:trace>
  <inkml:trace contextRef="#ctx0" brushRef="#br1" timeOffset="-189228">15064 11055 11776,'15'0'4384,"15"-14"-2369,15-17-1727,-45 16 1024,31 15-736,29-30-160,-15 15-320,-14-1-96,29 1 0,-14 0-512,-1 15-192,0 0-1856,1 0-703,-16 0-1441</inkml:trace>
  <inkml:trace contextRef="#ctx0" brushRef="#br1" timeOffset="-188896">15729 10631 9216,'-15'-30'3520,"0"30"-1920,15-15-1312,0 15 800,0 0-960,0 0-352,15 15-2176,0 0-896,0-15-320,0 15-32</inkml:trace>
  <inkml:trace contextRef="#ctx0" brushRef="#br1" timeOffset="-189066">15926 10888 10112,'0'15'3872,"0"0"-2112,0 0-1408,0 0 831,0 0-703,0-15-192,0 15-1760,0-15-671</inkml:trace>
  <inkml:trace contextRef="#ctx0" brushRef="#br1" timeOffset="-188612">16198 10798 9728,'30'31'3680,"-15"-31"-1984,-15 15-1408,16-15 863,-16 15-415,0 0-128,0 0-416,0-15-96,0 15-96,0 1 0,0-16 0,0 14 0,0-14 64,0 0 96,0 0 64,-16-14 160,16-2 96,0-14 224,-15-15 128,0 14-192,15-14-32,0-1-352,15 17-160,-15 13-64,15-14-32,1 30 0,-1 15 0,15 0-160,0 1-32,-14-1-416,13 15-96,2 0-480,-1 0-192,0-15-1599,1 1-641,14-16-576</inkml:trace>
  <inkml:trace contextRef="#ctx0" brushRef="#br1" timeOffset="-188180">16667 10118 12544,'0'-15'4639,"0"15"-2495,15 15-1856,-15-15 1024,0 15-800,15 0 0,1 15-320,-2 1 192,1-1-256,1 16 160,-2-16-160,17 30-64,-1 1-32,0-1-32,0-15 0,1-14 0,-1 14 0,-15-30-160,15 15 96,-15-14-32,-15-1 32,0-15 0,0 0 0,-30 0 64,15 0 0,-30 0-96,14 0 64,-14 0-32,0 15 0,14 0-96,1 0 96,1 15-32,13 0 32,16 1 128,0-1-32,16-15 192,-2 15-128,1-14 192,15-16-192,-14 14-320,14-14 128,15-14-2016,16 14 1152,-1-16-5599,0 1 3679</inkml:trace>
  <inkml:trace contextRef="#ctx0" brushRef="#br1" timeOffset="-187645">17559 10541 11392,'0'0'4288,"0"0"-2305,15-15-1535,0 0 1280,-15 15-1056,31 0-96,-1 0-384,0-15-128,15 15-32,-14 0-608,14 0 320,0 0-2016,0 0 1280,1 0-4863,-16 0 3263</inkml:trace>
  <inkml:trace contextRef="#ctx0" brushRef="#br1" timeOffset="-187845">17786 10178 12672,'0'-15'4735,"0"15"-2559,15 30-2048,-15-15 1152,15 1-832,-15 14 0,0 0-288,15 15-32,0 16-64,0-1-128,1 0 32,14-14-544,-15 14 320,0-14-1792,15-16 1120,-15 0-5151,0 0 3391</inkml:trace>
  <inkml:trace contextRef="#ctx0" brushRef="#br1" timeOffset="-187025">18148 9936 13056,'30'-30'4927,"-30"30"-2687,15 15-2112,1 0 1280,-16 1-864,14 13 224,2 2-480,-1 15 64,0 14-224,15 16 0,-15-16-64,1 1-416,14 14 224,-30-14-256,30-1 224,-30 0 64,0 1 96,0-15 0,15-16 0,-30 0 0,15 0 0,0-30 192,-15 0-96,0-15 192,-1 15-192,2-30-32,-2 0-32,16-1 32,0-14-32,0 15 192,16 0-128,14 14 256,15 1-224,0 0 160,1 15-160,-1 0-64,0 0-32,16 0 32,-16 15-32,0-30-32,1 15 32,14-15-32,-14 15 0,-1-15 128,0 0-64,1-16 256,-16 17-192,-15-17 96,0 16-128,-30 0 0,0-15-32,-15 15 32,14-1-64,-29 16-96,30 0 32,-15 16-32,0-1 0,0 30 64,-1 1 0,16-1-96,15 15 64,0-15 32,15 1 0,0-1 0,15 1 0,16-16-1216,-16 0 672,46-14-3520,-16-2 2272,31-28-5215,-1-2 3967</inkml:trace>
  <inkml:trace contextRef="#ctx0" brushRef="#br1" timeOffset="-186392">20022 9815 14208,'15'0'5343,"-15"0"-2879,15 15-2368,0 0 1344,-15 16-896,31-1 128,-16 0-384,0 31-96,15-16-128,-14 31 32,-2-16-64,17 0 64,-1-14-64,-15 14-32,15 0 32,-14-14-32,-2-1 0,2-15-96,-1-15 64,0 1-320,-15-1 192,-15-30-160,0 15-32,-15-16 64,-16 1 96,1-15 32,-16 15 96,1 15 32,-1 0 32,1 0 0,14 15 64,16 15 32,0 1 32,15-1-64,15 0-64,0 1 32,0-17-32,15 17 64,15-1 96,0-15 0,1 0 64,-1 0 0,0 0 96,15-15-96,1 0-64,-1 0-64,16-15 0,-1 0 0,1 0 32,-1-16-64,0 17-64,-29-17-608,14 1-320,-30 0-384,15 0-64,-30-1-896,0 1-288,-30-15-2751</inkml:trace>
  <inkml:trace contextRef="#ctx0" brushRef="#br1" timeOffset="-185661">20824 10511 9472,'0'0'3584,"15"-15"-1920,0 15-608,-15 0 1151,15-15-511,0 0-192,1 0-672,-2-1-192,-14 1-384,15-15 32,1 15 128,-1-16-160,-15 17-64,-15-1-32,15-1 32,-31 1-32,17 0 0,-17 15-32,1 15 64,0 0-160,-1 1-32,1 13-64,15 17 0,0-1 64,0 1 0,15-1-96,15 0 64,0-14 96,-15-1 32,30 0-32,-15-30 32,16 16-352,-16-2-128,15-28-960,0-2-320,15 1-1056,1-15-415,-16 0-609,15-1-1632,1-14 1600,-1 0 8864,-14-31-1120,-17 30 128,-14 17-1313,-14 13-703,-2 1-768,1 15-320,0 15-576,0-15-192,15 16-32,15 13 192,15-13 128,0-1-128,16 0-64,14 0-160,1 0-64,-16 0-32,1 1 32,-1-1-64,-15 15 64,-15-15-64,-15 15-32,0 0 32,0-14 32,-30 14-32,0 0-32,0-15 32,-16 1-32,1-16-288,0 0-64,14 0-736,1-16-256,15-14-1056,15 0-480,30-31-2783</inkml:trace>
  <inkml:trace contextRef="#ctx0" brushRef="#br1" timeOffset="-185102">21626 10314 11264,'0'0'4224,"15"0"-2305,0-15-959,15 15 1184,-15 0-960,16 0-224,-1 0-608,15 15-160,-14-15-128,14 15-128,0-15 32,-14 0-320,14 0-96,0 0-832,1 0-288,-16 0-1248,15 0-511,-14 0-1217,14 0-480,-15 0 2688,0 0 10336,1 15-3456,-1 1-961,0-1-1791,-15 0-832,1 0-960,-2 1-448,-14-16 192,0 14-1472,0-28-479,-14-2-2689</inkml:trace>
  <inkml:trace contextRef="#ctx0" brushRef="#br1" timeOffset="-185423">21898 9724 12800,'0'15'4735,"0"0"-2559,15 0-1888,-15 0 1024,0 0-448,0 16-96,0 14-320,0 16-128,0-1-160,15 16 96,-15-1 128,15 1-192,0-15-32,-15 14-160,15-14-32,-15-1-544,16-14-160,-2-16-576,-14 0-192,0 1-1312,0-31-607,-14 14-1441</inkml:trace>
  <inkml:trace contextRef="#ctx0" brushRef="#br1" timeOffset="-184643">21036 10359 13824,'15'-30'5183,"15"15"-2815,1 0-2336,-17 0 1024,2 0-704,14 0-128,0 15-128,-15-16-448,16 1 224,-1 15-1024,-15 0 640,15 0-2592,0 0 1728,16 0-4671,-1-15 3391</inkml:trace>
  <inkml:trace contextRef="#ctx0" brushRef="#br1" timeOffset="-184876">22139 9996 14720,'-14'15'5439,"14"-15"-2943,0 30-2848,-16-30 928,16 16-992,0-1-256,0 0-1632,-15-15-672,15 15-2335,-15 0-1025</inkml:trace>
  <inkml:trace contextRef="#ctx0" brushRef="#br1" timeOffset="-183859">22759 10178 12288,'-15'-15'4575,"15"15"-2495,0 15-2080,0 0 928,0-15-640,0 31 0,15-16-192,-15 15 96,15 0-128,1 0 32,-16 16-32,0-16 32,15 16-64,-15-16-32,0 0 32,0 0 160,0-14-96,0-2 544,0-14-384,0 0 608,0-14-480,0-17 288,0 1-384,0-15 128,0 14-256,0-14 224,15-1-256,-15 16 160,30 15-160,-15 15 0,16 0-64,-1 15-128,0 1 32,0 13-832,-15 2 480,16-1-1184,-16 0 896,15 16-1952,-15-16 1472,16 0-3327,-1-14 2527,0-2-3264,15-14 2976</inkml:trace>
  <inkml:trace contextRef="#ctx0" brushRef="#br1" timeOffset="-183475">23379 10238 10368,'-15'-30'3936,"15"30"-2112,-46-15-993,31 15 1665,15 0-1440,-30 15 0,0-15-672,0 30-192,0-14-96,-1 29 192,16-15-160,0 15 320,15-15-256,0 16 96,15-16-160,0-15 64,16 15-96,-17-30 96,32 0-128,-16-15 128,0-15-128,16 0 256,-16 0-192,-15-16 384,15 16-288,-30 0 320,16 0-320,-2 0 96,-14-1-192,0 16 0,0 15-64,0 15-128,0-15 32,15 31-192,1-17 128,-16 2-1088,14 14 640,2 0-2080,-16-15 1472,15 15-3296,0-15 2529,0 1-3969,0-16 3328</inkml:trace>
  <inkml:trace contextRef="#ctx0" brushRef="#br1" timeOffset="-183006">23787 10057 12416,'-45'0'4639,"45"0"-2495,15 15-1792,-15-15 1440,0 15-1088,15-15 352,0 15-608,16 1 160,-17-1-352,17-15-160,14 15-32,-14-15-1120,14 15 576,0-15-2496,-15 15 1664,31-15-5119,-31 15 3583</inkml:trace>
  <inkml:trace contextRef="#ctx0" brushRef="#br1" timeOffset="-183175">23818 9876 9856,'15'-75'3680,"-15"75"-1984,16-46-864,-16 31 1663,0 15-1439,0 0 64,0 0-704,-16 15 96,16 0-288,-15 30 416,0 1-352,0 15 576,15-1-480,0 16 352,0-1-416,0-15-96,15 1-128,0-16-96,16 0 32,14 1-128,-15-1 64,16-15 32,-16-14-704,15-1-256,-14-1-448,-1-14-160,0 0 864,1 0-1408,-16-14-447,-1-1-737,-14-1-224,0-14 288</inkml:trace>
  <inkml:trace contextRef="#ctx0" brushRef="#br1" timeOffset="-182690">24347 9936 13952,'0'-15'5183,"0"15"-2815,0 0-2688,0 0 864,15 0-448,-15 15-608,15-15 256,16 15-1952,-16 0 1248,15 0-5023,0 0 3327</inkml:trace>
  <inkml:trace contextRef="#ctx0" brushRef="#br1" timeOffset="-182842">24604 10239 9728,'15'30'3584,"-15"-30"-1920,0 30-896,15-14 1759,-15-1-1439,0 0 256,15 0-832,-15 0-1024,0 0 288,0 0-3488,0 0 2049,-15-15-4449,15-15 3456</inkml:trace>
  <inkml:trace contextRef="#ctx0" brushRef="#br1" timeOffset="-182374">25043 10269 12800,'0'15'4831,"0"-15"-2623,15 15-2016,0 1 1280,-15-16-960,15 0 544,0 0-608,15 0 384,1 14-480,-16-14-32,0 0-192,15-14 64,-15 14-128,-15-16 128,15 1-128,-15 0 192,0 0-160,-15-15 32,0 0-64,-15-1-544,0 1 256,-16 15-1184,1 0 800,0 15-1216,15 0 1024,14 15-1408,-14 0 1216,30-15-1663,0 15 1471,0 0-2016,15-15 1824,16-15-2368,-1 15 2144</inkml:trace>
  <inkml:trace contextRef="#ctx0" brushRef="#br1" timeOffset="-182005">25390 9996 10240,'30'0'3872,"-30"0"-2112,30 30-865,-15-15 1825,0 0-1504,1 16 256,-1 14-928,-15-15-32,15-15-320,-15 15 32,15 0-128,-15 1-64,0-16 0,0 15 96,0-15-64,-15 0 480,15 0-320,0-15 416,0 0-384,0-15 160,0 0-256,0-15 64,15 0-128,-15-15 160,15-1-160,0 1 320,15 0-224,1 14 160,-1 1-192,15 15 128,1 15-160,-1 0 64,-15 15-96,0 0-256,1 0 64,-1 16-608,-15 14 416,0-15-1504,0 0 992,-15 1-3296,15-1 2272,-15 0-5215,0-15 3935</inkml:trace>
  <inkml:trace contextRef="#ctx0" brushRef="#br1" timeOffset="-181114">14247 12204 8832,'0'0'3328,"0"0"-1792,0 15-1024,0-15 864,0 16-385,0-16-95,15 0 32,-15 0 64,15 14-544,0-14 32,15-14 32,31-2 32,-16 16-32,1 0-128,-1 0-64,16-15 0,-16 15 128,0 0-192,0 0 0,1-15 0,-16 15 0,16 0-128,-16 0-96,-15 0 64,15 0 64,-15 0-768,0-15-320,-15 15-512,15 0-224,-15 0-1856,16 0-831,-2-15-193</inkml:trace>
  <inkml:trace contextRef="#ctx0" brushRef="#br1" timeOffset="-177951">15639 11614 7424,'-15'0'2816,"15"0"-1536,0-15-864,0 15 768,0 0-128,-16 0 32,2 0-64,-2 15-1,-14 0-543,15 1 64,-15-1 96,14-15-224,2 45 0,-1-30-96,-1 46-32,-14-1-160,30 16-96,0-16-96,0-14 32,30 14-32,-14-29 0,-1-1 128,15 0 32,0-15-32,0 0 32,15-15-64,1 15-32,-1-30 96,-14 15 64,-17 0-128,2-15-96,-16 15-256,0-15-128,-16 0 96,-14 0 64,15 0 160,-15-15 64,0-1 64,15 1 0,-1 15-96,16 0 64,0-1 160,0 1 160,16 15-96,-16 0-32,15 15-64,0-15-96,0 16 96,0 14 64,15-15 0,-14 0 0,-2 0-32,2 1 0,-1-1 0,0 0 0,0 0-64,-15 0 32,15 0-128,-15 0-64,0 0-160,0 16-64,0-1-64,0-15 64,0 15-384,0-15-96,0 1-864,0-2-351,0-14-1057,15-14-480,15-2 416</inkml:trace>
  <inkml:trace contextRef="#ctx0" brushRef="#br1" timeOffset="-177613">16002 11992 11392,'0'15'4224,"0"-15"-2305,15 0-1599,-15 0 960,0 15-480,15 1-160,0-16-352,-15 30-128,16-15-96,-2 15-128,-14-15 32,16 15-32,-1-15 0,-15 31 0,15-31 0,-15 0 64,0 0 0,15 0 0,-15 0 64,0-15 96,0-15 64,0 0 32,0-15 0,0 0-64,0-16-32,0 16-96,0-15-64,15 14-128,0 1 0,1 15-224,-2 0-96,17 15-544,-17 0-224,2 0-1215,14 0-513,0 0-1536</inkml:trace>
  <inkml:trace contextRef="#ctx0" brushRef="#br1" timeOffset="-176196">15563 11992 7040,'0'0'2720,"0"16"-1472,0-16-544,0 0 832,0 0 32,0-16 95,0 16-351,0 0-160,0-15-640,15 15-96,-15-15-64,15 15-128,0-15 32,1 15-32,13 0 96,2 0-160,-1 0-32,1 15-64,-1-15 32,-15 15-64,16 0 64,-16 1-64,-1-16 64,-14 30 0,0-15 96,0 15-96,0 0-64,-14 1 0,14-1-32,0-15-160,-15 15 32,15 0-448,0-14-96,-16 29-704,16-15-320,-15 1-2079,15-17-833</inkml:trace>
  <inkml:trace contextRef="#ctx0" brushRef="#br1" timeOffset="-177231">16711 11886 7296,'0'-15'2720,"-15"15"-1472,0 15-480,15 1 928,-30-1-32,14 0 63,-14 0-415,15 0-96,0 15-672,0-15-128,15 16 32,15-17-192,0 2-64,0-1-32,15-15 32,1 15-96,-16-15-64,15-15 64,-15 15 0,0-15-32,15-1 32,-30 2-64,16-17-32,-2 1 160,-14 0 32,0 0 0,-14 15-32,-2-16-32,16 16 0,-15 15-224,15 0 0,0 15-32,0 0 64,15 16-128,-15-16 0,16 15-256,-2 0-128,17 0-544,-16 0-224,0 1-1280,-15-1-479,15-15-1409</inkml:trace>
  <inkml:trace contextRef="#ctx0" brushRef="#br1" timeOffset="-176781">16833 11524 10624,'0'-45'3936,"0"29"-2112,0-14-1153,0 15 1057,0 15-576,15 15-192,0 0-352,-15 0-128,16 15-288,-1 16 0,0-1 32,0 0-32,0 16-32,0 0-192,15-16 32,-15 1 0,1-1 64,-1 0-192,0-15 32,0 0-32,0 1 64,0-31 32,-15 0 96,15 0-32,-15-15-32,16-1 160,-2-14 32,-14-15-64,31 15-96,-1-15 192,0 14 160,1 1 96,-1 0 0,15 15-160,-15 15-64,16 0-64,-16 15 32,-15 15-64,0 0 64,1 1-128,-2 14-64,-28-15-512,14 0-160,-16 15-800,-14-14-288,15-16-928,-30 15-415,-1-30-2145</inkml:trace>
  <inkml:trace contextRef="#ctx0" brushRef="#br1" timeOffset="-172222">17422 11962 5376,'15'0'2112,"-15"0"-1152,0 0-480,0 0 576,0 0 32,0 0 64,0 0-192,0 15-64,0-15-480,0 15 160,0-15 96,-15 0-96,15 16-1,0-16-191,-15 14-64,15-14-192,0 0-96,-15 16 0,0-16 32,15 14-32,-15-14 64,15 0 128,-31 0 192,1 0 64,15 0 0,0 0-96,-15 0-64,0-14-192,0 14-32,0-16-96,14 16-96,1-14-1088,0-2-384,15 1-2623,0 0-2241</inkml:trace>
  <inkml:trace contextRef="#ctx0" brushRef="#br1" timeOffset="-175379">18374 11706 8192,'-15'-15'3072,"15"15"-1664,-15-15-736,15 15 960,-15 0-384,0 0-1,0 0-415,-1 15-128,2 0-416,-2 0-32,1 15-32,-15-14 32,30 13 64,0 2-160,0 14-32,0-30 0,15 15 64,-15-14-96,15-1-64,0-1 64,1 2 0,14-16 32,-15 0 0,15 0 64,0-16 32,-15 2 96,15-17 32,-14 1 32,-1 0 0,0-15 64,0 14 64,-15-14-96,-15 15 0,15 0 32,0-1 64,-15 16-160,15 15 32,0 15-384,0 0-64,0 1 32,15 14 0,-15 0 32,15 1 0,1 14-224,-2 0-96,2-15-672,-1 16-224,15-17-960,-15 2-288,0-16-3199,16 0-1729,-17 0 3584</inkml:trace>
  <inkml:trace contextRef="#ctx0" brushRef="#br1" timeOffset="-161946">19660 11584 6400,'-15'-30'2368,"15"30"-1280,-15 0-224,15 0 928,-15-15 64,15 15 160,-15 0-641,0 0-191,0 15-672,-16-15-192,1 30 32,0 0-160,-15 15 64,14-14-96,17 29 0,-17-15-256,31 1 0,-15-16 160,45 15 192,-14-14 224,14-1 160,0-15-256,15 0-64,0 0-128,16 0-32,-31-15-608,30 0-224,-29 0-1440,14-15-576,0 15-2751</inkml:trace>
  <inkml:trace contextRef="#ctx0" brushRef="#br1" timeOffset="-161194">20083 11630 10240,'0'0'3872,"0"0"-2112,-15 30-1568,15-30 895,0 16-575,0-2-32,15 17-224,-15-16-96,15 15-64,1 0-96,-1 0 32,0-14-32,0 14 64,0-15-96,0 0-64,0 0 192,0-15 96,0 15 96,1-30 64,-2 0 96,2-15 64,-1 15-96,0-16 0,-15-14-32,0 15 0,0 0-64,0-1-32,0 17-160,0-2-32,0 1-32,0 15 32,0 0-64,15 15 64,0-15-64,-15 30-32,15-14 32,0 14-32,1 0-224,-2 0 0,2 0-480,-1 1-96,0-1-800,0-15-256,0 0-1823,0-15-769,15 0 576</inkml:trace>
  <inkml:trace contextRef="#ctx0" brushRef="#br1" timeOffset="-160627">20552 11009 10368,'-15'-30'3936,"15"30"-2112,0 0-1217,0 0 1089,15 15-640,-15-15-192,15 30-384,0-14-64,0 29-256,0-15-96,0 31-32,1-16-32,14 0 64,-15 1-32,0 14 64,0-15-64,0 1-32,1-16 32,-2 16 32,-14-16-32,16 0-32,-1-15 32,-15 0 32,0 0-32,0-30 64,0 15 64,0-15 128,0 0-128,0-15-32,0 14 64,15-14 32,0 15-32,1 0-32,-2 0-32,2 15 64,14 0-32,0 15 0,16 15-192,-16 0 32,-15-14 0,0 14 64,0-15-32,1 15 64,-2-15 0,-14 15 96,0 1-96,-30-16 0,30 15-96,-30-15-32,15 0 160,-15 1 64,-1-2-160,1-28 0,0 14-192,-1-16 32,17 1-640,-2 0-288,1 0-1088,0 0-480,15 0-1407,15-16-673,16 1 832</inkml:trace>
  <inkml:trace contextRef="#ctx0" brushRef="#br1" timeOffset="-160174">21414 11539 9344,'30'0'3520,"1"-15"-1920,-1 15-800,-15 0 991,0 0-543,-15 0-64,15 0-416,0 0-160,0-15-352,1 15 32,-16-16 128,15 1-32,0 15 96,-15-15-64,15 0 64,0 0-192,0-15-96,0 14 32,-15 2 0,0-2 32,0 1 64,0 0-96,-15 15 32,0-15-160,0 15 0,0 0-96,-15 15-32,-1-15 32,1 30 64,0-14-96,14 14 0,2 0 32,-2 15 0,1 1 0,30-1 0,-15 0 64,16 1 96,-2-16 0,2 16 64,14-16-64,0-15 0,1 15-32,-1-15 0,15 0-224,-15-15-64,1 0-992,-1 0-448,-15 0-1280,15-15-576,0-15-2271</inkml:trace>
  <inkml:trace contextRef="#ctx0" brushRef="#br1" timeOffset="-165421">14354 13399 7808,'0'0'2880,"0"0"-1536,0 0-576,0 14 864,0-14-416,0 0-65,0-14-191,15 14 32,0-15-544,16-1 96,-1 16 32,15-15-192,16 15 32,-1 0-192,1-15-64,-1 15 128,0 0 64,1-15-64,0 15 64,-16 0-128,15-15 32,16 0-160,0-1-64,-16 1 64,0 15 0,-29 0-32,14-15-64,-30 15-192,1 0-128,-2 0-448,-14 15-224,0-15-1184,0 0-448,0-15-2655</inkml:trace>
  <inkml:trace contextRef="#ctx0" brushRef="#br1" timeOffset="-152331">15699 13504 7296,'-15'16'2720,"15"-16"-1472,0 0-608,0 14 864,15-14-224,-15-14-32,0 14-161,15-16 33,-15-14-608,16 0 128,-1-1 32,0 16-224,0-30-96,15-31-128,15 1-64,-15-1-96,1 1-64,-1 15 32,0-16 32,-14 16 32,13 14 32,-13 16-64,-1-1 32,-15 16 0,15 15 96,-15 15-96,0 16 0,15-1-96,-15 0-32,0 0 32,15 1 64,0 29-192,-15 1 32,30-16 32,-14 0 32,-1-15 32,15 1 64,-15-16-96,0 0 0,-15-15 32,30 0 64,-30 0-32,15-30 64,1 15-64,-2-31-32,2 16 96,-1-15 0,0 0 32,-15-16 0,15-14 0,-15 44 0,15 1 0,-15 0 0,15-1-64,-15 31 32,0-15-64,15 30 64,-15 16-128,16-1 0,-2 0 32,2 30 0,-16-14-96,30 15 64,-30-16-192,30 0-96,-15 0-320,15 1-64,-15-1-640,15-30-192,1 15-1503,-16-15-609,15 1-544</inkml:trace>
  <inkml:trace contextRef="#ctx0" brushRef="#br1" timeOffset="-151962">16803 13308 9216,'0'15'3424,"0"-15"-1856,15 15-1120,-15 0 896,15-15-449,1 15-31,-2-15-384,2 0-128,-1 0-192,-15 15 32,30-30 0,-15 15 128,0-15 128,0 15-64,0-30 32,0 0-160,0 0-96,-15-1 64,0-14 64,0 15 0,-15 0 64,0 0-128,-15 14 32,15 1-160,0 0 0,0 15-96,-15 0-32,14 0-320,2 30-96,14-14-544,-16-2-192,16 2-768,16 14-351,-2-15-833,2 15-352,-1-15 128</inkml:trace>
  <inkml:trace contextRef="#ctx0" brushRef="#br1" timeOffset="-151631">17166 13080 10368,'15'-15'3872,"-15"15"-2112,15 0-1217,-15 0 961,16 0-512,-1 0-128,0 31-352,0-16-96,0 0-224,0 15-128,0 0 32,0 1-64,16-16 64,-16 15-128,0-15 0,0 0 32,0 0 64,0-15-32,0 15 64,0-15 128,0-15 128,-15 15-128,0-30-64,16 15-64,-16-15-96,0-1 32,0-14 32,0 15-256,0 0-32,0-1-384,14 1-160,-14 0-992,16 15-480,14 15-1087,-15 15-385,0 0 64</inkml:trace>
  <inkml:trace contextRef="#ctx0" brushRef="#br1" timeOffset="-151262">17725 13202 9728,'30'0'3584,"-30"0"-1920,46 0-960,-31 0 991,0-15-415,0 15-32,0-15-352,0 0-160,16-15-416,-17 14-128,2-14 0,-1 15-32,0-15 0,0 15 32,-15-15 96,0 0-64,-15 14 32,15 1-32,-15 0 96,0 15-160,-15 0-32,14 0-64,1 15-64,-15 16 32,15 14-32,0-15 0,15 15 0,-15 1-96,15-1 64,0-15-32,15 15 0,0 1 0,0-31 0,15 15 64,-15-14 64,15-2-32,1-14-32,-16 0-608,30 0-320,-14 0-800,-1 0-352,0 0-1567,0-14-641,15-17 160</inkml:trace>
  <inkml:trace contextRef="#ctx0" brushRef="#br1" timeOffset="-150462">18783 12688 8704,'0'-45'3328,"15"45"-1792,-15 0-1440,0 0 672,0 0-608,15 16-64,0-16-1408,0 14-640,0 1-1696,15-15-736</inkml:trace>
  <inkml:trace contextRef="#ctx0" brushRef="#br1" timeOffset="-150631">18964 12960 11392,'-14'15'4288,"14"-15"-2305,0 46-1663,0-17 960,0-13-704,0-1-224,0 15-320,0-14-96,0 14 32,0 0-928,14-15-384,-14 16-1567,0-31-705,0 14-416</inkml:trace>
  <inkml:trace contextRef="#ctx0" brushRef="#br1" timeOffset="-150061">19252 12898 12160,'30'0'4575,"-15"0"-2495,16-14-1856,-17 14 992,2 0-640,14 0-64,1 0-256,-1 0-96,0 0-64,0 0-96,0 0 32,16 0-608,-15 0-160,-2 0-1472,17 14-575,-1-14-2241</inkml:trace>
  <inkml:trace contextRef="#ctx0" brushRef="#br1" timeOffset="-150261">19403 12461 10496,'0'15'3936,"15"0"-2112,0 15-1409,-15 0 897,0 1-320,16-1 64,-1 16-480,-15-17-96,14 17-288,-14-1-128,0 16 32,16 14-480,-1 1-224,0-16-1088,-15-14-448,15-1-2207,0-29-1729,-15-2 2432</inkml:trace>
  <inkml:trace contextRef="#ctx0" brushRef="#br1" timeOffset="-149615">20280 12838 10496,'-30'-14'3936,"30"-2"-2112,0 1-993,15 15 1089,0-15-896,0 15-224,15 0-384,1 0-32,-1 0-224,15 0-32,1 0 0,-1 0-64,-15 0 32,16 0-352,-1 0-128,0 0-672,1-15-256,-16 15-1376,0 0-511,0 0-1313</inkml:trace>
  <inkml:trace contextRef="#ctx0" brushRef="#br1" timeOffset="-149814">20431 12521 10880,'0'-15'4032,"0"15"-2177,15 0-1183,-15 15 1056,15-15-640,-15 15-224,0 0-448,0 1-128,16 14-160,-2 0-32,2 15 32,-1-15-160,0 16 32,0-16-576,0 15-160,0-14-928,-15 14-288,15 0-1791,0 1-737,-15-32 800</inkml:trace>
  <inkml:trace contextRef="#ctx0" brushRef="#br1" timeOffset="-149260">20945 12809 9984,'0'15'3776,"0"-15"-2048,15 15-896,-15 0 1151,15-15-767,-15 15-224,31-15-448,-31 15-128,30-15-224,-15 15-64,15-15 0,1 0 0,-1 0 0,1 0-64,-1 0-64,0-15 160,-15-15 128,16 15-32,-17-15 96,-14 15-128,0-31-64,0 31 0,-29-15 32,-2 0-160,-29 15-32,29 15-224,-15 0-96,16 0-160,0 30-128,15-15-352,0 15-128,15-15-480,15 15-224,0-14-767,30-1-321,1-15-1088</inkml:trace>
  <inkml:trace contextRef="#ctx0" brushRef="#br1" timeOffset="-148781">21792 12642 12288,'15'0'4575,"15"0"-2495,15 0-1920,-29 0 960,14 0-608,0 0-96,16 0-192,-1 0-64,0-14-96,1 14-192,-1-16-64,15 16-1056,-29-15-416,14 0-2079,-30 0-769,30 0 512</inkml:trace>
  <inkml:trace contextRef="#ctx0" brushRef="#br1" timeOffset="-149029">22049 12310 12160,'0'30'4575,"0"-15"-2495,0 15-1664,15-14 1120,-15 29-800,0 1-160,0-17-288,15 2-128,0 14-64,0 16-96,0-16 32,-15-15-544,15 31-192,-15-31-1056,15 15-480,-15-15-3135</inkml:trace>
  <inkml:trace contextRef="#ctx0" brushRef="#br1" timeOffset="-148244">22503 12068 11776,'0'-15'4384,"15"15"-2369,-15 15-1567,0-15 992,15 31-672,0-1-96,1 30-352,-2-14-64,2 29-128,-1 0-32,0-14 32,0 14-64,0-14-64,0 0-64,-15-16 32,0-15-32,16 16-64,-16-16-64,0-15 32,0 15-64,0-30 64,-16 15 160,16-15 64,-15-15 64,15-15 64,-15-1 32,15 1 32,0 0-128,15 0-96,0 0 0,1 15 32,-1 15 96,0-15 64,30 15-96,0-16-32,1 16 32,14-15 0,0 15 64,1-15 32,0 15-96,-16-15-96,-15 0 64,0 0 0,1-1-32,-1-13 32,0 13 0,-30 1 96,15-15-32,-30 30 0,0-30-96,-30 30-64,-1 0 32,1 0-32,14 15 64,-14 15 96,15 0-128,0 15-96,15-14-64,-1 14 96,2-14-64,28 14 32,2-15 0,14 0 0,0 15-800,30-29-288,-14 14-832,30-30-288,14 0-3423</inkml:trace>
  <inkml:trace contextRef="#ctx0" brushRef="#br1" timeOffset="-147658">23894 12567 13440,'15'0'5087,"-15"0"-2751,31-15-2304,-16 15 960,15-15-544,0 15-32,0-15-224,1 15-64,14 0-64,0 0 32,15 0 0,1 0-384,-1 0-224,1-15-704,-16 15-352,1-15-1504,14-1-671,-15-14-769</inkml:trace>
  <inkml:trace contextRef="#ctx0" brushRef="#br1" timeOffset="-147858">24120 12159 12800,'0'0'4735,"0"0"-2559,0 15-1984,0 0 1056,0 1-512,0 14-128,0 0-192,0 30-32,0 1-224,15-1 32,-15 1 32,15 14-96,-15-14-32,15-1-192,0-29-64,-15 14-800,15-15-256,-15 0-928,15-14-320,-15-2-2847</inkml:trace>
  <inkml:trace contextRef="#ctx0" brushRef="#br1" timeOffset="-147291">24862 12189 10880,'-46'46'4128,"31"-16"-2241,-31 15-1215,46-30 1120,-15 30-672,0-14-160,0 14-512,15 0-192,0 0-160,0-14 64,15-1 32,0-15 0,16 15 32,-16-30-128,15 15 0,-15-30 32,16 15 0,-1-30-64,0 0-64,0-1-64,-14-14 32,-2 0 32,-14-15 64,0 14 32,0 16 32,-14 0-64,-2 15 32,16 15-64,-15 0-32,0 15-128,15 15 0,0 0-96,0 0 64,0 1-128,0 14-32,0-15-288,0-15 0,0 15-800,15-15-320,-15 1-1343,15-16-513,1-16-576</inkml:trace>
  <inkml:trace contextRef="#ctx0" brushRef="#br1" timeOffset="-146709">25073 11780 14208,'0'0'5279,"15"15"-2879,0 15-2592,0-14 960,1 14-512,14 15-64,-15 0 160,15 16 160,-15-1-256,16 1 0,-16 0-32,0-1-96,0-15-32,0 16-32,-15-16-64,15 1 32,-15-16-32,0 0-96,0-15 64,15 0-192,-15-15-96,0-15 32,16-15 0,-2 0 96,2-15 64,14-1 64,0 1 96,16 14 0,-1 1-32,1 30 160,-1-15 32,-15 30 64,15 1 0,-29-2 0,-2 17 0,-14-1-64,0 15-32,-14 1-96,-17-16-64,-14 15 32,-1-14-32,1-1 0,-15 15 64,-1-29-192,0-2 32,16-14-384,0-14-192,15-2-416,-1-29-96,16-1-960,15 1-288,15-16-2047,0 1-1697,1-1 2464</inkml:trace>
  <inkml:trace contextRef="#ctx0" brushRef="#br1" timeOffset="-146557">25783 11796 13696,'30'15'5087,"-15"0"-2751,0 1-2144,1 14 992,-16 0-416,15 0 0,-15 16-224,0-1-64,15 15-288,-15 1-64,0-1 64,0 1-32,0-1 0,0-14-384,0-1-160,0 0-608,0-14-224,0-17-576,0-14-224,0 0-1663,15-14-769,-15-2 256</inkml:trace>
  <inkml:trace contextRef="#ctx0" brushRef="#br1" timeOffset="-146176">26086 12310 13568,'45'-30'5087,"-45"45"-2751,30-30-2496,-15 0 896,16 15-544,-1-15-32,16-16-96,-1 17-64,0-17 32,1 16 96,-16-15 64,0 15 0,-15-15-32,1 15-32,-2-1 0,-28 16-64,-2-15 32,-29 0 352,-1 15 192,1 0-64,-16 15 64,16 16-224,0-1-96,-1 0-160,16 30-64,15-14-96,0-1-32,15 0 96,0 16 96,15-16 0,16 0 64,-2 1-64,32-16 64,-15 0-192,14-14-32,-15-2-416,16-14-224,-16-14-864,16-2-384,-16-14-2272,1-30-895,-32-1-65</inkml:trace>
  <inkml:trace contextRef="#ctx0" brushRef="#br0" timeOffset="123288">14671 15222 4992,'0'31'1824,"0"-31"-960,0 0-512,0 0 480,0 0 320,0 0 224,0 0 256,0 0 96,0 0-928,15 15 32,0-15 63,1 15-159,-1-15-32,16 16-320,0-1-96,14-15-32,2 0 0,14 0-64,-30 0-32,0 0-32,-1-15 0,17-1-64,-17 16-64,16 0 96,-15-15 0,0 15-32,-16 0 32,15 15-288,-14 1-32,15-1-576,-16 1-288,1-2-1343,-1-14-577,0 0-1408</inkml:trace>
  <inkml:trace contextRef="#ctx0" brushRef="#br0" timeOffset="123887">15793 15115 11776,'0'31'4384,"0"-15"-2369,0 14-2079,0-15 864,15 1-544,0 15-64,-15 15-128,31-1 32,-31-14-64,16 0-32,-1 0 32,0 0-32,1-16 0,-1 0-96,0 0 64,1-15 160,-1 0 64,16 0 128,-31-15 32,15 0-96,1-16-96,-16-15 64,15-16 64,-15 17-128,0-17-32,0 16-64,0 16 32,0 14-64,0 16 64,16 16 0,-16-16-32,15 30 32,0 1-64,0 0 64,16-1-128,-15 1 0,15-1 32,-1-14 0,-15 15 0,16-16 0,-15 1 0,15-16 64,-16 0 32,0 0 96,0-16-96,1 1 0,-1-1-32,-15-15-64,16 17-64,-16-17-32,0-15-512,0-1-160,0 17-960,0 15-416,15-16-895,-15 15-353,15 1-512</inkml:trace>
  <inkml:trace contextRef="#ctx0" brushRef="#br0" timeOffset="124306">16607 14715 10752,'0'0'4032,"0"15"-2177,0 1-1471,0-1 1024,0 1-576,15 14-96,-15 1-416,15 0-128,-15 15-128,16 15-64,-1-14 32,1 14-32,-1-15 64,-15 0-32,15 0 64,1 0-128,-16-30 0,0 15 32,0-16 0,0 0 0,0 1 0,0-16 128,-16-16 160,16 16-96,-15-30 64,15-1-96,0 0 0,0-15-192,0 15 32,0 16-64,31 0 0,-16 15 192,1 0 64,14 0-64,1 0-32,0 15-32,-16 0 32,16 1 0,-16 14 32,16 1-288,-16 0-64,1-16-576,-1 16-224,1-16-1024,-1 1-351,0 14-2625</inkml:trace>
  <inkml:trace contextRef="#ctx0" brushRef="#br0" timeOffset="124624">17145 15269 11264,'15'0'4224,"-15"0"-2305,31-16-1471,-16 16 992,-15-15-608,16 15-64,-1-16-448,-15 16-128,16-15-128,-16 0-64,15-1 96,-15 16-64,0-15 64,0 15-64,-15 0 64,15 0-128,-16 0 0,16 0-32,-15 15 0,-1-15 0,16 16 0,0-1 0,0 0 0,0 1 64,0-1 64,16 1-256,-1-1-96,-15 1-832,16-1-384,15 1-1087,-16-2-417,15-14-1312</inkml:trace>
  <inkml:trace contextRef="#ctx0" brushRef="#br0" timeOffset="125675">17191 15268 8704,'0'0'3232,"0"-15"-1728,0 15-704,15 0 992,-15 0-609,0 0-127,15 0-320,1-15-160,-16-16-320,15 16 128,-15-1 32,16-14-288,-16-1-32,15 15-32,-15-15 32,15-14 32,-15 29 0,-15-15 64,15 16 96,-15-1 0,15 1 0,-16 15-96,1 0 32,-16 15-192,31 16-32,-15-15 0,0 30 0,-1-16-96,1 1 64,15 16 32,0-17 0,0 1 0,15 15 0,1-15 0,-16-16 64,15 16-32,0-16-32,0 0-544,16-15-192,-15 0-1408,30 0-608,-1-15-2527</inkml:trace>
  <inkml:trace contextRef="#ctx0" brushRef="#br0" timeOffset="125327">17406 15054 9856,'-31'-47'3680,"31"32"-1984,-15 15-704,15 15 1183,0-15-863,0 0-320,0 31-544,0-15-160,15-1-160,-15 16-224,16-16-32,-16 16 128,15 0 64,1-1 0,-16 1-64,15-16 32,0 16-32,-15-15 0,0-1 0,15-15 64,-15 0 32,0 0 96,-15-15 96,15-1 0,0-15 0,0 1-160,0-1-96,0 0 0,15 16-32,1-1 0,15 16 0,-16 0 64,16 16 32,0-16-32,-1 31 32,-15-16-128,16 16-64,-15-1-160,-1 1 0,0 0-640,1-15-288,-1 14-1952,0-15-831,0-15-737</inkml:trace>
  <inkml:trace contextRef="#ctx0" brushRef="#br0" timeOffset="126328">18067 15161 12032,'15'0'4575,"16"-15"-2495,30 15-1792,-30-15 1024,0 15-608,0 0-128,-1 0-352,32 0-160,0 0-32,-17 0-128,2 0 0,14 0-640,-15-16-320,0 1-1216,0-1-543,0 1-1985</inkml:trace>
  <inkml:trace contextRef="#ctx0" brushRef="#br0" timeOffset="126076">18513 14669 12160,'-16'15'4575,"1"1"-2495,15 15-2144,0-16 864,0 16-480,15 15-96,-15 15-128,16 0 0,-1 1-64,0 15-32,1 0 96,-1-16-224,15-15-32,-14 0-576,14 0-160,-14-30-1120,-1-1-351,0 0-2177</inkml:trace>
  <inkml:trace contextRef="#ctx0" brushRef="#br0" timeOffset="126888">18789 14593 10240,'-15'-16'3872,"15"16"-2112,0-15-865,15 30 1121,-15-15-704,16 16-192,-1 15-480,16 14-160,-1 2-256,1 14-160,-15 1 32,15-1-64,-16-15-32,-15 0-128,15 1 0,0 29-96,1-14 0,-16-1 128,15-15 32,1 1 64,-16-17 0,0-15 128,0-15 160,0 0-32,-16-15 32,16 15-96,-15-30-32,15-1-192,0 0 32,0 0-64,15 0 0,1 16 64,15 0 64,-1 0 32,-15 15 96,16-16-32,0 16 0,15 0-96,-15 0 32,0 0-64,15-15 64,0-1-64,-16 1-32,1-1 96,0-14 0,-15-1 96,-16 16 32,0-16-96,-31 15-32,15-14 32,-30 15 0,16-1-160,-1 16-32,15-15 32,-14 30 64,14 1 0,16-1-32,-15 31-64,15-31-32,0 16 64,15 0 0,1-1-64,-1 1 0,0 0-224,16-15-64,30 14-352,-14-15-96,14 1-768,1-16-256,-16 0-3391,0-16-1921,15 1 3264</inkml:trace>
  <inkml:trace contextRef="#ctx0" brushRef="#br0" timeOffset="109949">18328 14223 5632,'0'-15'2112,"0"15"-1152,0 0-480,0 0 576,0 0-160,0 0-64,0 15-256,0-15-96,0 0-288,0 0 288,0 0 160,0 15 512,0-15-416,0 0-65,0 16-223,0-16-32,0 0-96,0 15 32,15 1-128,1-1-64,-1 16-64,1 0 0,-1-1 0,15 1 32,-14-15 128,15-1 96,-1-15 160,-14 15 64,-1-15-160,15-15-96,1 15-32,0-15-32,-16-1-128,16 1-96,-15-1 0,14 1-32,1 0 0,-16-1 64,1 1-96,-1 0-64,0 15-1632,-15-16-704,0-15-3199</inkml:trace>
  <inkml:trace contextRef="#ctx0" brushRef="#br1" timeOffset="105404.3403">18496 13732 10112,'-15'0'3872,"15"15"-2112,0 0-1632,0 0 831,0 1-319,0 14-64,15 15-128,-15 1 32,15-1-256,-15 0-128,16 1 0,-2 14-64,-14-15-32,15 0-192,0 1-32,-15-30-1248</inkml:trace>
  <inkml:trace contextRef="#ctx0" brushRef="#br0" timeOffset="127307">20188 14946 13056,'-16'31'4927,"1"0"-2687,15 15-2400,0-31 832,15 16-512,-15-16-32,16 16 64,-1 0 96,16-1-128,-16-14 32,16 15 32,0-16-32,15 0 32,-16-30 0,1 15 32,-16 0-64,1-15 32,-1-16 64,0-15 64,-15 15-160,-15-15-64,-16 15-64,0-15 32,-14 15-288,-1 16-32,-1-1-448,17 32-192,-1-16-544,16 15-224,-1 1-768,16-16-255,0 15-545,31-15-224,15 0 352</inkml:trace>
  <inkml:trace contextRef="#ctx0" brushRef="#br0" timeOffset="127777">20586 14914 12800,'31'0'4831,"-31"0"-2623,31 0-2208,-1 0 928,1 0-576,0 0-32,15-15-192,0 15-96,0 0 0,0 0-256,0 0-96,0-15-1088,-15 15-512,0-16-1631,-16 16-609,0-15 256</inkml:trace>
  <inkml:trace contextRef="#ctx0" brushRef="#br0" timeOffset="127545">20694 14623 11264,'31'-46'4224,"-16"46"-2305,-15-31-1119,0 31 1152,0 0-704,0 0-160,0 15-576,-15 1-224,15 15-192,0 0-96,0 14 96,0 17-128,15-1 0,-15 1 32,31-16 0,-15 15 0,-1-30 0,0 15-96,16-16 64,15 1-192,0 0-96,0-15-512,-15-1-288,0 0-1600,-1-15-703,-30-15-1537</inkml:trace>
  <inkml:trace contextRef="#ctx0" brushRef="#br0" timeOffset="128361">21155 14377 12544,'-15'-46'4639,"15"46"-2495,0 0-1792,15 0 1088,-15 15-832,16 16-224,-16 0-192,31 0 0,-16 15-96,0 15-64,0 1 64,1-16 0,-1 31 32,1-16-288,-1 1-128,1-16 0,-16 0 96,15 0 32,0-15 96,-15 0 32,0-16 96,0 0 32,0-15 96,-15 0 32,0-15 96,15 0-96,0-31-64,-16 15-160,16 15-64,16-14 32,-16 15 0,30-1 32,1 16 64,0-15 96,-1 15 64,1 15-32,15 1 32,-15-16-64,15 15 0,-16 0-96,17-15-64,-16 0-64,15 0 32,-16-15 32,1 0 64,-16-1 32,16 1 32,-31-1-64,16 1 32,-32-16 0,16 16 96,-15-16-32,-16 16 64,0-1 0,1 1 96,-1 15-96,16 15-64,-1 1-224,1 14-32,15-14-192,0 14 32,15 1-288,1 16-128,-1-17-96,0 1 0,1 0-128,14 0 0,-14-16-576,14 0-192,1 0-735,0-15-257,-1 0-1536</inkml:trace>
  <inkml:trace contextRef="#ctx0" brushRef="#br0" timeOffset="129131">22031 14777 9984,'-15'-31'3776,"30"31"-2048,-15 0-609,0 0 1217,15 0-832,-15 16-288,16-1-640,-1 0-288,1 16-192,-1 0-96,0-1 96,1 1-64,-16-1-32,15 1 32,1 0 32,-16-15-96,0-1 0,0 0 96,0-15 96,0 0 224,0-15 128,-16-16 96,1 0 32,15 0-288,-16-14-128,16-1-224,0-1 0,0 2-160,16-2-32,-1 16-768,16 16-256,-1-15-576,17 30-160,-16-16-1919,-1 16-769,1 0 384</inkml:trace>
  <inkml:trace contextRef="#ctx0" brushRef="#br0" timeOffset="129132">23092 14408 8064,'0'0'2976,"0"0"-1600,15 0-1600,-15 0 512,0 0-1600,15 0-544,-15 15-1184,0-15-512</inkml:trace>
  <inkml:trace contextRef="#ctx0" brushRef="#br0" timeOffset="129447">23121 14470 9600,'0'-16'3584,"0"16"-1920,0 0-1952,0-15 3519,0 15-1247,0 0-768,0-16-480,0 16-544,0-15 0,0 15 32,0 0-96,0 0-32,-15 0 32,15 0 0,0 15-64,0 1 32,15-16 0,-15 31 32,0-16 0,0 1 0,16-2-64,-16 17 32,15 0-64,-15 15-32,0 0 32,15 0-32,-15 1 0,16-2 0,-16 2 0,0-17 64,15 1-96,-15-16 0,15 1 32,-15-1 0,0 0 192,0-15 192,0-15 96,-15-16 96,15 16-256,0-31-32,-15-16-96,15 17 32,0-17-128,15 16 0,0 0-96,1 15-96,-1 0-32,1 16 96,-1-1 0,0 2 96,1-2-96,14 16 0,-14 0-832,-1-15-352,16 15-736,-15 0-224,-2 31-5759</inkml:trace>
  <inkml:trace contextRef="#ctx0" brushRef="#br0" timeOffset="129748">23490 14776 12160,'15'31'4575,"-15"-16"-2495,16 1-2208,-1-16 832,1 15-160,-1-15 64,0 16-256,16-1-64,0 0-160,0-15 128,-1-15 128,1 15-128,-15-15 0,-1-1 0,0 1 64,-15-1-96,0-15 32,-15 16-160,0-15 0,-1-17-192,-30 32 0,0-16-672,0 16-288,15 15-960,0 0-320,16 0-671,-1 0-193,1 15-672</inkml:trace>
  <inkml:trace contextRef="#ctx0" brushRef="#br0" timeOffset="145807.5699">23813 14347 10240,'15'-16'3872,"-15"1"-2112,0-1-801,0 16 1185,0-15-800,0 15-288,15 15-416,-15 1-160,16-1-288,-1 16 0,16 15 32,-16 0-32,1 15-32,-1 1-96,1-16 32,-16 16-224,15-1 32,0 0-32,0-14 64,-15-1 32,16-16 32,-16 1-96,0-15 64,15-16 96,-15 0 96,0 0 224,16-31 64,-16 0-96,0-15-32,15 0-192,1 0-32,14 0-96,1 15-32,-1 16 32,1-1 64,0 16-32,-1 16-32,1-1 32,0 16-32,-15 0-96,-1-1 0,0 1 64,-15 0 64,-15 0-160,-16-1 32,0-15 32,-15 16 32,0-15 32,12-5 64</inkml:trace>
  <inkml:trace contextRef="#ctx0" brushRef="#br0" timeOffset="145808.5699">24041 14988 23743,'-13'-27'-1472,"13"-4"-672,15 1-320,1-1-1855,15 0-1953,-1 16 2144</inkml:trace>
  <inkml:trace contextRef="#ctx0" brushRef="#br0" timeOffset="130582">24550 14776 12288,'15'15'4639,"-15"-15"-2495,16 16-1856,-16-16 1024,0 15-608,0 1-128,0-16-288,15 15-128,-15 1-64,16-1-96,-16-15 32,15 15-32,0-30 0,-15 15 64,16 0 32,-1-15 32,0-1 64,-15 1 96,15-1 160,-15-15 32,-15 1 96,0-1-256,15 0-32,-31 16-320,1-16-32,-1 31-640,0-15-192,16 30-160,-16-15-64,16 31-32,15-16 0,0 1-160,0-1-32,15 1-479,16-16-129,-1 0-2048</inkml:trace>
  <inkml:trace contextRef="#ctx0" brushRef="#br0" timeOffset="131052">24827 14546 12032,'-15'15'4575,"30"-30"-2495,1 15-1664,-1 0 1056,1-16-480,30 16-96,-16 0-320,16 0-32,1 0-320,-2 0-128,2 0 0,-1 0-64,-15 0-32,14 0-672,2 0-288,14 0-448,0 0-160,1-15-1759,-1 0-801,-15 15-224</inkml:trace>
  <inkml:trace contextRef="#ctx0" brushRef="#br0" timeOffset="130851">25182 14116 13184,'15'-46'4927,"-15"30"-2687,0 1-1920,0 15 1152,0 15-736,-15 1-64,15-1-352,-16 31-64,1 16-128,-1-1-32,1 16 32,15-1 0,0 1 64,0 0-160,0 0-32,15-31-64,16 0 0,-15 0-288,14-15-96,1-16-128,0 0-64,-1-15-544,1 0-192,-15-15-1344,-2 15-575,-14-15-1409</inkml:trace>
  <inkml:trace contextRef="#ctx0" brushRef="#br0" timeOffset="131454">25749 14223 13312,'0'-15'4927,"0"30"-2687,15-15-2176,0 0 960,-15 0-544,16 15-96,-1-15-224,1 16-64,-16-1-32,15 1-480,16-1-192,-16-15-960,15 16-416,1-1-1727,0-15-737,15 15 480</inkml:trace>
  <inkml:trace contextRef="#ctx0" brushRef="#br0" timeOffset="131269">26148 14577 13824,'0'31'5183,"0"-16"-2815,0 16-2688,0-16 864,0 0-672,-15 16-64,15-15-960,0-1-384,-15 0 800,15-15-2655,-15 0-1025,-16 0 480</inkml:trace>
  <inkml:trace contextRef="#ctx0" brushRef="#br0" timeOffset="131720">26456 14285 11904,'-15'0'4480,"15"15"-2433,0-15-1599,-16 16 992,16-1-800,0 1-256,0-1-256,0 15-32,16 1-64,-1-15 64,0 30 0,16-16-32,-1 1-64,-14 0 96,-1 0 0,0 0-128,-15-1 32,0 1-64,-15 15-64,-16 0 96,1 0 64,-16-15 64,15 0 96,1-1-256,-1-30-96,31 0-480,15-30-224,1-16-1824,14-16-703,47-15-1441</inkml:trace>
  <inkml:trace contextRef="#ctx0" brushRef="#br0" timeOffset="132476">27177 13962 11776,'16'-31'4480,"-16"16"-2433,15 15-1119,-15 0 1248,16 15-704,-16 1-128,0 14-416,15 16-192,-15 1-416,0 14-128,16 1 0,-16-1-96,15 16-64,0-16-96,-15 1 32,31-1 32,-16 1 0,16-16 0,-16-15 0,16-1-96,-1 1 64,-14-15-32,15-1 0,-16-15-160,-15-15 0,15-1-64,-30-15 32,15 16 64,-31-15 64,0 14 64,-14-15 32,-2 16 96,1 0 96,1 15-64,-2 15 0,16-15-32,1 31 32,-1-16-64,31 16-32,-15-1 160,30 1 128,-15-15-32,31-1 32,-1 1-96,1-1-32,-15 0-96,15 0 32,-1-15-704,1 0-224,15-15-800,-15 0-224,0-16-864,-1 16-383,16-16-2177</inkml:trace>
  <inkml:trace contextRef="#ctx0" brushRef="#br0" timeOffset="132591">27624 14485 12416,'-31'46'4639,"46"-31"-2495,1 1-1856,-1-1 1024,1 1-608,-1-1-64,1 1-192,14-16-32,-15 15-224,16 0-128,-15-15 32,15 0-64,-16 0 64,1-15-64,-16 15 64,14-15 64,-14-1 128,-14 1 0,14-16 64,-31 0-128,0 15-64,0-14-224,0 15-32,1 15-672,-1-16-224,15 16-352,1 0-96,-1 16-864,16-16-287,0 15-801,16-15-352,15 0 448</inkml:trace>
  <inkml:trace contextRef="#ctx0" brushRef="#br0" timeOffset="133107">27962 14408 12288,'30'0'4575,"-30"15"-2495,16 1-1664,-16-16 1056,15 15-704,-15 1-96,0 15-416,0-17-96,0 2-96,0-1-64,0 16 32,0-16-32,0 1 64,0 15-32,-15-16 64,-1 0-128,16-15-64,0 15 128,0-30 32,-15 15 64,15-15 64,0-16 32,0-15 96,0 15-96,15-14 32,1 14-32,-1 0 32,1 31 0,14-16 0,1 1 0,0 30 64,-1-15 32,-14 16 32,15-1-128,-16 1-96,16 15-64,-1-17-96,-14 2-768,-1-1-288,1 16-736,-1-16-320,-15 1-1760,15 15-767,-15-16-129</inkml:trace>
  <inkml:trace contextRef="#ctx0" brushRef="#br0" timeOffset="133340">28469 14469 12800,'0'15'4735,"31"1"-2559,-16-2-2048,-15-14 928,16 0-416,14 0-32,-15-14-224,16 14-64,-15-16-192,14 1-32,1-1 96,0 1-96,-16 0 0,0-1 160,1-15 160,-16 31-96,-16-15 64,16 0 64,-30 15 96,14 0-96,1 15 64,-16 0-288,16 16-64,0 15-160,-1 1-32,1-2 32,15 17 0,15-16-96,1 0 0,-16 0 64,30-15 64,-14-1-288,14-14-64,1-1-832,0 0-352,0-30-1504,-16 0-544,15-1-2079</inkml:trace>
  <inkml:trace contextRef="#ctx0" brushRef="#br0" timeOffset="134895">16161 15898 9600,'-15'-30'3584,"15"30"-1920,0 0-1088,0 0 895,0 15-415,0 0-64,0 1-448,0 30-160,15-15-224,1 15 96,15 0 128,-1 0-256,-15 31-64,16-15-64,-15-1 0,15-15 0,-16 16 0,0-16 0,0-15 0,-15 15 0,16-30 0,-16-2 0,0-14 64,0-14 32,0-2 96,0-15-96,15-15 0,-15 0-32,16 15-64,-1-15-64,1 15 32,-1 16 32,15 0 64,-14-1-32,-1 16-32,1 16 32,-1-1 32,-15 15-32,15 1-32,-30 0 32,15 0 32,0-1-32,-15 1 64,-1-15-128,-15 15 0,1-16 32,-1 1 64,0-16-32,0 0 64,1 0-128,15 0-64,-1 0-96,1-16-32,15 1-96,15-16-32,1 15-864,-1-15-352,15 1-1343,1 15-641,-15-16-512</inkml:trace>
  <inkml:trace contextRef="#ctx0" brushRef="#br0" timeOffset="135210">16853 16298 12160,'0'30'4575,"16"-15"-2495,-16 1-2080,0-16 864,0 15-544,15-15-96,-15 16-128,0-1-96,0-15 32,0 0-32,0 15 64,0-15 32,0 0 32,0-15 0,0 15 64,0 0 96,0-31 160,0 16-128,-15-1 64,15-15-224,-16 1-96,16 15-32,0-16-32,0 0-288,16 16-64,15-1-384,-17 1-96,17 0-672,0-1-320,0 16-447,0-15-129,-16 15-1664</inkml:trace>
  <inkml:trace contextRef="#ctx0" brushRef="#br0" timeOffset="135347">17222 16129 7936,'15'0'2976,"-15"15"-1600,15 1-704,-15-16 960,0 15-640,0 0-256,0 0-417,0 16-159,0-15-1567,0-1-673,0 0-2112</inkml:trace>
  <inkml:trace contextRef="#ctx0" brushRef="#br0" timeOffset="135510">17160 15791 12800,'-15'-15'4831,"30"15"-2623,-15 0-2144,0 0 896,0 0-640,0 15-192,16-15-416,-16 16-160,15-1 224,0 0-1568,-15 16-639,15-16-2625</inkml:trace>
  <inkml:trace contextRef="#ctx0" brushRef="#br0" timeOffset="135843">17483 16052 11264,'15'31'4224,"1"-16"-2305,-16 0-2111,0 1 704,15-16-384,-15 15-96,0-15 0,16 16 32,-16-16 32,0 14-32,0-14-128,0 0 32,0 0 320,0-14 160,0-2 288,0 1 192,-16-16-224,16 0-32,16 0-256,-16 1-96,30-1-160,-14 16-128,14 15 64,1 0 0,0 15-32,-16 16 32,16-15-288,-1 14-32,-14 1-448,15-1-192,-16-14-1184,0 15-512</inkml:trace>
  <inkml:trace contextRef="#ctx0" brushRef="#br0" timeOffset="136747">18036 15837 10880,'-31'46'4032,"16"-31"-2177,-1 31-1247,1-30 1024,15 15-608,0 0-192,0-17-352,15 17-160,1 0-160,-1-15-64,16-1 32,-1 0-160,1-15 32,0 0 0,15 0 64,-15-15 32,0 0 32,-16-1-64,1-15-64,-1 0 160,-15 17 32,-15-17 128,-1 15 32,1-15 256,-1 16 64,1 15-256,-1-15-96,1 15-352,15 0-32,15 15 0,1 0 96,15 16-64,0 0-64,-1-1 64,16 17 0,-15-1-128,0 0-32,-1 16-64,-14-16 64,15 15 192,-16-15 64,0-15 64,-15 15 0,-15-31-224,15 16 0,-15-15 32,-16-1 32,0-15 32,-15 15 0,0-15-288,0 0-64,0 0-384,15-15-96,0 15-1536,1-31-608,30 0-2399</inkml:trace>
  <inkml:trace contextRef="#ctx0" brushRef="#br0" timeOffset="137146">19019 16067 10880,'-15'46'4032,"15"-46"-2177,31 15-1311,-16-15 1056,16 0-480,0 0-64,-1 0-480,16-15-192,1 15-224,14-31-64,1 16 32,-1-16-224,0 16-64,1-16-800,-16 16-320,0-16-1184,0 16-415,-16-16-1889</inkml:trace>
  <inkml:trace contextRef="#ctx0" brushRef="#br0" timeOffset="136867">19465 15637 10880,'-31'0'4128,"16"0"-2241,-15 15-1567,14 1 960,1-1-352,-1 16 0,1 15-160,-1 0-96,16 0-352,-15 16-128,15-1-64,15 0-64,1 1-64,-1-16 32,16 16-32,15-32 0,-15 17 0,15-32-288,0 0-128,0 0 0,0-30 64,-15 15-640,-1-30-288,1 14-1247,-31-15-545,15 1-1344</inkml:trace>
  <inkml:trace contextRef="#ctx0" brushRef="#br0" timeOffset="137513">19819 15592 9984,'0'-46'3680,"-16"15"-1984,1 0-704,15 31 1183,0 0-511,0 0-96,15 0-704,-15 15-256,16 16-384,-16 0-32,15 15 32,0 16-192,16-1-64,-31 0 0,15 1 64,1-16-160,-1 16 32,1-16-32,-16 0 64,15-16-32,-15-14-32,15 15-64,-15-16 32,0-15 160,-15 0 64,15 0 128,-15-15 96,15-1 64,-16-15 96,1 1-160,15-1-96,0 16-96,15-16 0,1 16 0,-1-1 96,0 16 32,31 0 32,-15 0-64,16 16-32,-2-1-96,2 0-64,-1 1 32,0-16-32,0 15 0,0-15 0,0 0-96,-15-15 64,15-1 32,-16 1 64,1-16 32,0 16 32,-31-16 0,16 1 64,-16-1-32,-16 15 64,1 1-64,-16 15 64,15 0-64,-14 0 0,-1 15-96,0 16 32,31 15-128,-15 0-64,15 0 64,15-15 0,-15 15-64,31-15 64,0 0 32,-15-16 0,14 1-704,16-2-256,-15-14-864,15-14-288,16-2-2272,-1 1-991,0-32 607</inkml:trace>
  <inkml:trace contextRef="#ctx0" brushRef="#br0" timeOffset="146977">21524 15591 8448,'-16'30'3168,"1"-30"-1728,0 16-1248,0-1 640,-1 1-32,1 14 128,-1 1-65,1-15-63,-1 14-416,16 1 32,-15 0 96,15-1-128,0 1 32,0 15-256,15-15-32,-15 0 0,31-16 64,-15 15-32,30-14 64,-16-1-192,17-15-32,-17 15 64,16-30 32,-15 15-960,15-15-448,-15-1-2079,-15 16-865,-2-15 96</inkml:trace>
  <inkml:trace contextRef="#ctx0" brushRef="#br0" timeOffset="147309">21831 15729 10368,'0'0'3872,"0"0"-2112,0 0-1057,0 16 993,0-16-416,0 15-32,15 0-576,-15 1-160,16 14-320,-16-14-64,15 30 64,1-16-96,-1 1 0,0 0-32,0 0-64,1-16-64,15 0 32,-16 0 32,31-30 64,-31 0 160,31-16 192,-30 16-160,15-31-64,-16-31-96,0 16-96,0 15-192,-15 0-128,0 15-960,-15 0-416,15 31-1952,0 0-863,15 0-97</inkml:trace>
  <inkml:trace contextRef="#ctx0" brushRef="#br0" timeOffset="147778">22461 15299 13312,'0'-31'4991,"-15"31"-2687,15 15-2176,0-15 928,0 16-544,15 15-128,-15-1-96,15 1 32,1 15-160,15 0-96,-16 0-32,0 0-192,1 0-32,-16 0-192,15 1 0,-15-17 32,0 16 64,15-15 96,-15-16 64,0 16 128,16-31 128,-16 0 160,15-15 160,-15-32-64,15 1 96,1 1-128,15-2-32,-16 16-128,15 16-32,1 0 32,-15 0 96,-1 15-128,16 15-32,-31 0-64,15 0-64,-15 16-64,0 0 32,0 0-128,-15-1 32,15 1 64,-31 0 96,0-16-64,16 16 0,-1-15-256,2-2-128,-2-14-416,1 0-128,15 0-960,0-30-448,15-1-2271,1 16-1889,-2-16 2624</inkml:trace>
  <inkml:trace contextRef="#ctx0" brushRef="#br0" timeOffset="148125">22999 15715 13312,'46'-16'4991,"-15"16"-2687,-16 0-1920,1 0 1120,-1 0-448,-15 0-64,30-15-416,-14 15-192,-1 0-224,1-16-128,14 1 0,-14 15-32,-1-15 64,1-1-32,-16 1-32,15 0 96,-15-1 0,0 1-32,0-1 32,-15 1 128,-1 15 192,-15 0-224,16 0-32,0 0-96,-1 15-64,16 1 32,-15 15-32,15-1 0,0 1 0,15 0-96,-15 15 64,16-30-384,14 14-160,-30-14-672,31-1-256,0 0-896,0-30-320,15 0-2079,0-1-1825,15-14 2560</inkml:trace>
  <inkml:trace contextRef="#ctx0" brushRef="#br0" timeOffset="148379">23692 15514 13568,'-16'-15'5087,"16"15"-2751,-62 0-1728,62 0 1248,-15 0-608,-1 0-64,1 15-704,0-15-224,15 0-160,0 16-96,15-16 32,-15 15-32,31 1 0,-16-1 0,1 1 64,-1 14-96,16 1 0,-15 0-128,-2 15-32,-14-16 96,0 1 96,-14 0-32,-17 0 0,0-1 32,0 1 0,0 0-928,-15-16-320,31 0-1216,-1-15-448,1 0-2975</inkml:trace>
  <inkml:trace contextRef="#ctx0" brushRef="#br0" timeOffset="150427">24197 15253 11648,'0'0'4384,"0"0"-2369,-15 15-1855,15 1 960,0-1-672,0 1-64,15 14 32,-15 1 96,16 0-256,-16 0-128,15 14-32,1-14-64,-1 16-32,-15-16 32,15-1-32,-15 1-96,0-16 64,0 1 32,15-1 64,-15 16 96,0-31 64,16-16 96,-1 1 128,1-16-128,-1 16 64,1-16-160,-1 1-64,0 30-64,0-16 0,16 1 0,0-1 32,-16 16 64,16 0 32,-16 16-96,1-1-32,-1 1-32,-15 14-64,15 1 32,-15-16-32,0 16 0,-15 0 64,0-16-32,-16 16-32,16-16 32,-31 1 32,15-1-96,0-15 0,1 15-256,-1-15-64,0 0-448,15-15-128,1 15-736,30-15-288,16-1-1407,0 1-609,0 15-288</inkml:trace>
  <inkml:trace contextRef="#ctx0" brushRef="#br0" timeOffset="150611">24782 15591 10624,'0'-31'4032,"0"31"-2177,0-15-1311,-16 15 1056,16 0-608,-15 0-96,-1 15-384,1 1-96,-1-1-224,16 1-128,0-1-32,-15 15-32,15-14 0,0-1 0,15 16 0,1-16-96,-1 1 64,1-1 32,15-15 64,-16 15-32,15-30 64,1 15-64,-15-15 64,14-1 224,-14 1 96,-1-16 160,-15 16 96,0-1-160,0-14 32,0 15-320,-15-1-64,-1 1-96,1-1 32,15 16-64,0 16-32,15-1-64,-15 1 32,16-1-320,-1 15-96,0-14-352,1 15-64,-1-16-448,0 16-128,1-1-864,-1-14-287,1-1-4257,15 0 3712</inkml:trace>
  <inkml:trace contextRef="#ctx0" brushRef="#br0" timeOffset="150612">25304 15607 10240,'0'-47'3872,"0"47"-2112,-16-30-993,16 14 1601,0 16-1344,-15 0 448,15 0-928,-31 0 0,31 0-352,-30 16-32,30-1-96,-16 0-128,16 16 32,-15-15 32,15 14 0,0 1-96,15-16 64,1 16-544,-1-16 320,0-15-1664,1 16 1088,-1-16-2911,16 15 2111,-16-30-3680,16 15 3008</inkml:trace>
  <inkml:trace contextRef="#ctx0" brushRef="#br0" timeOffset="150613">25488 15453 7552,'-15'-46'2816,"15"46"-1536,-31-62-576,16 47 1824,15 0-1440,-16-1 1087,16 1-1311,-15 15 608,15 0-832,0 0 352,0 15-576,0 1 256,0-1-384,0 16 128,15-1-256,1 1 0,-16 0-96,15-1-896,0 17 448,1-17-608,-1 1-704,0 0-288,1-1-447,-1 1-161,16-15-576,-16 14-160,16-30 576,-15 0 320,-2-15 7232,17-16-1312,-15 0-96,-1 16-896,-15-15-513,0 14-831,0 16-320,-31 0-480,31 0 128,-31 31 128,17-16-256,-2 16-32,16 0-64,0-1 0,0 1-64,16-16 32,-2 16-192,2-31-32,15 15-224,0-15 0,-1 0-1120,16-15-448,31-16-1535,-16 16-705</inkml:trace>
  <inkml:trace contextRef="#ctx0" brushRef="#br0" timeOffset="151866">26441 15331 11008,'-31'-47'4128,"31"32"-2241,0-1-1215,0 1 1056,0 15-736,0 0-128,0 15-544,15-15-192,1 31-96,-16-15-832,15-1-320,0 1-1344,1 14-511,-1-15-1761</inkml:trace>
  <inkml:trace contextRef="#ctx0" brushRef="#br0" timeOffset="150780">26640 15499 12544,'-15'15'4639,"15"-15"-2495,-15 31-1856,15-31 1184,-15 16-768,-1 14-448,16-14-224,-15-1-64,15 15-576,-16-14-224,16-1-1312,-15 1-575,15 14-2305</inkml:trace>
  <inkml:trace contextRef="#ctx0" brushRef="#br0" timeOffset="152129">26779 15483 10880,'0'16'4128,"15"-1"-2241,1 1-1439,-16-1 1056,15 0-704,-15 1-96,0-1-320,16 1-64,-16-2-192,0 2-160,0-1 0,0-15 96,0 16 32,0-16-256,0-16 384,0 1 320,-16-1 256,16-14 0,16-1 0,-16 1-32,15-17 0,1 32-224,14-15-64,-15 30-288,16 0-64,-15 15-64,14 0-64,-14 16-416,-1-16-128,0 16-576,1 15-160,14-16-608,-30-14-224,31 15-992,-31-16-447,31 1-993</inkml:trace>
  <inkml:trace contextRef="#ctx0" brushRef="#br0" timeOffset="152130">27286 15284 13952,'0'-31'5279,"0"31"-2879,0 0-2304,0 0 1088,0 15-608,0 1-64,-15 15-160,15 14 0,0-14-192,-16 31-32,16-16 0,0 0-160,16 0 32,-1 0-160,-15-15 32,15 0-576,1-1-192,14 1-160,1 0-64,-15-16-736,15 0-320,-17-15-1247,2-15-481,-1 15 256</inkml:trace>
  <inkml:trace contextRef="#ctx0" brushRef="#br0" timeOffset="152131">27301 15637 11776,'-46'-16'4480,"46"2"-2433,0-2-1599,0 1 992,0 15-512,0-16-64,16 1-224,-1 15-32,-15 0-320,15-15-96,1 15 0,14 0-96,1 0 0,0 0-448,-1 0-192,17 0-704,-1 0-256,0-16-1536,-15 16-607,-1 0-1121</inkml:trace>
  <inkml:trace contextRef="#ctx0" brushRef="#br0" timeOffset="153298">27746 15437 9728,'-31'31'3680,"16"-16"-1984,0 0-1216,15 1 991,-16-1-447,1 16-32,15 0-384,0-16-32,15 16-352,1 0 160,14-16 32,-14 1 64,14-1 128,1 0-160,0-15 64,-16-15-224,16 15-96,0-15-32,-16-1-32,0 1 128,-15-1 96,0-15-128,0 1 32,-15-1 32,0 0 64,-16 0-160,0 1-64,1 14-128,-1 16-96,-15 0-640,15 0-256,16 31-480,-1-16-128,16 16-608,0-15-224,16 14-1023,-1-14-353,0 14 256</inkml:trace>
  <inkml:trace contextRef="#ctx0" brushRef="#br0" timeOffset="154484">28469 15192 11776,'0'-31'4480,"15"31"-2433,-15 0-1535,0 0 1024,0 15-416,0 1-96,0-2-448,-15 17-192,15 0-224,-16 15-64,16 16 32,0-16-160,0 15 32,16-15-64,-16 1 0,15-2-352,1 2-224,14-16-352,1-16-192,-16 0-768,1 1-351,14-16-1953,-14 0-1664,-16 0 2368</inkml:trace>
  <inkml:trace contextRef="#ctx0" brushRef="#br0" timeOffset="154485">28177 15529 11008,'0'-15'4128,"0"30"-2241,15 1-1567,1-16 960,15 0 0,-1 0 96,16 0-384,0 0-224,16 0-416,-16-16-224,0 16-96,0-15-480,0 0-96,0-1-928,0 1-384,-15 0-1439,0-1-545</inkml:trace>
  <inkml:trace contextRef="#ctx0" brushRef="#br0" timeOffset="154486">28669 15007 13952,'-16'0'5183,"16"31"-2815,0-16-2272,0 0 1088,0 16-608,0 0-64,0 15-224,16 0-128,-16 16-64,14-16-96,-14 15 32,0 1-192,16-16 32,-16 15-448,15-14-96,-15-17 0,0 1 64,0-16 288,16 16 160,-16-16 256,0-15 192,15-15 128,-15 0 128,16-16-160,-1 0 32,0 1-128,16 14 64,-16-15-128,16 16-64,0 15 0,0-16 32,14 32-32,-14-16 0,0 0-96,0 0-64,-1 15 96,-15-15 0,16-15 96,0 15 32,-16-16 160,16 1 96,-16-16-192,1 16-32,-16-16-64,15 0 32,-30 1 0,15 14 96,-31 1-96,16 0-64,-16 15-160,0 0 0,-15 30 0,16 1 0,14 15-96,16 0 64,0 0-32,0 1 0,16-2 64,14 2 0,-15-1-96,16-15 0,15-1-576,-15 1-224,0-16-736,-1-15-320,1 0-1568,0 0-639,-16-15-1121</inkml:trace>
  <inkml:trace contextRef="#ctx0" brushRef="#br0" timeOffset="154816">27901 16129 11904,'-31'0'4480,"62"0"-2433,-47 0-1599,32 15 992,-16-15-512,15 16-64,1 14-384,-16 1-128,15 0-192,0 0-128,1 14 0,-1 2 32,0-1 32,1 0-384,-16 0-128,15 0 32,-15 0 96,15-30 160,-15 14 128,0-30 32,0 0 64,0-15 64,0 0 64,0-31 32,0 0 0,0-1-128,16 16-32,-1-14 32,1 14 64,14 15 96,1 16 64,-1-15-160,1 30-64,15-15 0,-15 16 64,-16 15-96,16 0-64,-31-17 0,15 17-32,-30-15 0,0-1 0,-1 16-96,-30-16 0,16 1-32,-17-1 96,17 0 0,-16-15 96,15 16-320,16-16-64,-1 0-480,1 0-192,15-16-1120,15 1-416,1-16-2943</inkml:trace>
  <inkml:trace contextRef="#ctx0" brushRef="#br0" timeOffset="155116">28438 16622 12928,'16'15'4831,"-1"-15"-2623,1 15-1952,-1-15 1088,0 0-544,16-15-96,-16 15-256,16-15-128,-15-1-160,-1 16-64,16-30 32,-31 14-64,16 1 32,-2-16 64,-14 0 64,0 0 96,-14 16 128,-17-16 32,15 0 0,-15 16-160,0 15-128,1 0-448,-16 15-160,-1 1-800,16 15-256,1-1-352,-1 1-160,31-16-672,0 1-319,31 15-1729</inkml:trace>
  <inkml:trace contextRef="#ctx0" brushRef="#br0" timeOffset="155566">28807 16252 13440,'0'-77'5087,"15"77"-2751,0-15-1888,1 15 1152,-1 0-480,16 0-96,0 15-320,15 16-32,-15 0-384,15-1-32,-15 1 64,15 0-128,-15 15-32,0-15-160,0 0-64,-1-1-608,1 1-288,-16-16-1056,16 1-448,-15-1-2048,14 0-799,-15-15 703</inkml:trace>
  <inkml:trace contextRef="#ctx0" brushRef="#br0" timeOffset="155332">29268 16021 13696,'30'0'5087,"-30"0"-2751,0 0-1888,0 0 1248,0 15-704,-15 16-160,-16 0-416,1 15-192,-1 15-128,0-15-96,0 15 32,0 1-320,1-15-64,-1 14-672,16-30-288,-1 15-576,1-16-256,-1-14-1663,1-1-769,0 0 512</inkml:trace>
  <inkml:trace contextRef="#ctx0" brushRef="#br0" timeOffset="155717">29606 16605 15616,'-15'15'5791,"15"-15"-3135,0 16-2944,0-16 896,0 0-1344,0 15-352,0-15-2368,-15 0-959</inkml:trace>
  <inkml:trace contextRef="#ctx0" brushRef="#br0" timeOffset="-33292">12191 3996 12160,'0'0'4575,"0"0"-2495,0 15-1856,0 0 1120,0 0-832,15 0 192,-15 16-448,15-1 0,-15 0-160,15 0 96,-15 16-128,15-1-160,0 15 32,-15-14-800,15-1 448,-15 0-2048,16-14 1344,-16-1-3583,0 0 2655,15 1-1600,-15-31 864,0 14 320</inkml:trace>
  <inkml:trace contextRef="#ctx0" brushRef="#br0" timeOffset="-33291">12100 3951 11520,'15'-31'4288,"0"16"-2305,0 0-1407,1 15 1152,14-15-672,-15 15-192,15-15-320,0 15-96,16-16-256,14 16-128,1-15-32,-1 15-32,1-15 64,-16 15-384,16 0-192,-31 0-704,0 0-288,-30 0-6399,15 15 4319</inkml:trace>
  <inkml:trace contextRef="#ctx0" brushRef="#br0" timeOffset="-33290">12115 4207 11392,'0'31'4224,"15"-31"-2305,16 0-1247,-17 15 1120,2-15-832,-1 0-192,15 0-480,15-15-128,1 15-96,14-15 32,16-1 64,-1 16-128,-14-15-32,-16 15-1120,1 0-544,-1 0-1823,-15 0-801</inkml:trace>
  <inkml:trace contextRef="#ctx0" brushRef="#br0" timeOffset="-32459">12735 3891 10752,'-15'-46'4032,"15"46"-2177,0 0-1311,0 0 1056,0 15-960,0-15-320,0 15-224,15 16-960,0-16 480,0 0-1823,16 0 1247,-17 0-1536,17 0 1408,15 0-1056,-16 0 1216,0 1 416,0-1 320,0 0 2144,1 0-1056,-16 0 1888,0 16-1568,0-1 511,0 0-991,0 0 128,1 0-512,-2 16 288,2-16-352,-16-15 352,15 15-384,0-15 224,-15 1-256,0-16 64,15 14-160,-30-14 0,15 0-64,0-14-128,-15-2 32,0-14 32,15 0 0,-16-16 64,2-14-32,14 15 128,14 14-96,2 1 128,-1 15-128,15 15 128,0 15-128,1 1-96,-1 14 0,0 0-384,1 0 192,-16 0-864,15-14 608,-15-2-2176,16 17 1473,-16-16-4545,-1 0 3200</inkml:trace>
  <inkml:trace contextRef="#ctx0" brushRef="#br0" timeOffset="-31506">12811 3859 9472,'-15'15'3584,"15"-15"-1920,-15 30-1088,0-30 1247,15 16-1023,0-1 512,0 0-800,0-15 576,15 15-608,-15-15 160,15 15-352,0-15 32,1 0-192,-1-15 64,0 15-96,0-15-64,0 0 0,-15 0-320,0 15 160,0-16-1216,0 16 736,-15-15-3392,15 15 2209,-15-15-4257,0 15 3392</inkml:trace>
  <inkml:trace contextRef="#ctx0" brushRef="#br0" timeOffset="-32310">13673 3738 11520,'0'-15'4288,"0"15"-2305,0 15-1599,0-15 1440,0 0-1088,0 30 352,0-14-640,15 13 224,-15 17-384,15-1 352,0 1-384,16 14 224,-1 0-256,-15-14-64,15-1-96,0-15-64,1 16 32,-1-16-32,0-15 0,-15 0 0,15 0 0,-14 0-96,-2-15 64,-28-15 32,14 15 0,-31-15-288,1-15 160,-30 15-160,14 0 160,-14 0-64,14-1 96,-14 32-160,15-1 160,14 0-32,1 15 64,0 0 0,15 0 0,15 0 64,0 1 0,0-16 0,15 0 0,0-15-96,0 15 64,15-30-960,-14 0 544,14-15-3136,0 14 1985,-15-14-4641,0 0 3488</inkml:trace>
  <inkml:trace contextRef="#ctx0" brushRef="#br0" timeOffset="-31228">14490 3391 11136,'0'15'4224,"0"-15"-2305,0 45-1407,15-15 1248,-15 1-1056,15-1-64,1 16-416,-16-1-64,14 0-96,1 1-64,1-1 32,-1-15 32,0 31-736,0-16-352,0 1-1088,0-1-415,0 0-2273,0-15-992</inkml:trace>
  <inkml:trace contextRef="#ctx0" brushRef="#br0" timeOffset="-31227">14369 3844 10752,'-15'-30'4032,"30"30"-2177,-15 0-1247,15-15 1024,0 15-544,1 0-160,14 0-448,0 15-160,0-15-192,15 0-96,1 0 0,-1 0-1312,0 0 704,1 0-2784,-16 0 1857,15 0-4193,0 0 3232</inkml:trace>
  <inkml:trace contextRef="#ctx0" brushRef="#br0" timeOffset="-30504">14943 3315 12416,'-15'0'4639,"15"0"-2495,-15 30-1920,15-14 1344,0-1-960,0 15 256,15 0-512,-15 31-64,15-16-160,-15 0-32,15 15-32,1 1-64,-2-15 32,2 14-320,-16 0 160,15 1-320,-15-16 288,0 0-160,15 0 192,-30-14 0,15-16 64,0 0 128,-15 0-32,15-30-32,-16 0 32,16 0-32,-14-16 0,14 1 64,14 15-32,2-15 256,-1 15-160,15-15 320,0 15-256,15 0 32,1 15-128,-1-16 0,1 16-32,-1-15-64,0 0 32,1 0 96,-1 15-64,-30-15 32,15 0-32,-15 0 32,-15 0-64,0-16 64,-15 17-64,-30-2-96,15 1 32,-1 30-32,-14 1 0,15 14-96,0 0 96,15 0-96,-1 0 64,16 0 0,16 1 32,-1 14 64,15 0 0,15-14-352,-15-17 192,1-14-1856,14 16 1120,0-16-5599,0 0 3615</inkml:trace>
  <inkml:trace contextRef="#ctx0" brushRef="#br0" timeOffset="-33560">11405 4434 10112,'0'0'3776,"0"0"-2048,0 0-1312,0 0 1247,0 0-991,15 0 512,0 0-704,0 0 320,15 0-480,1 0 192,-16 0-288,15 0 0,0 0-128,16-14 0,-1 14-32,0-16-128,1 16 32,14-15-896,0 15 512,-30-15-2720,1 15 1729,-1 0-4577,-15 0 3360</inkml:trace>
  <inkml:trace contextRef="#ctx0" brushRef="#br0" timeOffset="-33175">12932 4238 11776,'-14'30'4384,"14"-30"-2369,0 46-1279,-16-31 1184,16 15-1120,0-15-480,0 15-256,0-15-992,0 0 512,0 1-2080,0-2 1376,0-14-2303,16 0 1951,-32-14-3040,16-2 2560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1.88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20109 10426 9728,'0'0'3680,"0"0"-1984,0 46-1632,0-46 736,0 16-480,0 14-97,0-14-223,0 14 0,15-15 0,-15 1 0,0-1 0,0 1-1503,0-1-577,0 0-2048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2.08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19871 10226 12416,'-15'-15'4639,"15"0"-2495,15 15-2016,-15 15 928,15-15-608,1 0-160,-1 15-544,0-15-160,16 16 192,0-1-864,-1 0-320,1 1-1087,0-1-449,-16 0-1184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2.443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20293 10396 10624,'0'16'3936,"0"-16"-2112,0 30-1345,0-30 993,0 16-672,0-1-96,15 1-448,1-1-96,-16 16-96,15-15-64,1 14 96,-16-15-64,15 1-32,-15-1 32,0 1 32,0-1 160,0 1 128,0-16 160,0-16 64,0 1 64,-15-16 0,15-16 64,15 2 32,-15-2-192,15 16 0,1 1-256,14 14-96,-15 1-96,16 15 0,-15 15 0,14 16 96,-14 0-608,-1 0-160,15 0-448,-14 14-160,-1-14-160,-15 16 32,16-16-1888,-1-16-767,0 15-929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3.143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21120 10108 10624,'0'-15'3936,"0"15"-2112,0 0-1153,0 0 1057,0 15-640,0-15-160,0 15-480,-16 1-192,16 30-160,0-15-160,-15 30-32,15-30 64,0 46 64,0-31-64,31 16 0,-31-17 96,30 17 32,-14-16-32,14-15 32,1-16-64,0 16 64,-1-16-768,17-15-256,-32 0-1952,16 0-767,-16 0-1089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20:39:12.127"/>
    </inkml:context>
    <inkml:brush xml:id="br0">
      <inkml:brushProperty name="width" value="0.08571" units="cm"/>
      <inkml:brushProperty name="height" value="0.08571" units="cm"/>
      <inkml:brushProperty name="color" value="#ED1C24"/>
    </inkml:brush>
  </inkml:definitions>
  <inkml:trace contextRef="#ctx0" brushRef="#br0">20498 6229 5632,'0'-15'2176,"0"15"-1152,-15 0-704,15 0 1120,0 0-832,0 0 512,0 0-672,0 0 96,0 0-288,0 0 96,0 0-192,15 0 352,-15 0-288,0 0 224,15 0-224,0 0 0,16 0-128,-16 15 160,15-15-160,16 0-32,-17 15-32,2-15 96,14 0-65,0 0 321,-14 16-192,14-16 160,-15 0-192,16 0 64,-16 0-128,0 0 0,15 0-32,-14 15 32,-1-15-64,-15 0 256,15 0-160,-14 14 256,13-14-256,-13 0 32,-1 0-96,0 0-64,0 16 32,0-16-32,0 0 0,-15 0 64,16 15-32,-16-15 64,0 15-64,14 0-96,-14 0 32,0 0-32,0 1 0,0-1 128,16 0-32,-16 15 64,0 0-64,0 0 64,15 1-64,-15-1-32,0 16 32,0-17-32,15 17 0,-15-16 64,15 16-32,-15-16-32,0 0 32,0 0-128,15 16 64,-15-16 32,0 16 0,0-1 0,0 0 0,0-15 128,0 0-64,0 1 192,0-1-160,0 0 32,0 1-64,0 14-128,0-15 32,0 0 32,0 1 0,0-1 0,15 15 0,-15-15 128,15 1-64,-15-1 32,0 0-32,16-15 32,-16 15-64,0 1 64,0-1-64,14 0-32,-14 1 32,0-1-128,16 0 64,-16 0 32,0 1 0,0-16 64,15 15-32,-15 0-32,15 0 32,-15-15-128,0 1 64,0 14 32,15-15 0,-15 15 64,0-15-32,0 15-32,0-14 32,0 14-32,0 0 0,0-15-96,0 15 64,0 1 32,0-1 0,0 0 0,0-15 0,0 1 64,15-1-32,-15 0-32,0 15 32,0-15-32,0 0 0,0 0 64,0 16-32,0-16-96,0 0 32,0-15-32,0 15 0,0 0 128,0 0-32,0-15 64,0 16-64,0-16-32,0 14 32,0-14 32,0 16-32,0-16 64,0 15-64,0-15-32,0 15 32,-15-15-128,15 0 64,-15 15 32,15-15 0,0 0 0,-15 0 0,0 0 64,15 0-32,-30 0-96,14 0 32,1 0 32,-15 0 0,15 0 64,-15 15-32,0-30 128,-1 15-96,1 0 128,0 15-128,-15-15-32,14 0 0,-14 0-128,14 15 64,-14-15 32,0 0 0,-16 0 192,16 15-96,0-15 192,-16 0-192,1 16 32,0-16-64,14 0-64,1 0 32,14 0-128,1 14 64,-15-14 96,15 0-32,-1 0-96,16 0 32,-15 0-256,15 0 160,-1 0-1088,2 0 672,-1 0-2784,-1 0 1857,1 0-4417,0 0 3296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3.328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20996 10396 11392,'-46'0'4224,"46"0"-2305,0 0-1535,0 0 1024,15 0-320,1 0 32,15 0-448,-1 0-160,1-15-288,0 15-160,15 0 32,-16 0-288,16 0-32,0 0-864,0 0-320,0 0-1344,1 0-479,-17 0-1537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3.50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21438 10168 11136,'-46'-76'4128,"46"61"-2241,-15-16-1087,15 31 1152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3.80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21377 10046 21791,'0'15'1088,"15"1"-608,1-1-192,-1 31 32,1-15-192,14 15-64,-14 0-32,14 0-32,-14 0-224,-1 0-96,1 0 96,-1 1 128,0-2 0,0-14 32,-15 0 128,16 0 32,-16-16-32,-16-15 32,16 0 0,-15-15 32,15-16 0,0 0 64,-15 0-96,30 1-64,-15-1 64,15 0 0,1 16-32,-1 15 32,16-15 0,-15 30 32,15-15-64,-17 31 32,17-31-128,-15 15 0,15 1 96,-1-16 32,-14 15-128,14-15 32,-14 0 0,-1-15 64,1 15-96,-16-16-64,15 16-288,-15-15-160,0 15-288,0-16-128,0 16-1024,15-15-480,-15 15-1023,0 0-385,0 0 32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4.207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21918 10450 13696,'0'-31'5087,"0"31"-2751,15-31-1792,1 31 1216,-16-15-640,0-1-96,15 1-448,-15 0-192,16 0-224,-1-1-128,-15 1 64,15-1-64,-15 1 64,16-1 64,-16 16 128,0-15-64,-16 0 32,16 15-160,-15-16 0,0 16 96,-16 0 96,15-15-192,-14 30-64,14-15-96,-15 31 0,16-16 0,0 32 0,15-16 0,0 30 0,0-15 64,15 1 0,0-17-96,16 16 64,-15-15 32,14-15 0,1 15-224,15-31 0,-15 14-896,0-14-384,0 0-704,14 0-224,-14 0-2623,16-14-2337,-2 14 2688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4.77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22541 10007 11264,'-31'-46'4224,"16"30"-2305,-16 1-1055,16 15 1184,15 0-736,0 0-192,0 15-480,0-15-160,15 31-256,-15-15-32,31 14 32,-16 1-32,1 15-32,-1-15-192,16 30 32,-16-15-352,1 1-96,-1-2 64,-15 2 160,15-1 64,1-16 96,-16 1 96,0-15 64,15-1 96,-15-30 32,0 15 96,0-47 128,0 17-192,0-1 0,0 0-64,0 0 32,16 1-128,-1-1 0,0 16 32,1 15 0,-1-16 0,0 32 64,1-16-96,-1 31-64,1-16 0,-1 15-32,0-14 0,-15 15 64,0 0-32,-15-1-32,0-15 32,-1 1-32,1 15 0,-1-16 0,1-15-512,-16 15-128,16-15-384,0 0-96,-1 0-608,16 0-224,0-15-1375,16-16-609,-1 16-448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6.10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22840 10316 12288,'0'0'4639,"0"0"-2495,15 15-1664,-15-15 1088,0 15-736,16-15-128,-1 15-384,0-15-64,1 16-128,14-1-32,-14-15 96,15 15-160,0-15-96,-17 0 96,17 0 32,-15-15 256,15 0 128,-16-1 32,0-14 32,-15-1 96,0 0 0,0 16-256,0-16-64,-15 1-96,-16 14 32,16 1-288,-16 15 0,1 0-416,-1 15-96,0 1-576,15 14-128,16-15-192,0 1 32,16-1-480,15 1-192,14-16-1215,-14-16-449,31 1 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6.278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23439 10050 11264,'61'-46'4224,"-46"31"-2305,16 15-959,-31 0 1248,16 0-704,-16 0-192,15 15-160,-30 16 0,15 0-640,-16-1-224,16 1-128,-15 15-320,-1 0-128,1 1-416,15-2-128,-15-14-128,15 16-32,-16-17-448,1 16-192,15-15-1472,0-15-639,-15 14-769</inkml:trace>
  <inkml:trace contextRef="#ctx0" brushRef="#br0" timeOffset="1">23270 10219 12416,'-62'-77'4639,"62"77"-2495,0 0-1312,0 0 1248,0 0-480,0 0-96,31 0-352,0 0-96,15 16-576,15-1 0,-15 1 32,16-1-256,-32 0-64,1 1-288,0 15 0,15 14-384,-15 2-192,-1-1-768,17 0-256,-32-15-608,15 0-192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40.181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19033 1848 10112,'-30'-30'3776,"30"30"-2048,0 0-1088,0 0 1023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40.36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19003 1829 19807,'15'0'1120,"1"-15"-608,-1 0-128,0-1-64,16 1-160,0-1-96,15 1 32,-16 15 0,17 0 96,15 0 32,-1 15-32,0 1-32,1 15-32,-1-1 0,-14 1 0,-2 0 0,2 0-224,-16 0 0,-1-1 160,1 1 192,-16 0-192,1-1-32,-1 1-192,0 15 32,-15-15-448,0 0-96,0-16-928,-15 16-320,0-16-1183,15 0-449,-31-15-800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40.48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19440 2037 8320,'-46'-46'3168,"46"46"-1728,0 0-1696,15 0 3744,1 0-1185,-1 15-735,16 0-640,-1 16-640,17 0 0,-17 0 64,16 15-128,-15-15 32,15-1-160,-15 1 0,-1-15-96,1-1-32,-15 0 32,14 0 0,-14-15 64,-1-15 96,1 0-64,-1 0 0,0-32-256,-15 17-64,15-16-864,-15-1-416,0 1-3583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20:39:13.146"/>
    </inkml:context>
    <inkml:brush xml:id="br0">
      <inkml:brushProperty name="width" value="0.08571" units="cm"/>
      <inkml:brushProperty name="height" value="0.08571" units="cm"/>
      <inkml:brushProperty name="color" value="#ED1C24"/>
    </inkml:brush>
  </inkml:definitions>
  <inkml:trace contextRef="#ctx0" brushRef="#br0">21716 6570 7040,'0'-15'2720,"0"15"-1472,14 0-608,-14 0 1344,0 0-1120,0 0 576,0 0-865,0 0 417,0 0-576,0 0 32,0 15-256,0-15 96,0 30-160,0-14 160,0-2-192,-14 2 32,14 14-64,-16-15 32,16 15-64,-15 1 64,15-16-64,-14 15-32,14 0 32,-31-14-32,31 14 0,-15-15 64,0 15-32,15 0 128,-15 1-96,0-17 32,15 17-32,-16-16-64,16 16 32,-15-17-32,15 17 0,0-16 0,0 0 0,-15 0 0,30 0 0,-15 0 128,0-15-64,15 16 32,1-16-32,-1 14 32,0-14-64,0 0-96,15 0 32,-14 0 32,13 0 0,1-14 128,1 14-64,-1-16 128,0 16-128,1 0 32,-1-15-32,0 0 32,0 15-64,1-15 192,14 15-128,-15 0 96,0-15-96,-15 15 0,15 0-32,-14 0 32,14 0-64,-15 0-32,-15 0 32,15 0-128,0 0 64,0 0-544,1 15 320,-16-15-1664,14 0 1088,-14-15-5215,0 15 3359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40.96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17977 1580 7808,'-46'-15'2880,"46"15"-1536,0 0-512,0 0 992,15 15-320,1 1-1,-1 30-511,1-16-128,14 32-512,16-16-64,1 0-64,-1 0-96,-16-15-32,17 0-32,-1-1-64,-16 1-416,1-15-192,-15-1-1184,14 0-511,-30 0-2593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41.21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17712 1776 12416,'0'-15'4639,"15"-1"-2495,1 1-1920,-1 15 992,16-15-704,0-1-128,-1 1-288,1-16-96,15 15 0,0 1 0,0-15 0,-15 30-288,15-16-64,-16 16-1152,17 0-512,-17 0-3359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42.03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18357 1695 9728,'-15'-15'3584,"0"15"-1920,0 0-1248,-1 15 895,1-15-447,-1 15-96,1-15-320,-1 31-32,1-15-256,15 14-32,0 1 0,0-1 0,0 1 0,15-15 0,1 15 0,-1-16-64,16 0-64,0-15 96,-1-15 0,-14 15 96,-1-15 96,16-1 0,-31-15 0,0 0-32,0 1 0,0-1-128,0 1-32,0 14 32,-15 1 0,15-1-224,15 16 0,-15 16 32,15-1 96,1 1-512,-1-1-192,1 16-736,14-16-256,-15 0-223,1 0-129,15-15 480,-31 0 256,15 0 544,-15-15 288,0 0 640,0-16 256,0 1 224,-15-1 64,-1-15 384,-15 0 160,-14-31 32,-2 0 63,1 15 65,15 17 128,1-2-416,15 32-128,15 15-544,15 0-64,0 31-32,16 0-224,0-1-96,15 1-128,-15 15-32,-1-15 64,16 0 64,-15-1 0,-15-15 64,14 1 0,-30-1 32,15 1-64,1-16 32,-16 0 0,0-16 96,-16 1-96,16-1 0,0-14-32,0-1 32,16 0-128,-1 16 0,16 0 160,-16-1 64,16 16 64,-16 16 0,16-1-64,-31 0-32,15 16-96,-15 0-64,0-1-64,-15 1 32,0 0-32,-1 0 0,-14-1 0,-1-14-64,16-1-480,-1-15-224,1 0-288,15-15-64,0-1-672,0-14-256,15-1-1055,-15-15-481,16 0-384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42.285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18519 1080 13440,'0'0'4991,"0"0"-2687,0 0-2272,0 15 960,15 1-320,0-1-32,1 16 160,-1 15 32,1 0-416,15 0-192,-16 0-64,0 0-96,0 0-64,1 0-320,-1 16-128,1-16-128,-1-15 32,1-1-416,14 1-192,-14-16-704,14-15-352,1-15-1087,0 0-449,-16-1-128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42.601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18811 1322 12288,'-15'0'4575,"30"0"-2495,-15 15-1792,16-15 1024,-16 0-448,15 0-96,0 0-448,16 0-128,0 0-128,0-15 32,0 15 64,-16-15 0,15-16 0,-14 16 96,15-16 96,-31 16 160,0-16 128,0 16-192,-16-1-96,-15 1-128,-14 15-64,-2 0-256,1 31-64,15-1-32,1 16 128,14 1 160,1 14 192,30-15 32,16 0 64,0-16-64,15 1 32,16 0-192,-1 0-32,1-31-64,-17 15 32,2-30-1184,14 0-480,1-1-960,-1 1-416,0-47-3295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47.125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18677 3124 8448,'30'-16'3168,"-30"1"-1728,0 15-1056,0 0 832,0 0-352,0 15-96,0 1-321,0-1-31,-15 16-256,15-16 128,0 16 96,15 15-64,-15 0 0,16 1-128,-16 14 32,15 0-128,1-15 0,-1 16-32,-15 0 32,16-1-64,-16 16 64,15-1-128,0 1 0,0 16 32,1-17 0,-1 17 0,1-17 0,-1 1 0,16 0 64,-16 15-32,0 1 64,1-1-64,-1-16-32,-15 17-64,15-1 32,1 0 32,-16-15 64,15 15-32,1 0 64,-1-15-64,1 15-32,14-15-64,-15 15 32,1-15 32,-1 15 0,1-15 0,-1 0 64,0-16-32,1 16-32,-1-15 32,0-1-32,1 0 0,-16 1 0,15-1 64,-15 1 32,0 0-128,15-1-32,-15 1 32,0-17 0,16 2 32,-1-16 64,-15 14 32,16-14 32,-1 0 0,-15 0 0,15 0-64,0-1 32,-15 1 0,0 0 32,0-16-64,0 16-64,0-1-64,16 1 32,-16 0 32,15 0 0,-15-1 0,16-14 0,-1-1 192,-15 16 128,31-31-96,-16 15 32,0 1-224,16-16-32,0 15 0,0-15 0,0 16 0,14-16 0,2 14 0,14-14 0,1-14 0,-1 14 0,0 0 0,31-16 0,1 1 0,14-16 0,-15 15 0,16 1 0,-16 0 0,31-1 0,0 1 0,0 0 0,-16-1 0,1 16 64,0-15-96,15 0 0,15-1 32,16-15 0,-16 1 0,0-1 0,16 0 0,-16 0 0,1 1 0,-17-1 64,1 0-32,-15 1-32,15-1 32,0 0-32,0 1-96,-16-17 64,1 16 32,15-14 64,0-2-96,-16 17 0,1 14 96,-1 1 32,-15-16-32,1 31-64,-1-15-64,15-1 32,-29 1 32,-2 15 64,1-15-96,0 15 0,-16-16 96,1 1 32,14-1-32,1 16 32,0-15-64,0 0 64,-16 15-128,16 0 0,-15 0 32,-1-15 0,-14 15 0,14 0 64,-15 0-96,0 0 0,0-16 32,16 16 64,-17 0-32,17 0-32,-16 0-64,16 0 32,-1 0 32,-15 0 0,16 0-96,-16 0 64,15 0 96,-30 0 32,30 0-32,-15 0-64,1-15 96,-16 15 0,14 0 32,-14 0 0,15-16-64,-15 16 32,0 0-128,-1 0 0,1 0 32,-15-15 64,14 15-32,-15 0-32,16-16-64,-15 16 32,-1-15 32,1 15 64,-1-15-32,0 15 64,0-15-128,1 15 0,-1-16 32,-15 1 64,16 15-32,-16-16-32,15 1 32,-15-16 32,15 16-96,-15 0 0,0-16 32,0 0 64,0 0-32,0 0-32,0-14 32,0-2 32,0-14 32,0 15 32,0-16 0,0-14 0,0 14-64,0-15-64,0 0-128,0 1 0,0 14 64,0-15 32,0 1 96,0-17 32,0 17-128,0-17 32,0 16 0,-15 1 0,15-1 64,-15-15 32,-1 15-128,1-15-32,15 0 32,-16-1 0,1 1 32,15 15 0,-15 0 0,0 1 64,15-1-96,-31 0 0,15 15 96,1 1 32,-16-16-32,1 0 32,-1 16-224,15 0 32,-14-1 32,14 1 32,1-1 32,0-15 0,-1 16 0,1 14 0,15 2-96,-15-17 64,-1 16 32,1 0 0,-1 0 0,16 15 64,-15 0-96,15 1 0,-16-1 32,16 15 0,-14 1 0,14-1 64,0 1-32,0 0-96,-16 0 32,16 15 32,-15-16 0,15 1 0,-16 15 0,16-16-96,-15 16 64,-1 0 32,1-15 64,15 15-96,-15 0 0,-1 0-128,1 0 32,-16 0 0,1 15 64,-1-15-32,0 0 32,-15 0 0,-16 16 0,1-16-96,-16 15 32,1-15 64,-2 16 32,2-1 32,-1-15 0,-15 15-96,-31 0 64,15 1 32,1 15 64,-1-16-96,-15 1 0,-15 14 32,15-15 0,0 1 0,0-1 0,0 1 0,1-1 64,-1 0-96,-1-15 0,17 16 32,-1-16 0,1 15 0,-16-15 0,0 16 0,15-16 64,1 0-96,-1 15 0,1-15 32,-1 0 0,-15 0 0,0 0 64,16 0-96,15 0 0,-16 0 32,-15 0 0,0 0 64,0 15 32,31-15-32,0 0 32,-16 15-64,16-15 64,-15 0-128,14 0 0,-14 0 32,30 0 0,0 16 0,-15-16 64,15 15-96,0-15 0,-15 16 32,15-16 64,-15 15-32,15 1 64,16-1-64,-16-15-32,0 15 32,1-15 32,14 15-96,-30 1 0,15-16 32,0 15 0,-15-15 64,30 0 32,1 16-32,-16-16 32,0 0-64,0 15-32,16-15-64,-16 0 32,1 15 32,-2-15 64,17 0-32,15 0 64,0 0-128,0 0 0,0 0 32,15 0 64,-15 0-32,15 0-32,0 0 32,1 0 32,14 16-32,-15-16-32,31 0-128,-15 0 0,0 0-1152,15 0-480,15 0-2847,0-16-1185,16 1 1600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49.825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21324 3082 7808,'-16'15'2976,"16"-15"-1600,0 15-704,0-15 960,0 0-576,0 0-192,0 0 31,0 0 65,0 0-512,0 0 32,0 0 32,0 0-64,-15 0 0,15-15-192,0 15-96,-16-15 64,16-1 0,0 1 32,-15-16 0,15 15-64,-16-14 32,16-16-64,-15 0 64,0-15-192,15-1-32,0-15 64,0-15 32,0 15-128,0-15-32,15 0 32,0 0 0,16 15 96,0 0 96,0 0-128,-1 16-96,1 0 32,0-1 64,-15 16 0,15 0 64,-1 15-128,-15 0-64,16 0 64,-15 16 64,-1 0 0,1 0-32,-1 15 32,-15-16-32,0 16-160,0 0 32,-31 16-96,16-16 0,-16 15-32,0-15 64,-15 15-32,0 0 64,15 1 32,-15 15-32,15-16 32,16 1 96,-1-1 0,-15 0 32,31-15 0,-15 0 0,15 0 64,0-30 96,15-1 0,16 15 64,0-15-64,16 1 0,-2-1-96,-14 16 32,16-1 0,-2 16 32,-14-15 0,0 30 64,0-15-96,-15 31 0,-2 0 32,17-1 0,-31 1-64,16 16 32,-1-17-128,-15 16-64,0-15-224,16 0-1120,-1-16-192,-15-15-1855,31-15-737,-1-16-160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50.76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21815 1698 10624,'0'15'3936,"0"-15"-2112,0 0-1409,0 0 897,0 0-608,15 0-128,-15 0-96,16 0 32,-16-15-288,0 0 64,15-16 128,-15 15-32,15-29 32,1-2-96,-16-14 32,0 15-192,0-16-32,0 1-64,0 30-64,0 0-64,0 1 32,0 30-32,0 0-64,0 30 0,0 1 96,15 0 0,0-1 96,1 1-32,-1 0-32,1-15 32,14-1 32,-15 0 32,16-15 96,0 0 96,0-15 64,-16 0-96,0-1-96,1-15-64,-1-14 0,0-2 0,-15 1 32,0 0-64,-15 16 32,15-17 0,0 32 96,0-16-32,0 31 64,0 0-128,0 0 0,15 15-32,-15 16-64,16 0 32,-16 0 32,15-1-32,1 16-32,-1-30-64,1 15 32,-16-16-384,14 1-224,2-16-512,-1 0-224,1 14-608,-1-14-288,1-14-511,-1 14-193,0-16-1152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51.043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22325 1230 11136,'0'15'4128,"0"1"-2241,0-1-1791,0-15 832,0 16-544,0-1-64,0-15-416,0 15-160,0-15 128,0 0-800,0 0-255,0 0-609,15 0-224,-15 0-1024,0-15-1408,0 0 1568,0-16 6816,-30-30-608,14 14 96,1 17-992,0-1-577,0 0-1055,-1 16-416,16 15-256,-15 0-128,15 0 32,15 15-480,-15-15-96,16 15-1279,-1-15-545,0 16-1888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51.46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22379 1081 10368,'15'0'3936,"1"0"-2112,-1 0-1153,-15 15 1121,16-15-672,-16 15-224,15 1-544,0-1-224,-15 1-96,16-1 32,-1 16 32,-15-16-128,0 0 32,15 1 64,-15-1 32,16 0-32,-16-15-64,0 0 96,0-15 64,0 15 64,0-31 32,-16 1-128,16-1-96,-15 16 0,15-16 32,0 0-32,0 1 64,0 14-64,15 1 64,1 15 128,14 0 128,-14 0-64,-1 0 64,1 0-128,-1 15-64,0 16-160,0-16 0,1 0-160,-16 1 32,15 15-640,1-16-288,-1 1-1024,-15-1-352,15 0-3103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20:39:13.831"/>
    </inkml:context>
    <inkml:brush xml:id="br0">
      <inkml:brushProperty name="width" value="0.08571" units="cm"/>
      <inkml:brushProperty name="height" value="0.08571" units="cm"/>
      <inkml:brushProperty name="color" value="#ED1C24"/>
    </inkml:brush>
  </inkml:definitions>
  <inkml:trace contextRef="#ctx0" brushRef="#br0">21719 6499 6784,'-15'0'2528,"15"0"-1344,0 0-672,0 0 1408,0 15-1088,0-15 736,0 15-928,0 0 351,0-15-543,0 30 224,0-15-384,0 16 128,15-16-256,-15 30 64,15-15-128,-15-14 0,0 14-32,0 0 96,0 0-96,0 0 128,0 1-128,0-1 32,16 0-32,-16 15 96,0 1-96,14-16 128,-14 1-128,0 14 32,0 0-32,16 1-64,-16-16 32,0 0 32,0 0-32,0 0 128,14 0-96,-14-14 128,0 14-128,0-15 32,0 0-32,0 15 32,0-15-64,0 16-32,0-16 32,0 0-128,0 15 64,0-15 32,0 1 0,0-16-288,0 0 160,0 14-1728,0-14 1056,0 0-5247,0 0 3359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51.648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22725 1080 11264,'0'0'4224,"0"0"-2305,0 0-1471,0 0 992,0 0-800,0 0-192,15 0-512,-15 0-128,0 15 96,0-15-1248,15 16-416,-15-16-1407,0 15-481,0-15-96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51.827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22670 931 10624,'-30'-46'4032,"14"30"-2177,16-14-1247,0 30 1024,-15 0-896,15 0-320,0 0-1184,0 0-5119,0 15-1409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52.54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22094 1676 8448,'-15'0'3168,"15"0"-1728,0 0-640,0 0 1056,15 16-417,-15-16-63,16 15-416,-16 0-192,15 1-448,1 15-128,-16-16 0,15 0-96,1 1 0,-2-1-32,2 0-64,-1-15 32,1 0 32,-16 0-32,15 0-32,1-15 160,-16-16 32,15 1-64,-15-1-32,15 0 32,-15 0 0,0-15-160,0 31 32,0-16 0,0 31 0,0 0 0,0 0-96,0 31 64,16-16 96,-1 0 32,0 1 32,0-16 64,16 15-32,0-15 64,-15 0 224,14-15 96,-15-1-128,16 1 0,-15 0-192,-1-1 32,0 1-160,-15-16-64,0 16-96,0-16 32,0 16-832,0-1-288,-15 1-704,15 15-192,0 0-1535,0 0-641,0 0-32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53.253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22518 1395 11648,'0'-15'4288,"0"30"-2305,15-15-1887,-15 16 896,16-1-352,-16 16 0,15-16-288,-15 1-64,16 15-160,-16-16-160,15 15 0,-15-14 96,15-1 32,-15 1-32,15-1 32,-15-15-64,0 15 64,0-15 64,0 0 64,0 0-32,-15 0 32,15-15-64,0 0 64,-15-16-64,15 15-96,0-14-32,15 15 0,-15-1 32,15 1-32,1 15 128,-1-16-96,16 16 128,-15 16-128,-1-16 128,0 15-128,0 1-224,1-16 64,-16 15-800,15 0 480,1-15-1920,-1 15 1312,-15 1-2879,16-16 2207,-1 0-3424,0 0 2912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53.531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22859 1526 9088,'0'0'3424,"0"0"-1856,0 0-992,0 0 1184,0 0-1025,0 0-63,0 0-448,0 0-1056,0 16 448,0-16-2271,0 0 1503,0 0-3584,0 14 2656,0-28 5184,-30-17-416,14 0 928,1 0-2017,0 0 161,15 1-1056,-15 15-128,-1-16-352,1 15-704,15 16 256,0-15-1472,0 15 928,0 0-2111,0 15 1631,15 1-3520,1-1 2688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58.591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22828 1230 11392,'0'-31'4224,"0"31"-2305,0-15-1407,15 15 1312,-15 15-1088,0-15 96,16 16-544,-1-1-32,1 1-160,-1 14-64,16 1 0,-16 0-256,0-1 128,16 1-736,-15-15 448,-1 14-1088,-6-21 832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58.59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22871 1391 8832,'-31'-30'3328,"31"60"-1792,0-14-672,0-16 1023,15 15-351,1-15-32,-1 15-672,0 0-160,16-15-416,15-15-32,1 15 96,-38-4-64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59.79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22852 1454 8960,'0'0'3424,"0"0"-1856,0 0-768,0 0 991,15 0-319,1-15 0,-1 15-416,0-16-96,31-14-544,-15 14-256,0 1-32,15-1-96,-15 1-32,0 15 32,-16-16 32,15 16-608,-14-15-192,-1 15-1024,1-16-480,-16 16-1727,15-14-1985,0-2 1792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00.12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23198 1246 7552,'0'15'2816,"0"-15"-1536,0 0-448,0 0 992,0 0 96,15 0 127,-15 0-575,16-15-160,-1-1-768,1 1-256,-1-15-128,0 14-96,1-15 32,-1 16 0,-15 15 32,-15-16-64,-1 1 32,1 15-64,0 15-32,-16 1-128,0 15 0,16 0 0,-1 14 64,1 1-32,15 1 32,0-2 64,15 2 64,-15-17 96,16 1 128,-1 0-192,0-16-64,16 0 32,0-15 32,15 0-256,-15-15-64,15 0-864,0-1-416,-15-14-1408,0-1-607,-1 0-1121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00.61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23312 922 12800,'0'-15'4831,"0"30"-2623,0-15-2208,15 16 928,1-16-448,-1 15 0,1 16-160,-1-1-32,16 1-160,-16 0 64,16 30 0,-1-14-64,-14-1-96,15 0 0,-16-16-32,0 17 0,0-16 64,1-17-32,-1 2-32,-15-16 32,0 0 32,0 0-32,0-16-32,-15-14 96,15-1 0,0-15-32,-16 0-64,16 15-64,16 1 32,-1 14-32,1 1 0,14-1 64,1 16 64,-16 16-32,1 15-32,-1-1 32,0 16 32,-15 0-96,0-15-64,0 0-32,0-1 96,-15 1 0,0 0 96,-16-15-32,16-1 64,-1-15-224,-14 15-32,14-30-384,1 15-96,-1-15-736,16-16-320,0 15-1311,0 1-545,16-15-736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20:38:56.402"/>
    </inkml:context>
    <inkml:brush xml:id="br0">
      <inkml:brushProperty name="width" value="0.08571" units="cm"/>
      <inkml:brushProperty name="height" value="0.08571" units="cm"/>
      <inkml:brushProperty name="color" value="#ED1C24"/>
    </inkml:brush>
  </inkml:definitions>
  <inkml:trace contextRef="#ctx0" brushRef="#br0">14152 4396 5248,'0'15'2016,"0"-15"-1088,0-15-512,0 15 1024,0 0-800,0 0 544,15 0-704,0 0 448,-15-16-512,15 16 192,1 0-352,-2-14 128,2 14-224,-16 0 288,15-16-256,0 1 320,0 15-289,-15-15 161,15 15-224,0-30 64,16 15-128,-17 0-64,2-15 0,-1 14-32,0 1 0,0-30 64,15 15-32,-14 0 192,-1 14-128,0-14 192,0 0-192,-15 15 32,15-1-64,-15 2-64,0 14 32,15-15-32,-15-1 0,0 16 0,0-15 0,0 15-96,0 0 64,0-15 32,0 30 0,0-15 64,0 0-32,0 15 64,0 1-64,0-1-32,15-15 32,-15 14-32,0 2 0,0 14-96,0-15 64,16 15 32,-16-14 0,14 14 128,-14 0-64,16 0-96,-16-15 0,0 0 32,15 15 0,-15 1 0,15-1 0,-15 0 0,15 1 0,-15-1-224,15-15 128,-15 15 32,15-15 64,-15 0 192,16 1-96,-16-2-32,15 1-32,-15 1-32,0-1 0,14-15 64,-14 15-32,0 0 128,0-15-96,0 15 128,0-15-128,0 15 32,0-15-32,0 0 96,0 0-96,0 16 192,0-16-160,0 0 96,-14 0-96,-1 0 0,15 0-32,-31 0 96,16 0-96,0 0 32,0 0-32,0 0 32,15 14-64,-30-14 128,30 0-96,-16 0 32,1 0-32,0 0 32,0 0-64,15 0-32,-15 0 32,0 0-128,15 0 64,-15 0 32,-1 0 0,16 0 0,-14 0 0,14 0 0,0 0 0,0 0 0,0 0 0,0 0-96,0 0 64,14 0-32,2 0 0,-16 0 128,15 0-32,0 0-32,0-14 32,0 14 32,15 0-32,-14-16 64,14 16-64,15-15-32,1 15 32,-17-15-32,2 15 0,-1 0 64,0 0-32,1 0 64,-1-15-64,-15 15 64,15 0-64,-14 0-32,-2 0 32,2 0 32,-1 0-32,0 0 64,0 0-64,0 0-96,0 0 32,-15 0 32,16 15 0,-16-15-160,15 0 96,-15 0-544,14 0 352,-14 0-1248,0 0 864,0 0-3103,0 0 2079,-14 0-3776,14 0 3104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01.01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23800 1138 7808,'0'-15'2976,"16"-1"-1600,-16 16-544,0-15 928,-16 15-224,16 0-33,0 0-287,-15 0-32,-1 0-672,16 0 64,-15 0 0,0 0-256,-1 15-96,1-15-128,15 31 0,-15-15-128,15 14 0,0 1 32,0-16 0,15 16 0,-15-15 0,0-1 0,15 0 0,1-15 0,-16 0 64,15-15-32,0-16 64,16 16-64,-31-16-32,16 16 32,-16-16 32,0 16-32,0-16 64,-16 15-64,16 1 64,-15-1 0,15 1 32,-16 15-160,16-15 32,0 15 0,0 0 0,0 15-96,16 0 0,-16-15-864,15 0-320,1 0-1536,-1 0-607,0-15-1537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01.641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24057 984 9472,'-31'-15'3584,"1"15"-1920,14-15-960,1 30 991,-1-15-607,-14 15-224,-1 16-448,16 0-128,-1-16-160,1 31-32,15-15 96,15 0 256,1 0 96,-1-16-64,16 0-32,15-15-64,-15 0 0,15-15 64,-15 0 128,14-1-192,-14-15-64,-15 16-160,-1-1-64,0-14-32,-15 15 32,-15-1-64,-16-14 64,0 30-576,1-16-128,-1 16 0,16 0 96,-16 16-384,16-16-224,15 30-800,15-30-384,0 16-1535,16-1-2017,-15-15 1792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02.131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24112 896 10368,'-15'0'3936,"15"0"-2112,0 0-1057,0 0 1057,0 15-640,0-15-192,15 31-384,1-15-64,-16-1-320,15 15-64,0 1 32,1 0-96,-16 0-64,15-1 0,-15 1 32,16 0-320,-16 0-64,0-16-352,15 0-1440,1-15-224,-1 0-1407,0 0-577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02.40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24234 988 12800,'15'0'4831,"-15"15"-2623,16 0-2144,-1 0 960,-15-15-608,16 16-64,-1 15-224,0-16-96,-15 0 0,16 1 32,-1-1 32,-15 1-32,0-16-64,0 14 32,0-14-32,0 0 0,0-14 0,-15-2 128,15 1 160,-16-16-96,16-15 64,0-15-160,0 14-64,0 17-96,0-16 32,16 15-480,-1 0-192,15 16-576,-14-1-224,-1 16-768,1-15-223,14 15-2081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02.81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24549 616 10240,'0'-47'3872,"0"32"-2112,-16 0-865,16 15 1121,0 0-704,0 0-192,-15 15-480,15 16-64,0 0-352,15 15-64,1 0-32,-1 0 0,0 16 0,16-32-64,0 16 32,-16-15 128,16-15 192,-16-1 64,15 0 96,-30-30-256,16 0-96,-16-1 0,-16 16-192,1-15-32,-15 15 0,-16 15 0,-1 16 0,2-1 0,14 1-96,-15 15 64,30-15-32,1 15 0,15-15 192,0 0 160,15 0 32,16-1 64,0-15-192,0-15-64,14 0-64,2 0 32,-1-15-1120,-16 0-416,16-16-2176,-15 16-896,-16-16-1215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7:38.54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11340 8601 12032,'15'-30'4479,"0"30"-2431,16 0-2240,-15 0 704,14 0-480,1 0 0,15 0-32,0 0 64,1 15-32,14-15-96,0 15 32,16-15 32,0 0 0,15 0 352,0 0 224,1-15-96,-1 15 64,0-15-384,16 15-192,-1 0 32,-15 0 32,16 0 0,-16 0 64,0 0-128,0 0 0,16 0 32,0 0 0,-1-16 0,1 1 0,-1 0 0,1-1 0,15 1 64,-16 0 32,16-16-128,-31 15 32,16-15 0,0 17 0,-1-17-96,0 15 64,-14 1 32,14-1 0,-15 1 64,1 0 96,-1-1 0,15-14 64,-15-1-192,1 16-32,-1-1 0,-15 16 0,0-15-96,-1-1 64,2 16 32,-17 16 64,0-1-32,1-15 64,15 16-64,-16-1 64,16-15-64,-15 15 64,-1 1-64,1-16-32,14 15 32,-14-15-32,14 0 0,2 15 0,-2-15 0,16 0 0,1 0 0,-17 0 64,16 0 32,1 0 32,14 0-160,16 0 32,-15 0 0,-16 0 0,31 0 0,-16-15 0,32 15-96,-16 0 64,0-15 96,-1 15 96,1 0-64,16 0 0,-1 0-96,-15 0-96,30 0 128,1 0 32,0-16-96,0 16 32,30-15 0,-15 0 64,15-1-96,-15 16 0,16 0 32,-1 0 64,-15 0-96,16 0 0,-1 0-32,0 0 0,-14 0 128,30 0 32,-16 0-32,16 0-64,-1-15 32,16-1-32,-15 1 0,0 0 64,-1 0-32,1-1-32,-15 16-64,-16-15 32,31 15 32,-31 0 0,0 0 64,30 0 32,-14 0-32,-1 0 32,16 0 0,0-16 32,-16 16-64,16-15-64,-1 15-64,1 0 32,-15 0 32,-1-15 0,16-1-96,-1 1 64,-14 0 32,15-16 64,-1 16-32,-14-16-32,14 15 32,-14 1 32,0-15-32,-32 14-32,0 1 32,1 15-32,-15-16-96,-17 1 64,2 15 96,-1-16 32,0 16-128,-16 0 32,0-15 0,-14 15 0,-16 0 0,-16 0 64,-15 0-32,-15 15-32,0 1 224,-16-16 160,1 15-64,-16 1 0,0-1-288,0-15 0,0 0-544,0 0-192,0 0-1152,14 0-448,-14-15-3679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39:54.846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14567 13538 3328,'0'19'1312,"0"-19"-704,0 0-352,0 0 480,0 19-416,0-19 128,0 0-288,0 19 288,19-19-256,-19 0 512,0 19-384,0-19 640,0 0-544,0 0 288,0 0-416,0 0 0,0 0-192,0 0 0,0 0-32,0 0 96,0 0-96,0 0 480,0 0-320,0-19 416,0 0-384,0 0 224,0 0-256,-19-19 0,19 19-128,-19-19 96,19 20-128,-19-40 32,19 40-32,-19-40 96,1 21-96,18-1 128,-19 0-128,19-19-32,0 20 0,-20-2 32,20 2-32,0-2 64,0 20-64,-19-37 128,19 18-96,0 0 32,0 0-32,-18 0 32,18 0-64,0 0-32,-19 0 32,19 0 31,0 1-31,0-2-32,-19 2 32,19 18 32,0-19 96,-19 19-64,19-19-64,0 0 0,0 19 32,-19-19-32,19 0-32,0 20-64,0-21 32,0 20-32,0-18 0,0 18 64,0-1 64,0-17-32,0 18-32,0-19 32,0 19-32,0 0-96,0-19 64,0 19 96,0 0 32,0 0-32,0 0 32,0 0-128,0 0-64,0 1 64,0-1 0,0-1 32,0 1 64,0 19-96,0-18 0,0-1 32,0 0 64,0 19-32,0-20-32,0 2 32,0 18-32,0-19 0,0 0 0,0 0 0,-19 0 0,19 19 0,0-19 64,0 0-32,0 0-32,0 0 32,0 19-32,0-19 0,0 1 0,0 18 0,0-20 0,0 1 0,0 19 64,0-19-32,0 1-32,0-1 32,-19 19-32,19-19 0,0-1 0,0 20 0,0-18 0,-19 18-96,19-19 64,0 19 32,0-19 64,-19 19-96,19-19 0,0 0-32,-19 19 0,19-19 128,0 0 96,0 19-128,0-19-32,0 0 0,-19 19 0,19-19-96,0 0 64,0 19 32,0-38 0,0 38 0,-19-19 0,19 0 0,0 1 0,0 18 64,0-20 32,0 1-128,0 19-32,0-19 32,0 19 0,0-18 32,0 18 64,0 0-96,-19-19 0,19 19 32,0 0 0,0-19 64,0 19 32,0 0-128,-19 0 32,19-20 0,0 20 0,0 0 0,0 0 64,0-18-32,0 18-32,0 0-64,0 0-32,0 0 64,-19 0 64,19 0 0,0-19-32,0 19 32,-18 0 32,18 0-32,0-19-32,-20 19 32,20 0-32,0 0 64,-19 0 32,19 0-128,0 0 32,0-19 0,-19 19 0,0 0 0,19 0 0,-18 0 0,-2 0 0,1 0 0,0 0 64,1 0-32,-1 0-32,-20 0-64,21 0 32,-1 0 32,-19 0 64,19 0-96,-19 19-64,19-19 64,-19 0 64,19 0 0,-19 0 64,0 0-128,20 19 0,-21-19 32,2 0 64,18 0-32,-19 0 64,19 0 0,-19 0 32,19 19-64,-19-38 32,19 19-128,0 0-64,-19 0 64,19 0 64,0 0 0,-19 0-32,19 0-64,-18 0-32,17 0 128,-18 0 96,20 0-32,-20 0-64,18 0 0,-17 19 32,-1-19-32,0 0 64,0 0-128,0 0 0,0 0 32,0 18 64,19-18-32,-38 0 64,38 0-128,-18 0 0,18 0 32,-19 0 0,19 0 0,0 20 64,0-20-96,0 0 0,0 0 32,-19 0 64,19 0-32,0 0-32,0 0 32,-19 0 32,19 0-32,0 0-32,-18-20 96,17 20 0,1 0-128,-18 0 32,18 0 0,0 0 0,-19 0 64,19 0 32,0 0-32,-19 0-64,19 0-64,0 0-32,0 0 64,-19 0 64,19 0 0,0 0-32,-19 0 32,19 0 32,1 0-96,-2 0 0,1 0 32,0 20 0,1-20 0,18 0 0,-19 0 64,0 0 32,-1 19-192,20-19 0,-18 0 96,18 19 64,-19-19-96,19 18 32,-19-18-64,19 19 0,0 0 64,0 1 0,-19-2 0,19 1 64,0 0-96,0 19-64,0-19 64,0 19 64,0 0 0,0 0 64,0 0-128,0-1 0,0 2 32,0 17 64,0-17-96,0 17 0,0-18-32,19 19 0,-19-19 64,0 19 64,19-20-32,-19 39-32,19-19 32,-19 0 32,18 0-96,2 0 0,-20-1 32,0 20 0,0-18-96,19-2 64,-19 1 32,19 19 64,-19-19-32,0-1-32,18 2-64,-18-21 32,19 20 96,-19 0 32,19-19-128,1 19 32,-20 0-64,0 0 0,0-20 64,18 20 64,-18-19-96,0 19 0,19-19 96,-19 19 32,0 0-128,19 0-32,-19-20 32,19 21 0,-19-21 32,0 1 64,19-19-32,-19 19-32,0-19-64,19 19 32,-19-19 32,0 0 0,0 19 0,0-1 64,0-17-320,0-1-128,0 18-160,0-18 0,0 0-831,-19 1-385,19-2-2528</inkml:trace>
  <inkml:trace contextRef="#ctx0" brushRef="#br0" timeOffset="11170">9052 11056 3456,'0'0'1408,"0"0"-768,-19 0-320,19 0 960,0 19-736,0-19 480,0 19-608,0-19 192,0 19-352,0 0 128,0 0-224,0 19 0,0-19-96,0 19-64,0-19 32,-19 18 32,38 2-32,-19-2 256,0 1-160,0 19 320,0-19-256,0 19-96,0 0-64,0 0-32,0-1 0,0 1 0,0 0 0,0 19 0,0-19 0,0 19 0,0-19 0,0 18 64,0 1-32,0 0-32,0 0 32,0 0-128,0-19 64,0 18 32,0 1 0,0-19 0,0 19 64,19 0 32,-19 0-32,0-20-64,0 20 32,0-19-128,0 0 64,0 19 32,19-19 0,-19-20 0,0 21 0,19-2 0,-19 1 0,0-19 0,0 19 0,0 0 0,0-19 64,0-19-96,0 19 0,0-20 32,0 21 64,0-20-32,0-1-32,0 1-1248,0 0-608,0 19-1152</inkml:trace>
  <inkml:trace contextRef="#ctx0" brushRef="#br0" timeOffset="10320">9127 10999 3712,'0'0'1408,"0"0"-768,0 0-256,0 0 416,0 0 64,0 0 96,0 0-224,0 19-64,0-19-384,19 0-32,-19 19-32,19-19 160,0 19 96,0-19-64,0 0 64,0 0-128,19 0 32,-19 0-224,37 0-32,-17 0 0,-2 0 0,1 18-64,19-18 32,-19 0-64,19-18 64,-19 18 224,0 0 96,0-19-128,0 0-32,-20 0-64,21 0 32,-2 19-128,1-19 0,0 19 32,0-19 0,0 19-1,-19 0 65,19 0-160,0-19-96,-20 19 32,21 0 64,-20 0 64,-1 0 96,20 0 96,-18 0 64,-2 19-160,1-19-128,0 19-32,0 19 32,0-19-32,-19 19 64,19-20-64,0 21-32,-19-2-64,19 1-32,-19 0 128,19 0 32,-19 19 0,19 0-64,-19-19 32,19 38-32,-19-19 0,19 18 0,-19-18 0,19 19 0,-19-19 0,19 19 0,-19-19 0,19 19 64,-19-20-96,18 20 0,-18 0-32,0 0 0,19 0 64,-19-19 64,0 18-32,0-18 64,20 19-128,-20 0 0,0-19 32,0 18 0,0-17-96,0 18 64,0-20 96,0 1 32,0 0-128,0 19 32,0-20 0,19 2 0,-19-21-96,0 21 0,0-21 128,18 1 96,-18 0-96,0 0-32,0-19 0,0 19 0,0 0-576,0-19-256,0 19-703,0-19-289,0 0-1728,0 0-1376,-18-1 2016</inkml:trace>
  <inkml:trace contextRef="#ctx0" brushRef="#br0" timeOffset="36903">15784 8311 6144,'-15'0'2368,"15"0"-1280,15 0-704,-15 0 800,0 0-672,0 0 192,15 15-448,-15-15 192,0 0-224,0 0 0,15 0 96,-15 0 0,0 0 0,15 0-32,-15 0-160,0 0 128,0 0 64,15 0-96,-15 0 32,0 0-96,16 0 64,-16 0-1,0 0 33,0 0-128,0 15-32,0-15 256,0 0 64,0 0-64,0 0 32,0 0-160,0 0 32,0 0-96,-16 0 0,16 0-96,-15 16-64,15-16 32,-15 0-32,0 0 64,0 0 32,0 15 32,0-15 64,-1 15-96,-14-15 0,15 15 32,0-15 0,-15 0-64,-1 15-64,16-15-64,1 0 32,-17 15 32,16-15 0,0 0 0,15 16 64,-15-16-96,0 14 0,-1-14 32,16 16 0,-15-1 0,15 0 0,0 0 0,-15 0 0,15 0-96,0 0 64,0 1 32,0-2 0,0 17 0,0-16 0,0 0 64,15 15 32,-15-15-128,0 15-32,0-14 32,15-1 0,-15 15 32,0-15 64,0 16-32,16-2 64,-16 2-128,0-1-64,0-15 64,0 16 64,15-1 0,-15 0 64,0-15-128,0 15 0,0-15 32,15 15 0,-15 1 0,0-16 0,0 15 0,15 0 0,-15-14 0,0 14 64,15 0-32,-15-15-32,15 15-64,-15-14 32,0 13-32,16 2 0,-16-16 128,0 15 96,0-15-224,14 16 0,-14-1 64,0 0 64,15-15 0,-15 15-64,0-14-64,0-1 32,0 15 32,16-15 0,-16 0 0,0 0 0,0 15 0,15-14 0,-15-2-96,0 2 64,0-1 32,0 15 64,0-15-32,0 0-32,15 1 32,-15-1-32,0 0 0,0 15 64,0-15-96,0 0 0,0 0 32,0 0 0,0 1 0,15-1 0,-15 0-96,0-15 64,0 15 32,0 0 0,0-15 0,0 15 64,15-15-96,-15 15-64,0-15 64,15 0 0,-15 15 32,16-15 0,-2 0 0,2 0 0,-1 0 0,15-15 0,-15 15 64,0 0 32,16 0-32,-1-15-64,0 15-64,1 0 32,-17-15 96,17 15 32,-1 0-128,0 0 32,1 0 0,-1 0 64,-15 0-32,15 0-32,0 0 32,-15 0 32,1 0-1376,-16-15-544,14 0-3455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14.724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4888 9574 7168,'0'0'2720,"0"0"-1472,0-15-768,0 15 1248,0 0-992,0 0 576,15 0-800,0 0 319,-15 0-511,30 0 416,-15 0-448,0 0 448,1 0-448,-1 0 96,15 15-96,0 0-32,-14 1 0,13-1 0,2 15-128,-16 0-96,15 0 64,1 1-64,-1 14-32,0 1 32,0-1 32,0-15-96,0 31-64,1-16 128,-1 15 32,0 1 0,-15 30-64,1-31 32,-2 16-32,2-16 0,-1 16 64,0-1-96,-15-14 0,15-1 32,-15 1 0,0-1 64,15 0 96,-15 1-128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16.625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5454 10360 5888,'0'0'2272,"0"0"-1216,0-15-256,0 15 864,0 0 0,0 0 128,-15 0-576,15 0-193,0 15-575,-16-15 0,16 16 0,0-16-160,0 15-96,0 1-96,16 14 0,-16-15 0,15 16 32,-15 0-64,15 15 32,-15 0-64,15-15 64,-15 15-64,16 0 64,-1-15-64,-15 15-32,16-15 96,-16 14 0,15-14 32,-15 15 0,16-15-160,-1 15 32,-15-15 0,0 15 64,15 0-32,-15 0-32,0-15 32,15 0-32,-15-17 0,0 17 64,0 0-32,0-16-32,0 1-64,0 15 32,-15-16-192,15 0-96,-15-15 32,0 15 0,15-15 192,-31-15 32,15 15 64,-15-30 0,1-1 0,15 0 0,-16 0 256,15 0 224,-15 1-32,31 15 0,-15 15-192,15 0-96,0 15-64,15 1 0,-15-2-128,31 17 0,-15-15 96,-1 30 32,16-31 96,-1 31 96,1-15-64,0-16 32,-15 16-32,14-16 32,-15-15 64,1 0 32,15 0-32,-16-15-32,0-16-96,-15-15-32,16 0-96,-1 0 32,-15 0-128,16 0 0,-16 0-544,15 0-256,-15 15-704,15 31-288,-15-15-2367,15 15-961,-15 15 864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0:18.659"/>
    </inkml:context>
    <inkml:brush xml:id="br0">
      <inkml:brushProperty name="width" value="0.02857" units="cm"/>
      <inkml:brushProperty name="height" value="0.02857" units="cm"/>
    </inkml:brush>
    <inkml:brush xml:id="br1">
      <inkml:brushProperty name="width" value="0.02" units="cm"/>
      <inkml:brushProperty name="height" value="0.02" units="cm"/>
    </inkml:brush>
  </inkml:definitions>
  <inkml:trace contextRef="#ctx0" brushRef="#br0">6173 13565 8192,'-15'30'3072,"15"-30"-1664,-15 46-1440,15-31 640,0 30-288,0-29 0,0 29 224,0 0 128,30-14-352,-30 14 320,31-15 191,-1-15-31,0 1 0,0-2-352,16-28-128,-16 14-192,15-16-32,0 1-320,-15-15-96,16 15-832,-16-31-287,1-14-833,-17 15-224,-14-1-1376</inkml:trace>
  <inkml:trace contextRef="#ctx0" brushRef="#br0" timeOffset="473996.928">6293 13186 18687,'17'17'640,"-2"13"-224,30 0-256,-14 1-192,29-1 0,-30 0 96,16 15 96,-1-15-128,0 1-32,-15-16 0,1 15 0,-1-15 0,-15 0 0,0 1-160,-15-2-32,0-14 96,-15 0 32,0 0-32,-15-30 64,15 15 32,-1-15 0,2 0 0,14-1 64,0 1 96,14 0 64,-14 15 96,31 0 32,-1 0-96,0 15 0,-14 0-160,14 15-64,0-15-96,0 15 32,-15 0-608,16 0-224,-16 0-896,15-15-383,-15 0-1569,15-15-1856,-15 0 1824</inkml:trace>
  <inkml:trace contextRef="#ctx0" brushRef="#br0" timeOffset="803">6929 12930 7296,'-30'15'2720,"30"-15"-1472,0 30-416,0-30 992,15 16-384,-15-2-65,15 2-287,0-1-128,1 15-320,-2-15-224,1 0-256,1-15-32,-1 16-64,0-16 32,15 14-64,-30-28-96,15 14 32,0-16-128,-15 1 96,0 0-192,0 0 160,-15 0-256,0 0 224,0-1-96,0 2 128,0-2 64,15 16 32,-15-15-96,15 15 64,0 0 96,15 0-32,0 15-32,0-15 32,0 16-384,15-16 192,-15 14-1088,16-14 704,-16 16-1791,15-16 1311,-15 0-1856,0-16 1632,0 16-2208,-15-14 1984</inkml:trace>
  <inkml:trace contextRef="#ctx0" brushRef="#br0" timeOffset="1104">7080 12734 8448,'-15'-15'3168,"15"15"-1728,-15 0-704,15 15 928,15-15-577,-15 0-223,15 15-320,1 0-96,14 0-256,-15 0-64,15 0 0,-15 0-160,15 0 32,1 1 0,-1-1 64,-15 0 32,0 0 32,-15-15-64,0 0 32,0 15 0,0-30 32,0 15-64,-15-15-64,0 0 96,0-16 0,15 1-128,-15 0 32,15 15 0,0-15 0,0 15-576,15-16-160,-15 16-768,15 15-319,15-15-1249,-14 15-512,13 0 352</inkml:trace>
  <inkml:trace contextRef="#ctx0" brushRef="#br0" timeOffset="1686">7429 12325 8320,'-31'0'3168,"31"0"-1728,-15 30-992,15-30 832,0 15-224,0 1 95,0 13-223,0 2-32,15-1-480,-15 0-32,15-14 32,1 14-32,-1-15 32,0-15-96,15 0 32,-15 0-256,1 0-64,-2-15-32,1-15 64,1 14-32,-1 1 64,-15-15-128,0 15-64,0-16-32,-15 16 0,-1 1 96,1-2 64,1 1-64,14 15 0,-16 0 32,16 0 0,0 0 0,16 15 0,13 1-96,-13-2 64,14 1 160,15 16 64,1-16-64,14 15-32,0 1-32,1-16-64,-1 15 32,-14 15 32,-1-15-32,15 1 64,-29 14-64,-1-14 64,0-2 0,-14 2 32,-2-1 0,-28 16 0,14-16-64,-46-15 32,16 15-224,-16-15 32,1 0-320,0-15-64,-1 0-512,1-15-192,0 0-704,14-30-255,1 15-769,15-31-224,-15 15-256</inkml:trace>
  <inkml:trace contextRef="#ctx0" brushRef="#br0" timeOffset="473995.928">7593 12023 14752,'1'-1'-2240,"14"-14"-1248,15 0-1088,-15-15 1952</inkml:trace>
  <inkml:trace contextRef="#ctx0" brushRef="#br0" timeOffset="1820">7851 12234 11008,'30'0'4128,"-30"0"-2241,15 0-1439,0 15 992,-15-15-800,16 15-256,-1-15-832,-15 0-352,15 0 416,0 15-2239,-15-30-833,0 15-864</inkml:trace>
  <inkml:trace contextRef="#ctx0" brushRef="#br0" timeOffset="2309">7821 11902 10752,'15'15'4032,"-15"-15"-2177,15 30-1599,-15-30 928,15 16-608,1-1-128,-2-15-288,-14 15-128,31-15 0,-16 15 32,0-15 32,0 16 32,0-16 0,-15 14-64,0-14 32,0 0 0,0 0 32,-15 0 64,0 0 32,0-14-192,0-2 0,-16-14 32,31 15 96,-14-1-64,28 1-64,-14 0 0,15 15-32,1 0 0,14 0 0,0 0 0,-15 15 64,15-15-608,-14 0-192,13 0-832,-13 0-287,14 0-1697,-15 15-736,0-15 832</inkml:trace>
  <inkml:trace contextRef="#ctx0" brushRef="#br0" timeOffset="2856">8138 11584 10624,'-30'30'3936,"30"-30"-2112,0 46-1505,0-46 897,0 15-480,0 15 0,0-15-256,15 0-32,0 0-256,1 0 96,-1-15 32,15 15-32,-15-45 64,0 15-192,15 0-32,1 0-64,-17-15 32,2-1-64,-1 1-32,0 0 32,-15 0-32,0 15 0,-15-16 0,0 17-96,-1-2 0,2 1-96,-2 0 32,1 0 96,1 15 32,14 0-64,14 15 64,-14 0 96,15 0 32,1 1 160,29 13 96,0-13-128,15-1 32,-14 0-160,15 15-64,-1 0 0,-15 1 32,0-16-32,1 30 64,-16-15-64,0 31 64,-14-16-64,-16 15-32,14-14-672,-28 14-352,-2-14-1056,-29-1-416,15 0-2847</inkml:trace>
  <inkml:trace contextRef="#ctx0" brushRef="#br0" timeOffset="3272">7700 13973 10624,'-45'30'4032,"45"-30"-2177,-30 60-1599,30-60 928,-16 31-320,1-16 32,0 0-288,15 15-32,0-14-352,0-2-128,15 2-64,0-1 32,1 0 32,14-15-32,0 15 32,16-15-64,-16 15-32,0 0 96,15-15 0,-14 15-32,-1 1-64,-15-16 32,-15 30 32,15-15-256,-30 15-32,0 0-384,0 1-96,0-1-320,0-15-160,-15 15-415,14-30-193,1 15-544,-15-30-192,14 0-832</inkml:trace>
  <inkml:trace contextRef="#ctx0" brushRef="#br0" timeOffset="3672">7957 14064 8320,'-76'15'3168,"76"-15"-1728,0-15-704,0 15 928,0-15-225,0 15-63,15-30-640,-15 15-192,30-31-352,1 16-128,-1 0-32,0-1-32,1-14 0,14 15-1152,-15-15-480,16 14-1087,-16-14-385,0 15-736</inkml:trace>
  <inkml:trace contextRef="#ctx0" brushRef="#br0" timeOffset="3492">7655 13580 7936,'0'-15'2976,"0"15"-1600,0 15-416,0-15 992,0 0-449,15 0-127,0 15-384,0-15-96,15 16-480,1-1 32,29 15 0,-29-15-224,29 15-128,-15-15-224,1 16 0,-1-1-1056,-15-15-512,16 15-1087,-16 0-417,0 0-1056</inkml:trace>
  <inkml:trace contextRef="#ctx0" brushRef="#br0" timeOffset="4011">8319 13368 9472,'-30'31'3520,"30"-31"-1920,0 60-1152,0-29 832,0-17-289,0 2 65,0-1-256,0-15-96,15 15-384,0 0 0,-15-15 96,15 15-224,1-15-32,-1 0-96,0-15-64,-15 15 32,15-30 32,-15 15-32,0-15-32,0-1 32,-15 1-32,15-15 0,0 15 0,-15 14 0,0-14 0,15 15 0,0 30 0,0-15 0,15 15 0,-15 0 0,15 1 0,0-2-576,0 17 320,15-31-1728,-15 15 1088,0 0-2975,16-15 2175,-16 0-3296,15 0 2816</inkml:trace>
  <inkml:trace contextRef="#ctx0" brushRef="#br0" timeOffset="4596">8426 13096 11008,'-15'15'4128,"15"-15"-2241,30-15-1503,-30 15 1024,15-15-448,0 0-64,0 0-512,0 15-256,16-30-64,-1 14-64,0-14 64,1 15-736,14-30-352,-15 15-1376,0 0-543,1 0-385,-1-1-32,-15 1 448,15 15 7072,-14 0-1440,-2 15-128,2 0-1312,-1 15-576,0-15-736,0 0-288,-15 15 160,15-15-1568,-15 0-576,0 0-1536</inkml:trace>
  <inkml:trace contextRef="#ctx0" brushRef="#br0" timeOffset="4290">8350 12688 10368,'-30'0'3872,"30"0"-2112,0 0-1568,0 15 799,0 0-191,15-15 0,0 30 32,-15 0 96,31 0-480,-1 1 160,15 14 128,-15 0-320,15-14-64,1-1-224,-1-15-96,-15 15 0,16-30-32,-1 15-96,-14-15 64,-2 0-384,2-15-160,14 0-1024,-30 0-416,1 0-1119,-2 0-513,-28 0-512</inkml:trace>
  <inkml:trace contextRef="#ctx0" brushRef="#br0" timeOffset="4743">8562 12643 12032,'-30'15'4479,"30"-15"-2431,0 0-1952,0 0 896,0 15-640,0-15-192,0 0-192,0 0 0,15 0 32,-15 0-800,15 0-320,0-15-1343,0 15-577,0-15-1216</inkml:trace>
  <inkml:trace contextRef="#ctx0" brushRef="#br0" timeOffset="5145">9046 12446 10240,'-15'15'3872,"15"-15"-2112,30 15-1216,-30-15 1055,16 15-671,-16 0-192,14-15-320,17 16-32,-16-2-224,0-14 32,15 0 128,-15 0-128,0 0 64,15-14-32,-15-2 32,-15 1-64,15-15-32,-15 0-96,-15 0 32,15-1-64,-30 17 64,15-2-128,-30 1 0,15 0-32,0 15 0,14 0-288,-14 15-160,15 0-608,0 1-224,15-2-864,0-14-287,15 16-353,0-32-160,-15 2-96</inkml:trace>
  <inkml:trace contextRef="#ctx0" brushRef="#br0" timeOffset="5561">9196 12008 11520,'-15'15'4288,"15"-15"-2305,15 0-1887,0 15 896,-15-15-448,15 0-64,1 15-128,14-15-64,0 15-160,-15 0-32,15 1 32,-15-2-64,1 17 32,14-16-64,-30 15 64,15-15-64,0 1 64,-15-1-64,0-15-32,0 14 32,0-28 32,0 14-32,-15-31-32,0 16 32,-1-30 32,2 0 32,-2-16 96,16 16 544,16-31 224,-16 16 128,30-1 64,-15 1-352,15-1-160,-15 16-352,31 15-192,-16 14-64,15 1 32,-15 0-192,16 30-32,-16-15-736,0 15-256,0 1-832,-14-1-288,14 15-2176,-15-15-895,0 0 831</inkml:trace>
  <inkml:trace contextRef="#ctx0" brushRef="#br1" timeOffset="478651">4533 12779 11392,'15'-15'4224,"0"-16"-2305,1 0-1247,-1 16 1056,16 0-800,0 0-192,-1-16-512,1 15-160,15-15-64,-15-14 64,-1 29 32,-14 1-32,15-16 32,-1 0-480,1 16-160,-15-1-832,14 16-416,1-15-1439,0 0-609,-1 15-224</inkml:trace>
  <inkml:trace contextRef="#ctx0" brushRef="#br1" timeOffset="478416">4840 12534 8960,'-15'15'3424,"30"0"-1856,-15 1-928,0-16 1024,0 15-481,0 1-95,16-1-288,-1 1-128,1 14-352,-1 1-64,16 0 64,-1-1-128,1 1-32,0 0-64,0 0-96,0-16-64,-1 16 32,1 0-32,0-16-64,0 0-960,-16 1-480,0-1-1759,0-15-673,-15 15-64</inkml:trace>
  <inkml:trace contextRef="#ctx0" brushRef="#br1" timeOffset="479036">5194 12596 11392,'15'46'4224,"-15"-46"-2305,16 31-1887,-1-31 800,0 30-512,1-30-32,-1 15-96,0 1 32,16-1-128,-15 0 288,14-15 160,1 0-32,-16-15 96,1 0-32,-1-16-64,0 15-192,-15-14-64,0-1-128,0 1-32,-30-32-32,30 32 32,-31-1-128,31 15 0,-16 1 96,1 15 32,30 0-32,-15 15 32,16 1-128,15-1-64,-16 1 128,0-1 32,16-15-160,-1 15 0,1 0-832,-15 1-320,15-1-1056,-16-15-479,0 0-2465</inkml:trace>
  <inkml:trace contextRef="#ctx0" brushRef="#br1" timeOffset="479615">5547 12334 9984,'0'-16'3776,"15"16"-2048,-15 0-1184,16 16 1055,-1-16-543,1 15-32,14 1-608,-15-1-256,1 0-96,15 0 0,-16 1 96,0-1-64,-15 1-64,16-16 0,-1 15 32,-15 0-32,16-15-32,-16 0 96,0 0 0,-16-15 160,16-16 96,0 16-64,-15-16 0,-1 16-160,1-31-32,0-16-96,15 32-32,0 14-832,0-15-288,0-15-544,0 16-256,15-1-1823,0 0 863,1 0 352,-1 1 352,1-1 2048,-16 0 1920,14 1 608,-14 14 224,0-15-64,0 16-65,0 0-1343,0 15 0,0 0-32,0 0-384,0 15-128,0 0 0,0 32 0,0-17-224,16 1-128,-1 0-128,1-1 0,14 1-64,1 0-32,-15-15 32,29-1-32,-14 0 0,0-15 64,0 15-192,-1-30-32,1 0-928,0 15-416,-16-15-768,0-1-319,-15 1-1089,-15 15-1824,-16 0 1696</inkml:trace>
  <inkml:trace contextRef="#ctx0" brushRef="#br1" timeOffset="479998">5762 12118 10112,'0'0'3776,"0"0"-2048,15 0-673,-15 0 1153,15 0-608,1-15-96,-1 15-896,16-15-288,0-16-224,0 0 0,-1 0 0,16 16-320,-15-15-160,-15-1-864,-1 15-416,0-14-736,0 14-255,1-14-289,-32-1-96,16 0-64,-15 1 6688,-31-16-480,15 15 256,0 0-1057,16 31-575,15-15-352,0 15-160,15 15-672,16-15 160,0 31 160,15-15-352,-15 14-96,-16-15-192,16 16 0,15 15-480,-16-15-160,17-1-640,-16 1-256,-1-16-832,1 1-224,-16-16-735,16-16-289,-16 1-704</inkml:trace>
  <inkml:trace contextRef="#ctx0" brushRef="#br1" timeOffset="480351">6362 11719 11520,'15'0'4288,"-15"0"-2305,31-15-1311,-15 15 1056,-16-16-384,15 16-64,16-15-512,-16-16-224,0 16-320,16-32-96,-15 1 64,-16 16-32,0 14 0,0 1-32,0-1 0,-16 1-64,-15 0 32,16 15 0,-15 0 96,14 15-96,1 16-64,15-16 0,-16 1-32,16-1 0,0 31 0,16-31 0,-16 32 64,15-17 32,1-14 32,-1 15 0,15-16 0,1 0-64,0 0 32,15-15-352,-15-15-128,30 0-1152,-30 0-448,15-16-1088,-30 15-415,14-14-1793</inkml:trace>
  <inkml:trace contextRef="#ctx0" brushRef="#br1" timeOffset="481885">6438 10981 13440,'0'0'4991,"0"0"-2687,0 0-2176,15 15 1024,-15-15-480,16 16-64,-1 14-160,31 16-32,0-15-224,0 0-192,0 15-96,-15-15 128,15 0 32,-15-1-96,-16-15 32,16 1-160,-31 15 32,15-16 0,1 0-32,-16 1 128,-16-16 0,1-16-64,-1 1 64,-14 0 32,14-16 0,1 0 64,0 1 32,15-1 160,15 0 96,0 15-64,1 1 0,14 0-96,1 15 32,-15 0-64,15 15 0,-1 0-32,1 16 0,-16-15-64,1 15 32,-1-1-64,-15 1 64,15 15-64,-30-15 64,15-16-64,-15 16-32,15-16-64,-31 0 32,15-15-672,-15 0-256,17-15-928,14 0-320,0 0-1600,0-1-671,14-15-33</inkml:trace>
  <inkml:trace contextRef="#ctx0" brushRef="#br1" timeOffset="482084">7068 11212 10368,'15'0'3936,"-15"0"-2112,16 15-929,-16-15 1121,15 0-352,-15 16-96,0-16-480,16 0-128,-1 15-544,-15-15-256,15 0-96,0 15-64,16-15 64,-15 0-32,-1 0-32,16 0 32,-16 0 32,1-15-32,-16 0 64,14-1 0,-28-15 32,14 16-64,-16-31 32,1 31-64,-16-16-32,0 0 32,0 31 32,1 0-320,-1 15-64,0 1-352,31 15-128,-15-16-416,15 15-128,0-14-544,0-16-1983,15 0 319,16 0-736</inkml:trace>
  <inkml:trace contextRef="#ctx0" brushRef="#br1" timeOffset="482085">7222 10689 10752,'-16'-61'4032,"16"45"-2177,0 1-1023,0 15 1152,0 0-576,16 0-160,-16 15-160,15 16-64,0 0-544,1 0-64,-1-1-64,1 1-288,14 0-64,-15-16-32,16 16 64,0-15 0,0-2-32,-1 2 32,1-1-32,0-15 64,-1 16 96,1-16-480,-16 0-192,0 0-800,1 0-288,-16-16-736,0 16-256,-16 0-1023,1-15-353,0 30 288</inkml:trace>
  <inkml:trace contextRef="#ctx0" brushRef="#br1" timeOffset="482086">7252 10997 9216,'-30'15'3424,"30"-15"-1856,15 15-576,-15-15 1183,15-15-223,-15 15 32,31 0-480,-1-31-160,1 1-736,15-17-160,-15 2-64,15-2-224,-15 1-32,0 0-64,-1 15-64,1 1-672,-1-1-288,-14 15-1152,15 1-480,-1 0-3487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20:38:59.163"/>
    </inkml:context>
    <inkml:brush xml:id="br0">
      <inkml:brushProperty name="width" value="0.08571" units="cm"/>
      <inkml:brushProperty name="height" value="0.08571" units="cm"/>
      <inkml:brushProperty name="color" value="#ED1C24"/>
    </inkml:brush>
  </inkml:definitions>
  <inkml:trace contextRef="#ctx0" brushRef="#br0">12307 5242 5632,'0'16'2176,"0"-16"-1152,-15-16-576,15 16 1216,0 0-960,0 0 800,0 0-864,0-15 448,15 15-640,-15-15 256,0 15-416,0-15 127,15 0-255,-15 0 128,15 0-160,-15-1 288,15 16-224,0-14 160,0-2-192,-15 1 0,16 15-96,-1-15 96,0 15-96,0-15-32,0 30 0,-15-15-32,15 0 0,1 0 0,-16 15 0,14-15 64,-14 15-32,0 1-32,0-2 32,0 2-32,0-1 0,0 0 64,0 15-32,-14-15 64,14 16-64,0-1-32,-16 0 32,16-15-128,-15 15 64,0 0 160,15-14-64,0-1-32,-15 0 0,0 0-128,15 0 64,-15 0-32,15 0 0,-16-15 0,16 16 0,0-2 64,0-14 0,0 0 0,0 0 0,16 0 0,-1 0 0,0 0 192,0-14-96,0-2 96,0 16-96,15 0 0,-14 0-32,-1-15 32,15 15-64,0 0 192,0-15-128,1 15 256,-1-15-224,0 0 32,0 15-96,0 0-64,-14-15 32,-1 15 32,0 0-32,0 0 64,0 0-64,-15-15 64,15 30-64,-15-15-640,16 0 320,-16 0-2560,0 0 1569,0 0-4673,14 0 3360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23.32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7336 10499 10752,'-31'-30'4032,"31"30"-2177,0 0-1823,15-16 800,1 16-448,15-15-64,0 15-96,30-16-64,0 1-96,1 0-64,15 15 96,30 15-64,0 0 64,1 32-64,0-1-32,-1 30 288,1-14 128,15 15 64,-15 15 128,-16 0-224,0-15-64,0 15-96,-15-15-64,0 0-192,-16 0-32,1 0 32,-17 15 64,-14 0-64,0-15-64,-16 30-96,-15-15-32,0-14-32,0-2 64,0 1-1216,0-16-576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23.93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4759 12063 13440,'-31'0'4991,"16"15"-2687,15-15-2752,0 15 768,15 16-384,1 15 0,-1 16 64,16 30 64,15 16-32,0 14-96,31 17 32,0 14 32,15 1 0,16 0 352,30 15 160,0-16-64,1 1 0,29-16-192,1 0-96,-15-30-160,15 0-64,1-32 32,-17 1 64,0-31 64,1-15 32,0-16 0,-16-30 64,16 0-96,-16-16-64,-15 0-288,-16 1-160,1-1-1280,-16 0-480,0 31-3519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38.58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15764 8747 8960,'0'16'3328,"0"-16"-1792,15-16-960,1 16 896,-16 0-481,31-15-127,-16 15-416,0 0-128,16 0-192,15 0 192,-15 0 96,-1 0-64,1 0 32,15 0-32,-15 0-32,0 0-32,-1 0-160,-14 0-32,15 0 32,-16 0 64,0 0-32,0 0 0,1 0-32,-1 0 0,1-16-64,-16 16-64,15 0 32,-15 0 32,15 0-32,-15 0-32,16 0-64,-1 16 32,-15-16 32,16 0 64,-1 0-32,-15 0-32,0 0 32,0 0-32,15-16 0,-15 16 0,0 0 0,0 0 0,0 0 0,0-15 64,0 15-32,0 0 64,0 0-128,-15 0 0,15 0 32,0-15 0,0 15-96,0 0 64,0 0 32,0-15 0,0 15 0,0 0 0,0 0 0,0 0 64,0 0-32,0 0-32,0 0 32,0 0-32,0 0-96,0 0 64,0 0 32,0 0 0,0 0 0,0 0 0,0 0-96,0 0 64,0 0 32,0 0 64,0 0-32,0 0-32,0 0 96,0 0 0,0 0-128,0-16 32,0 16 0,-15 0 0,-1-15 0,16-1 0,-15 1 0,-1-16 64,1 16 160,0 0 128,-1-1-192,1 1-32,15-1-64,-16 1-64,16-1 160,0 16 32,0-15-64,16 15-32,-16 0-32,15 0-64,1 0 32,-16 15 32,15-15-32,0 16-32,16 15-256,0 0-160,-1-16 416,1 15 288,0 1-64,0-15-32,-16 15-192,16-16 0,-16 15-64,1 1 0,-1-15 64,0 15 64,-15-1-32,0 1 64,0-16-64,-15 1 64,15 14-64,-15-14-32,-1-1-64,-15 16 32,1-16 96,15 0 96,-32 16-64,32-15 0,-1-1-96,1 1-96,0-16-288,-16 15-96,31 1-1088,-15-16-480,-1 14-3391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1:26.958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8883 8319 4736,'-15'-15'1824,"15"15"-960,0 0-224,0 0 1088,0 0-928,0 0 544,0 0-832,0 0 384,15 0-544,-15 0 320,0 0-384,0 0 352,15 0-384,-15 0 224,16 0-256,-16 0 223,15 0-255,0-15 160,-15 15-192,15 0 128,-15 0-160,15 0 64,-15 0-96,15 0 0,1 15-32,-16-15-64,15 0 32,-15 0 32,14 0-32,-14 0 192,16 0-128,-16 15 96,0-15-96,15 0 0,-15 15-32,15-15-64,-15 16 32,15-16-32,-15 14 0,16-14 0,-16 16 0,0-16 0,14 15 64,-14-15-32,16 15 64,-16-15 0,0 15 96,15 0-160,-15 0-96,15-15 32,-15 31 64,0-31 0,15 14 64,-15 2-128,16-1 0,-16 0 32,0-15 0,0 15 0,14 1 64,-14-2-96,0 2 0,0-1 32,0 0 0,0-15 0,0 15 0,0 0 0,0 0 0,0 0 0,0 1 64,0-2-32,0-14-32,0 31 32,0-31-32,0 15 0,0 15 0,0-15 0,0 1 64,0-1-96,0-1 0,0 2 32,0-1 64,-14 0-32,14 15-32,0-15-64,0 1 32,0-1 32,-16 0 0,16 0 0,0 0 64,-15 0-32,15 0-32,0 1 32,-15-2-32,15 2 0,-15-1 64,15 0-96,-16-15 0,2 15 32,14 0 0,-16-15 64,16 15 32,-15-15-32,15 0 32,-15 16-64,0-16-32,-1 0 96,16 0-64,-14 0-32,-1 0 32,-1 0-32,16 15 0,-15-15 0,15 0 0,-15 0-96,15 0 64,-15 0-256,15 14 160,0-14-1984,0 0 1152,0 0-4895,0 0 3295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48.32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7571 965 11008,'0'0'4128,"0"0"-2241,0 15-1567,0-15 896,0 16-608,0-1-160,0 16-288,0-16-64,0 31-32,15-15 32,1 15 0,-16-15-128,15 14-32,0-14 32,1 15 64,-16-15-640,15-1-224,-15 1-1503,15 0-641,-15-16-1472</inkml:trace>
  <inkml:trace contextRef="#ctx0" brushRef="#br0" timeOffset="637">7940 1411 12032,'31'0'4479,"-31"0"-2431,62 0-1824,-32 0 1280,-15-15-928,1-1 64,15 2-384,0-17-96,-1 0-96,-15 15 32,1-15-64,-1 1 128,1 15-96,-16-16-96,0 31 0,-16-16 32,1 1 0,-16 15 0,16 0 0,-16 15-96,0 16 64,16 0-128,-1-1 96,1 1 32,15 16 32,15-16-96,1-1 64,-1 1-32,1 0 0,15-16 128,-1 0-32,1-15-448,0 0 224,-16 0-1664,16-15 1024,-1 0-2623,1 15 1951,0-31-3520,-16 15 2848</inkml:trace>
  <inkml:trace contextRef="#ctx0" brushRef="#br0" timeOffset="1001">8508 1119 10112,'-31'0'3872,"31"0"-2112,-30 46-1344,30-30 1311,0-1-1023,0 1 288,0 14-608,0-15 224,0 16-352,0-16 64,15 1-192,0-1 0,1 1-64,-1-1 32,16 0-64,-16-15-32,1 0 32,-1 0-128,1-15 64,-16 0 32,0-1 0,0-15 0,0 16 0,0-16 64,0 16-32,-16 0 128,1 0-96,15 15-32,0 15 0,0 0-32,0 0 0,0 1 0,15-1 0,1 16-288,-16-16 160,14 1-1088,2-1 672,15-15-2560,-16 15 1729,0-15-4257,-15 15 3168</inkml:trace>
  <inkml:trace contextRef="#ctx0" brushRef="#br0" timeOffset="1569">8770 1072 11008,'0'0'4128,"0"0"-2241,0 0-1343,0 15 1248,15-15-1056,-15 15-64,16 1-448,-16-1-64,0 1-96,15 15-64,1-16 32,-16 16 32,15-16-32,-15 16 128,16-16-96,-16 1 192,0-1-160,0-15 192,0 0-192,0-15 32,0-1-64,-16 1-64,16-16 32,-15 1-32,15 14-96,0-15 0,0 16 64,0 15 64,15-16 128,1 16 64,-1 16 32,0-1-64,0 1-32,1-1-192,-1 16 32,1-16 0,-16 16 64,15-16-32,0 1-32,-15-1 96,0 1 0,16-16-32,-16 0-64,0 0 96,0-31 0,0 0-128,0 0-32,0 1-64,15-1 96,-15 15 64,31-15 128,-31 16-128,30 15-96,1 15 96,0 1 32,-16-1 64,0 1 64,1 15-384,15-1-96,-1 1-384,-14 0-32,-1-16-768,16 16-352,-16-15-5983,0-2 4223</inkml:trace>
  <inkml:trace contextRef="#ctx0" brushRef="#br0" timeOffset="237">7156 1012 10880,'-15'15'4032,"15"-15"-2177,31 0-1535,-31 15 960,15-15-352,1 0 0,29-15-224,-14 0-64,16-1-352,14 1-96,-15-16 0,0 16-96,31 0-64,-31-1 0,15 1 32,-14-1-736,14 1-352,-15 15-1088,-15 0-511,15 0-2465</inkml:trace>
  <inkml:trace contextRef="#ctx0" brushRef="#br0" timeOffset="2223">9645 1012 10752,'-15'0'4032,"15"0"-2177,15 16-1247,-15-16 1024,0 0-608,16 0-128,-16-16-224,15 1-128,16-1-288,-16-14-96,0 15 32,1-16-32,-1 15 0,1 1-96,-1-16 32,-15 1 0,15-1 96,-15 15 32,-15 1 32,15 15-64,0 0-32,-15 0-256,15 15 64,0 16 0,15 0 32,-15-16 64,15 31-96,1 1 0,14-2 32,-14 2 0,14 14 0,-14-15 0,-1-15 64,-15 0-96,16 0 0,-16-1-128,0-14 32,0-1-160,0 0 32,-16 1-32,-15-1 32,16-15 0,-31 0 0,15 0 64,-15 0 64,15 0 192,1 0 128,-1 16-32,16-16 0,-1 15 32,16-15 96,0 0 64,16 15 32,15-15 160,-16 15 32,15-15-96,1 0-32,46 0-192,-31 0-96,-15 0-64,15 0 0,0 0-64,-15 0 64,-1 0-928,-14 0-288,-1 0-1024,1 0-384,-2-15-3583</inkml:trace>
  <inkml:trace contextRef="#ctx0" brushRef="#br0" timeOffset="3375">11627 751 9984,'-31'0'3776,"31"0"-2048,31 0-1184,-31 0 1823,15 0-1375,-15 0 672,15 0-992,1 0 192,14 15-512,17-15 160,-2 0-288,32 0 128,-15 0-192,-1 0 0,1 0-96,-1-15-672,1 15 320,-17 0-1920,2 0 1216,-16 0-4575,14 0 3103,-14 15-2464,0 1 1760,-16 14 672</inkml:trace>
  <inkml:trace contextRef="#ctx0" brushRef="#br0" timeOffset="3127">11950 751 10368,'0'-31'3936,"0"31"-2112,0 0-993,0 0 1089,0 15-608,0 1-192,15 15-512,-15 0-160,31 14-256,-15 2-64,15-17 0,-16-14-64,0 30-64,16 15 96,-1 0 64,-14 1-352,-1-31-96,1-1-384,-1 1-32,0 0-704,-15-16-224,15-15-767,-15 0-321,0 0-1568</inkml:trace>
  <inkml:trace contextRef="#ctx0" brushRef="#br0" timeOffset="3729">12519 1119 10880,'31'16'4032,"-16"-16"-2177,16 0-1247,-15-16 1024,14 16-544,-15 0-64,32-15-480,14-16-160,-15 16-224,0-16-128,0 0 64,-15 16 0,-15-15 32,-1 14 64,0 1-96,-15-16 0,-15 15-32,-16 1-64,0 15 32,1 0-32,-1 15 0,-31 16 0,17 0 0,-2 15 0,16 0 0,16-15 0,15 15 0,0-15 256,15 0-128,1-1 320,-1 1-256,16-16 32,0 16-128,-1-16-544,17-15 224,-1 0-1536,0 0 992,0 0-2624,0-15 1889,-15 0-4449,-1-1 3360</inkml:trace>
  <inkml:trace contextRef="#ctx0" brushRef="#br0" timeOffset="4144">13395 950 11264,'-47'0'4224,"47"0"-2305,-31 15-1535,16 0 1216,15-15-960,-15 16 64,15-1-448,-16 1 192,16 14-256,-15-14 160,30 14-192,-15-15 64,16 16-128,-1-15-64,0-1 0,16-15 32,-15 16-32,15-32 64,-1 16-64,-14-31-96,14 16 32,-14-16-32,-1 16 0,-15-16 64,16 1 0,-32-1 256,1 15-128,15 16 160,-16 0-160,1 0-64,0 16-32,15-1-32,0 1 0,15 14 0,-15-14 0,15 14 0,1 1 0,-1 0-96,1-16 0,-1 1-640,1-1-256,-16 0-1056,15-15-416,1-15-1055,-2 15-353</inkml:trace>
  <inkml:trace contextRef="#ctx0" brushRef="#br0" timeOffset="4660">13625 904 11776,'0'0'4384,"0"15"-2369,15 1-1503,-15-16 1024,16 15-544,-16 16-192,0-16-384,15 16-128,-15-16-160,16 1-160,-1 14 0,-15-15 32,0 16 64,16-15-32,-16-1 64,0 0-64,15-15-32,-15 0 32,0 0 32,0-15-96,0 0 0,0-16-32,-15-15 0,15 15 64,0 0 0,15 1-160,-15 14 32,0 1 128,15 15 64,0 0 128,-15 15 96,16 16-128,-1-16-96,-15 1-32,0 15 32,0-16 32,16 0 32,-16 0-160,0 1-32,15-16 160,-15 0 160,16-16-64,-16 1-32,15-15-64,-15-1 0,15 0 64,0 16 128,16-1 64,-15 1 96,15 15-32,-1 0 64,1 15-192,-16 1-32,16 14-128,-16-14-96,16 15-224,-15-16-128,-1 15-608,0-14-192,1-1-480,-1 1-128,-15-1-1824,15-15-799</inkml:trace>
  <inkml:trace contextRef="#ctx0" brushRef="#br0" timeOffset="5650">14423 842 7936,'-15'-45'2976,"0"-2"-1600,15 17-416,0 14 1088,0 16-33,0-15 65,0 0-576,0-1-256,30 1-736,-14 15 32,15 0 96,-1 15-64,1-15-320,0 16-192,-1-1-96,-14 16-192,-1-1 128,-15 1-160,16 15 128,-32-15-224,1 15 224,-16-15-96,1 15 128,-1-15 64,15-1 32,-14 1 128,14 0-64,1-16 256,-1-15-192,16 15 320,16-15-256,15 0 320,-1 0-288,17 0 384,-17 0-352,32-15 160,-16 15-256,0 0 0,16 0-96,-32 0-416,16 0 224,0 0-1728,-15 15 1024,-15-15-4576,14 0 3009,-15 0-4577,-15-15 3968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55.877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7076 1799 9088,'0'-15'3424,"15"0"-1856,0 15-1344,-15 0 736,16 15-96,-1-15 31,-15 0 1,16 0 0,-1 15-480,16-15 160,0 0 160,-1 0-256,32 0-32,30 0-64,15 0 0,17-15-64,-1 0 32,30-16-192,-30 31-32,16-31 0,14 16 0,0-16 0,-14 15 64,0 2-32,14-17 0,16 15-32,-15 1 64,0-1-32,-16 1 64,0-1-64,0 16 64,-15 16-128,-31-16-64,16 0 64,-31 15 64,0 1 0,-16-16 64,1 0-64,-16 15 64,16-15-64,-32 0 64,16 0-64,-15 0 64,-16-15-128,16 15-64,-15 0 0,-1 0 32,-15 0-448,15-16-224,-15 1-2496,0-16-3264,0 16-2399,15-16 3871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55.10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11044 1492 9216,'-15'0'3424,"15"0"-1856,0 0-1120,0 0 1312,0 0-1025,15 0 641,-15 0-832,15 0 576,1-15-640,15 15 160,-1 0-352,17 0 32,-17 15-192,47-15 64,-16 0-96,32 0 96,-1 0-128,31-15 128,0 15-128,30-15 384,-30-1-224,46 1 224,-15 0-224,15-1-64,-15 1-96,14 15 32,-29-16-64,14 1-32,-14 0 32,-1-1 96,-15 16-64,0-31 256,-15 16-192,-1 0 96,0-1-128,-15 16 224,-14-15-192,-17 15 96,0 0-128,-14 15-64,-17-15 0,1 0-192,0 16 96,0-16-1088,-16 0 608,0 0-2432,-15 0 1664,0 0-5535,-15 0 3807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56.868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6813 2244 8320,'-15'15'3168,"15"-15"-1728,0 0-480,0 16 1791,0-16-1535,0 0 544,15 0-1056,1 15 224,-1-15-544,1 0 224,14 0-352,1 0 64,0 0-192,-1 0 64,17-15-96,-17 15 0,1 0-32,0 0 32,-1 0-64,1 0 128,-16 0-96,16 0-576,0 0 256,-16 0-2016,1 0 1280,-1 0-992,0 0-3359,-15 0-1537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57.23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6798 2694 10112,'0'15'3872,"0"-15"-2112,31 0-929,-31 0 1089,31 0-608,-16 0-32,1 0-768,14 0 64,1 0-352,0 0 224,15 0-256,-16 0 96,1 0-160,0-15-64,0 15-32,14 0-32,-14 0 0,0 0-704,-16 0 384,16 0-3136,-15 0 1920,-1 0-5023,0 0 3647,0 0-1856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57.585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6768 3301 9216,'-15'45'3424,"15"-45"-1856,15-45-768,-15 45 1055,16 0-415,-1 0-64,0-16-576,1 16-160,30 0-384,-15 0 32,-1 0 128,16 0-96,1 0 0,-16 0-128,-1 0-32,16 0-32,-15 0 64,0 0-96,-1 0 0,1 0-320,0 0-160,0 0-1920,-16 0-800,15-15-2591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20:39:30.926"/>
    </inkml:context>
    <inkml:brush xml:id="br0">
      <inkml:brushProperty name="width" value="0.08571" units="cm"/>
      <inkml:brushProperty name="height" value="0.08571" units="cm"/>
      <inkml:brushProperty name="color" value="#ED1C24"/>
    </inkml:brush>
  </inkml:definitions>
  <inkml:trace contextRef="#ctx0" brushRef="#br0">16560 8698 6912,'-16'15'2624,"16"-15"-1408,0 0-576,0 0 864,0 0-160,0 0 224,0 0-897,0 0 1,0 15-416,0-15-96,16 0-96,-16 0-64,29 0 32,-13 0 224,-1 15-128,15-15 320,-15 15-256,16-15 256,-1 15-256,15-15 32,-15 0-128,16 0 0,-16 0-32,16 0-64,-17 0 32,1 0 160,1 15-96,-16-15 192,15 0-192,-15 0 96,1 16-96,-1-16 0,0 15-32,0-15 32,0 15-64,-15 0-32,15 0 32,-15 0-32,0 1 0,15 13-96,-15-13 64,0 29 32,0 1 0,0-1 64,15 0-32,-15 1-96,0 14 32,-15-15 32,15 0 0,0 1 64,0 15-32,-15 14 64,15 16-64,0-31 64,0 16-64,-15-15-32,15-1 32,0 16 32,0-1-32,-15 0 64,15 1-64,-15 45-32,15-15 32,-15 15-32,15-15 0,-15 0 0,15 0 0,0-16 0,15-14 0,-15-1 64,0 1-32,0 45-32,0 0 32,0-31-128,0-14 64,0 0 32,0-1 0,15 16 0,-15 0 0,0-16 0,0 1 0,0 30 0,0 0 0,0-15 64,0-16-32,0 0-32,0 1 32,0 45-32,0-15 0,-15 0 0,15-16 0,0 1 64,15 0-32,-15-16-96,0 16 32,0-15 32,0-1 0,15-14 0,-15 15 0,0-1 0,0-14 0,0 29 0,0-29 0,0-1 64,0 1-32,0-1-32,15-15 32,-15 16 32,0 0-32,0-31-32,0 15 32,0-15 32,0 1-32,0 14-32,0-15 32,-15 0 32,30 1-32,-15-17 64,0 17-64,0-1-32,0 0 32,-15 1-32,15-16 0,0 15 64,0-15-32,-15 15-32,15-15 32,0 1-32,-15-1 0,15 0 0,0 0 0,-15 0 0,15-15 0,-16 15 0,1-15 0,-15 16 0,30-16 0,-30 0 64,14 14-32,-29-14 64,15 0-64,0-14-32,-15 14 32,-1 0-32,1 0 0,0 0 0,-1 14 0,-15-14 0,16 0 0,-15 0 0,-1 0 0,1 0 0,15 0 0,-1 0-96,1 0 64,-15 0 32,14 0 0,1-14 64,15 28-32,-46-14-96,0 0 32,16 0-128,15 0 96,-1 0-384,1 0 224,30 0-928,0 0 640,-15 0-2752,30 0 1825,-16 0-4289,1-14 3232,0-2-1760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8:58.301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10740 2025 8320,'0'0'3168,"0"0"-1728,15 0-480,-15 0 1088,0 0-513,16 0-159,-16 0-544,15 0-192,1 0-352,-16 15-64,31-15 0,-16 0 32,15 16 64,1-16-32,0 0 0,15 15-32,-15-15 0,15 0-128,-15 0-96,15 0 0,-15 0 32,-1 0-32,1 0 64,0 0-704,-15 0-224,14 0-6911,-15 0 4191</inkml:trace>
  <inkml:trace contextRef="#ctx0" brushRef="#br0" timeOffset="416">10771 2609 9344,'0'15'3520,"0"-15"-1920,0 0-448,0 0 1631,15 15-1535,1-15 256,-16 0-960,31 0 256,-16 0-480,15 0 256,1 0-320,16-15 128,-16 15-224,14-15 0,-14 15-96,0 0 32,0 0-64,-1 0-512,1 15 256,0-15-1600,0 0 1024,-16 0-4031,16 15 2687,-16-15-4096,0 0 3520</inkml:trace>
  <inkml:trace contextRef="#ctx0" brushRef="#br0" timeOffset="785">10709 3392 9728,'-15'0'3584,"15"0"-1920,0-15-800,15 15 1663,-15 0-1439,31 0 416,-16 0-928,31 0 32,-15 0-352,15-15 192,0 15-256,0 0 320,0 15-288,-15-15 320,15 0-320,0 0 96,-15 0-192,0 0-128,15 15-32,-15-15-1440,-1 0 768,-15 0-5951,16 0 3679,-15-15-4160,14 15 4096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39:46.356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15705 7890 8192,'0'0'3072,"0"0"-1664,0 0-1152,0 0 1248,0 0-896,0 0 704,19 0-769,-19 0 577,0 0-640,0 0 256,19 19-448,0-19 64,-19 0-224,18 0-64,-18 18-32,20-18 32,-1 0-32,-19 0-32,18 0 32,1 0-32,-19 0 0,19 0-928,-19 0 512,19 0-3135,-19 0 1951,0 0-3936,19 0 3104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20:39:33.800"/>
    </inkml:context>
    <inkml:brush xml:id="br0">
      <inkml:brushProperty name="width" value="0.08571" units="cm"/>
      <inkml:brushProperty name="height" value="0.08571" units="cm"/>
      <inkml:brushProperty name="color" value="#ED1C24"/>
    </inkml:brush>
  </inkml:definitions>
  <inkml:trace contextRef="#ctx0" brushRef="#br0">18370 10194 8448,'0'15'3168,"0"-15"-1728,0 15-768,-15-15 1248,15 0-1089,-15 15 161,15-15-640,-15 0 96,-1 16-288,1-16 416,-15 0-320,0 0 512,0 14-448,-1-14 288,1 0-352,0 0 192,-16-14-224,16 14 64,-15 0-160,15-16 0,-1 16-64,1 0-64,0 0 32,15 0-32,-15 0 0,-1 16 0,16-2 0,-15 2-96,15-1 64,-15 30 96,-1-14-32,16 14-32,0-15 32,15 0 32,0 1-32,0 14 64,0 0-64,15 1-32,-15-1 32,15-15-32,-15 1 0,16 14 64,-1 0-32,-15-14-32,0-1 32,0 0 32,14 0-32,-14 0-32,0-14 32,16-16-32,-16 0 0,0 0 0,15 0 0,-15-16-96,15 16 64,15-30 32,-15 15 0,16 0-96,-1-15 64,0 15-32,0 15 0,16-15 64,-16 15 0,16 0 0,-1 0 0,15 15 0,16 0 0,-16 0 64,1 15-32,-16 0 64,0 16-64,-14-16 64,-1 16-64,0-1 64,-14 0-64,-2 1 192,-14-1-128,-14-15 320,14 0-224,-16 1 160,1-16-192,-30 0 0,-1 0-96,-14 0-64,15 0 32,-31-15-128,16 16 64,-16-16-192,16 14 128,-1-14-256,0 0 224,1 0-672,15-14 480,-1-2-1728,1 16 1152,0-15-5439,14 0 3519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39:58.769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9847 9748 4992,'-18'-19'1824,"18"19"-960,-20 0-448,20 0 960,0 0-768,-19 0 352,19 0-608,-19 0 320,19 19-384,-37-19 352,37 0-384,-39 0 448,2 19-416,-1-19 448,19 0-448,-38 0 288,38 19-320,-38-19 127,19 0-223,1 0 128,-2 0-160,-17 0 64,18 0-96,-19 0 96,19 0-128,-19 0 32,19 0-32,-19 19-64,1-19 32,18 0-32,-19 0 64,0 0 96,0 0 0,0 0 0,19-19-96,1 19-64,-20 0 96,19 0-64,0 0-32,19 0 32,-19 0 32,0 0-96,19 0 0,-19 0 32,1 0 0,17 0 0,-18 0 0,20 0 128,-20 0 64,18 0-64,-17 0-96,-1 0 0,19 0-32,-19 0 64,19 19 96,-19-19-128,0 0-96,19 0-64,0 18 96,-18-18-64,18 0 32,-1 0 64,2 0 64,-20 0 32,19 0 32,0 0-160,0 0-32,0 0 32,19 0 64,-19 0 0,0 0 64,0 0-128,19 0 0,-19 0-256,19 0-128,0 0-1536,-19-18-735,19 18-1857</inkml:trace>
  <inkml:trace contextRef="#ctx0" brushRef="#br0" timeOffset="-2922">11307 9407 2304,'0'0'960,"0"0"-512,0 0-608,0 0 192,0 0 96,0 0 64,0 0 288,0 0 64,0 0-192,0 0-64,0 19-96,0-19-32,0 0-32,0 19 64,0-19-32,0 19 0,0-19 32,0 19 32,0-19-96,0 19-32,0-19-32,0 19-64,0 0 96,0-19-64,0 19 64,0 0-64,0-19-32,0 19 32,0-19 32,0 19-96,0 0 0,0-19-192,0 0-96,0 18-1664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39:50.548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10947 6431 4480,'0'-19'1760,"0"19"-960,-19 0-160,19 0 608,0 0-320,0 0-64,0 19-320,0-19-64,0 0-288,0 19-64,19 0 64,-19-19 96,0 19 160,0 0-128,19 0 0,-19 0-128,0-1 32,0 21-64,19-2 0,-19 2-192,0-2 32,19 1 0,-19 19 64,0-19-32,0 19-32,18-19 32,-18 18-32,0 2 0,20-2 64,-20 1-32,0 0-32,0 0 32,0 19 32,0-19-96,19 19 0,-19-20 32,0 1 0,0 0 0,19 0 0,-19 0 0,0 19 64,0-19-96,19-1 0,-19 2 32,0-2 64,18 1-96,-18 0 0,0-19 32,0 19 0,0-20 0,0 21 64,0-21-32,0 20-32,0-19 32,0 0 32,0 0-96,0 19 0,0-19 32,0 0 0,19-1-96,-19 2 64,0-2 32,0 1 64,0-18-96,20-2 0,-20 20 32,0-19 0,0 19 0,19-19 64,-19 0-32,0 19 64,0-19-64,0 0-32,0 0-64,0 0 32,0 0 32,0 19 0,0-19 0,0 0 0,0-1 0,0 1 0,0 0-96,0 1 64,0-2 32,0 1 64,0 0-32,19 0-32,-19 0 32,0 0-32,0 0-96,19 0 64,-19 0 32,0 0 0,18 0 0,-18-19 64,0 19-96,0-19 0,0 19 32,0-19 0,0 19 0,0-19 0,0 0 0,0 0 0,0 19 0,0-19 0,0 0 0,0 0 0,0 0 0,0 18 0,0-18 0,0 0 64,0 0-32,0 0 64,0 0-128,0 0 0,0 0-2304,0 0 1280,0 0-3296,0 0 2432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9T21:22:01.098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9941 4389 4480,'0'-10'1664,"0"10"-896,-10 0-608,10 0 352,0 0-32,0 0 128,0 0-288,0 0-32,0 0-160,-9 0 320,9 0 192,0 0 160,0 0 128,0 0-288,0 0-64,-9 0-320,9 0-96,0 0-96,-9 0 32,9 0 64,0 0 128,-9 0 64,18 0 96,-9 0-32,0 10 64,9-10-256,-9 9-129,9 0 1,-9 0 0,9 0-32,-9 9-64,10-8 32,-10-1-32,9 9 0,0-9 0,-9 0-96,9 10 64,0-10 32,-9 0 64,9-9-32,0 9-32,-9 0 32,0-9-32,0 0 0,0 0 0,0 0 0,0 0 64,0-9-32,-9 0-32,0 9 96,0-18 64,0-1-64,9 10 0,-9-9 32,0 9 64,-1-10-96,1 10 0,9 0 32,-9 0 64,9 9-32,-9-9 0,9 9-192,0 0-32,0 0 96,9 18 32,-9-9 0,9 0-64,-9 10-64,9-10 32,1 9 32,-1-9 64,0 1-32,-9-1-32,9 0 32,0-9 32,-9 9-32,0-9-32,0 0 32,0-9-32,-9 9 0,9-18 0,-9 8 0,0-8 0,0 0-96,-1-1 64,1 1 32,0 9 64,0 0 32,0 0 32,9 9-64,0 0 32,0 0 0,0 0 32,0 9-160,9 0 32,0 0-64,-9 9 0,9-8 64,-9-1 0,9 9 0,1 0 0,-10-8 0,9-1 64,-9 9-96,9-9 0,-9-9 32,0 9 0,0 0 0,9-9 64,-9 0-96,0 0 0,9 0 32,-9 0 0,0 0 0,9-9 0,-9 0 0,9 9 0,-9-9 0,9 0 64,-9 0-32,10 0-32,-1-1 32,0 1 32,0-9-32,-9 9-32,9 0 32,-9-1-32,9 1 0,-9 0 64,0 9-32,9-9-32,-9 9-64,0-9 32,0 9 32,0 0 0,0 0 0,0 0 0,0-9 0,9 9 0,-9 0 64,0 0 96,0-9-224,0 9-96,0 0 160,0 0 32,0-10 32,0 10-64,0 0 32,0 0-32,-9-9 0,0 9 64,9 0 32,-18 0 32,18-9-160,-18 9-32,18 0 32,-19 0 0,19-9 32,-9 9 0,0 0 0,0 0 0,0 0 0,0 0 0,9 0 64,-9 0 32,9 0-128,-9 0-32,9 0 32,0 0 64,0 0 0,0 9 64,0-9-128,0 0 0,9 0 96,0 0 32,0 0-32,0 0 32,0 0-64,9 0 64,-8 0-128,-1 0 0,0 0 96,0 0 32,0 0-32,-9 0-64,9 0 96,-9 0 0,0 0-32,0 9-64,0-9 32,-9 0 32,0 0-96,-9 0 0,9 0 32,-1 0 0,1 0 0,0 0 64,0 0-96,0 0-64,0 0 64,9 0 0,0 0-64,0 0 64,0 0 96,0 0 32,9 0-32,0 9-64,0-9-64,0 0 32,0 10 32,1-10 64,-1 9 32,0-9 32,-9 0-64,9 9-64,-9 0 96,0-9 0,0 9-32,-9-9-64,0 0-64,0 0 32,-1 0 32,1-9 64,0 0-96,0 0 0,0 9 32,0-9 64,9 9-96,-9 0 0,9 0 32,0 0 0,0 9 0,0 0 0,9 0 0,-9 0 0,0 0 0,9 0 0,0 1 0,-9-1 64,0-9-32,9 9-32,-9-9 32,0 9-32,0-9 0,0 0 0,0 0-96,0-9 64,-9 0 96,0-10 32,0 19-128,0-18-32,0 9 96,9 0 32,-10 9-96,1-9 32,9 9 0,0 0 0,0 0 0,0 0 0,9 0-96,-9 9 64,10 0 32,-10 0 0,9 0 0,0 0 64,-9-9-96,0 10 0,9-10 32,-9 9 64,0-9-32,0 0-32,0 0 32,0-9-32,-9-1-96,9 1 64,0 0 32,-9 0 0,9 0 0,-9 9 0,-1-9 0,10 0 0,0 9 0,-9 0 0,9 0 0,0 0 64,0 9-96,0 0-64,9 0 128,-9 9 32,10-9-96,-10 1 32,9-1-64,0-9 0,-9 9 64,9 0 64,-9-9-32,9 9-32,-9-9 32,9 0-32,-9 9-448,0-9-160,0 0-1376,0 0-639,0 0-2305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39:57.421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11250 9463 3968,'-19'19'1472,"19"-19"-768,0 19-480,0-19 416,19 19-128,-19-19 96,0 19 32,0 0 0,20 0-352,-20 0-32,0 0 64,0 0-64,0-1 32,18 2-96,-18-20-32,0 19 32,0 0 96,0 0-64,-18 0-64,18-19 0,-20 18-32,20 2 0,-19-20 64,0 19 32,-18-19 96,18 19-32,-19-19 0,19 0-96,-19 0 32,19 0 0,-19 19 32,19-19-224,-19 0 0,19 0-32,-19 0 64,19 0 32,-19 0 96,19 0-32,-19 18 0,1-18-32,-2 0 0,20 0 0,-18 0 0,-1 0-64,0 0 32,19 0-64,-38 0-32,19 0 32,0 0 32,19 0-32,-19 0 64,0 0 0,1 0 95,-2 0-95,21 0 0,-20-18 32,0 18 0,19 0-64,-19 0-64,19 0 32,0 0-32,0 0 0,0 0 0,0 0-96,0 0 64,0 0 32,-19-19 64,38 19-96,-38 0 0,38 0 32,-37 0 0,18 0 0,-1 0 64,20 0-32,-19 0-32,1 19 32,-1-19-32,0 0 0,0 0 0,19 0-96,-19 0 64,19 0 32,-19 0 64,0 0-608,19 0-191,-19-19-5537,19 38 3392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0:44.852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4675 9681 1280,'0'0'512,"0"0"-256,0-15 32,0 0 704,0 30-544,0-15 576,0 0-608,0 0 480,0 0-480,0 0 480,0 0-512,0 0 352,0 0-416,0 0 128,0 0-288,0 0 352,0 0-288,0 0 224,0 0-224,0 0 288,0 0-288,0 0 224,0 0-224,0 0 224,0 0-256,-14 0 160,14 0-192,-16 0 128,16 0-160,-15 0 160,15 0-192,-15-15 192,0 30-192,0-30 192,0 15-192,0 0 192,-15 0-192,14-15 256,1 15-224,-15-15 32,15 15-96,-15-16-64,14 16 32,2 0 32,-2 0-32,-14-14-32,15 14 32,0-16-32,-16 16 0,16-30-96,1 30 64,-2-15 32,1 0 0,0 0 0,15 0 0,-15-15 0,0 14 0,0 1 64,15-15-32,-16 0-32,16 15 32,-15-31 32,15 16-32,0 0-32,0 15 32,0-31-128,0 31 64,-15-30 32,30 30 0,-15-31 64,0 31-32,-15-30-32,15 15 32,0-16-32,0 1 0,0 14 0,0-14 0,0 15-160,0-15 96,0-1 32,15 16 32,-15-15 0,0 14 0,0-14 0,0 15 0,15-16 64,-15 17-32,0-2-32,16 1 32,-16-16 96,0 16-65,0 0 33,15 0-96,-15 0-96,0-16-31,15 31 95,-15-31 0,0 17 32,15-2 0,-15 1 0,15 0 64,-15 0-96,0-1 0,15 16-32,-15-15 0,16 0 192,-16 14-64,0-14-32,14 15 0,-14 0-128,0 0 64,15-15 96,-15 30-32,0-31 63,16 31-63,-16-14-95,15-2 31,-15 1-32,0 15 0,15-15 64,-15 15 0,15-15 64,0 15-32,0-15-96,1 15 32,-2-15-32,2-1 0,-1 16 64,15 0 0,-15-15 0,0 15 0,16 0 0,-1 0 0,-15 0 0,0 0 0,15-14 0,-15 14 0,0 0 0,15 0 0,1 0 0,-1 0 0,0 0 0,1 14 0,-1-14 0,15 0 0,-15 0 0,1 15 0,14-15 0,-15 0 0,0 0 0,16 0 0,-16 0 0,1 0 0,-2 0 0,2 0 0,-1 0 0,0 0 64,0 0-32,1 0-32,-1 0-64,0 0 32,1 0 32,-1 0 0,0 0 0,0 0 0,0 0 0,0 0 0,1 0 0,14 0 0,-14 0 0,14-15 0,-15 15 0,0 0 64,1 0-96,-1-14 0,0 14 32,0 0 0,0 0 0,1 0 0,-1 0 0,0 0 64,16 0 32,-16 0 95,0 0-31,30 0 0,-29 0-96,14-16 32,1 16-64,-16 0 64,15 0-128,-15-15 0,15 15 32,-14 0 0,14 0 0,-14-15 64,14 15-96,0 0 0,-15-15 32,31 15 0,-16-15 64,1 0 32,-1 15-32,15-16 32,-15 16 0,1-15 32,-1 15-160,1 0 32,-16-15 0,15 15 0,-14 0 0,14 0 64,-15-15-32,15 15-32,1 0 32,-1-15-32,-15 15-96,16 0 0,-1-15 128,0 15 32,-14 0 0,14-15 32,1 15-64,-16 0-32,0 0 32,0 0-32,1 0-96,-1 0 64,0 0 32,0 0 0,0 0 0,1 0 64,-1 0-96,0 0-64,-15 0 128,15 0 32,1 0-96,-1 0 32,0 0-64,0 0 0,1 0 128,-1 0 32,0 0-32,1 0-64,-1 0 32,0 0-32,-15 0 0,15 0 0,-15 0 0,15 0 0,1 15 0,-16-15 64,0 0-32,0 0 64,0 0-128,16 0-64,-17 0 64,2 0 0,-1 0 32,15 0 0,-15 0 0,0 0 64,1 0-96,14 0 0,-15 0 32,15 0 64,-15 0-96,15 0 0,1-15 32,-1 15 64,-15 0-96,16 0 0,-17 0 32,17 0 0,-1 0 0,-15 0 64,15 0-32,-14 0-32,14 0-64,-15 0-32,15 0 128,-15 0 32,0 0 64,0 0 0,1 0-64,-16 0 32,14 15-1760,-14-15-767,0-15-2113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0:51.372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6918 5414 4224,'0'0'1664,"0"0"-896,0 0-256,0 0 864,0 0-736,0 0 224,0 0-512,0 0 32,15 0-256,-15 0 64,0 15-96,0-15-64,0 15 0,15 1 32,-15-2-32,0 17-32,0-16 32,0 15-32,0-15 0,0 16 0,0-1 0,0-15 0,0 15 0,0-15 0,0 15 0,0-14 0,15-2 0,-15 2 128,0-1-64,0 0 256,15 0-192,-15 0 96,0 0-128,15-15-64,0 16 0,-15-1-32,16-15 0,-1 14 0,0-14 64,0 16 96,0-16 128,0 0 512,15 0-448,1 0 192,-1 0-320,0 0-128,15-16-64,-14 16-32,14 0 0,-15 0 64,16 0-32,-16-14-32,0 14 32,16 0 32,-16 0-32,-15 0 64,15 0-64,0-15-32,1 15 32,-16 0 96,0 0-64,15 0 32,-15 0-32,0 0 32,16 0-64,-16 0-32,0 0 32,15 0 32,-15 0-32,0 0-32,-15 0 32,15 0 32,0 15-32,1-15 128,-16 0-96,15 0 32,-15 14-33,15-14-63,-15 16 32,15-16-32,-15 15 0,0-15 0,0 15 0,15 0 0,-15 0 0,0 0 64,0 1-32,0-1-32,0 0 32,0 0-32,15 15 0,-15-15 0,0 15 0,0-14 0,0 14 0,0-15 0,0 15 0,0-14-96,0 13 64,0 2 32,16-1 0,-16-15 64,0 16-32,0-17-32,0 17 32,0-1 32,0-15-32,0 15-32,0 0 32,0-14-128,0 14 64,0 0 32,0 0 0,14 0 0,-14-14 0,0 14 64,0 0-32,0 1-32,0-1 32,0 0-128,0 0 64,0 0 32,16-14 0,-16 14 0,0-15 0,15 15 0,-15 0 0,0-15 0,0 16 0,0-16 64,15 15-32,-15-15-96,0 15 32,0-14 32,0-1 0,0 0 0,0 15 0,0-15 0,15 0 0,-15 1 0,0-2 0,0 2 0,0-1 0,0 0-96,15 0 64,-15 0 32,0-15 0,15 15 0,-15 0 0,0-15 0,0 16 0,0-2 0,0-14 0,0 0 64,15 16-32,-15-1-32,0-15 32,0 15-32,0 0 0,0 0 0,0 0 0,0-15 0,0 16 0,0-16 0,0 15 0,0-15 0,0 0 0,0 14 0,0-14 0,0 0 64,0 0-32,0 16-32,15-16 32,-15 15-128,0-15 64,0 0 32,0 15 0,0-15 0,0 0 0,0 0 0,0 0 0,0 0 0,0 0 0,0 0 0,0 15 0,0-15 0,0 0 0,0 0 0,0 0 0,0 15 0,0-15 0,0 0-96,0 0 64,0 0-32,0 0 1,0 0 126,0 0-31,0 0-32,0 0 32,0 0-127,0 0 63,15 0 32,1 0 0,-16 0 0,15 0 0,-15 0 0,15 0 0,0 0 0,0 0 0,-15 0 0,30-15 0,-15 15 0,0 0 0,1 0 0,-1-15-96,0 15 64,0 0 96,0 0 32,16-15-33,-17 15-63,1 0 96,16 0-64,-16-15-32,0 15 32,15 0-32,-14 0 0,-2 0 64,17 0-32,-16-16-32,0 16 32,15 0-32,-15 0 0,15 0 64,-14 0 96,14 0 128,-15 0-64,0 0-64,0 0-64,16 0 0,-31 0-128,14 0 0,2 0 32,-1 0 0,0 0-96,0 0 64,-15 0 96,15 0 32,-15 0-32,15 0 32,1 0-128,-16 0 0,15 0 96,-15-14 32,14 14-128,-14 0-32,16 0 32,-16 0 0,0 0 32,15 0 0,-15 0 64,0 0-32,0 0-96,15 0 32,-15-15 96,0 15-32,0-16 64,0 16-64,0-15 64,0 15-64,-15-15-96,15 0 32,0 0 32,0 0 0,-15-15 0,15 14 0,0-14 0,0 15 0,-16-15 0,16 15 0,0-15 0,0-1 0,-14 16 64,14-15-32,-15 0-32,15 14 32,0-14-32,0 0 0,-16 15 0,16-15 0,-15-1-96,15 1 64,0 0 32,-15 0 0,15-1 64,0 1-32,-15 0 64,15 0-64,0 0-32,0 14 32,-15-14-128,15 0 64,-15 15-32,15-15 0,0-1 128,-16 16-32,16-15-32,0 15 32,-14-16-32,14 17 0,-16-17 0,16 16 0,-15-15 0,15 15 0,0 0 0,0-1 0,-15-14 0,15 15 0,-15-15 0,15 15 0,-15 0 0,15-16 0,-15 17 0,15-2 0,0-14 0,0 30 0,-15-15 0,15 0 0,0 0 0,0 15 0,0-16 0,0 1 0,0 0 0,0 0 0,0 0 0,0 15 0,-16-15-96,32 15 64,-16-15 32,0 0 0,0 0 0,0 15 0,0 0 0,0-16 0,0 1 0,0 15 0,0-15 0,0 15 0,0-15 0,0 15 0,0-15 0,0 15 0,0 0 0,0 0 0,0-15 0,0 15 0,0 0-96,0 0 64,0 0 32,0 0 0,0 0-96,0 0 64,0 0 32,15 0 0,-15 0 64,15 0-32,0 0-96,-15 0 32,15 0-32,0 15 0,0-15 64,1 0 0,-2 0 64,2 0-32,-1 0-32,0 0 32,0 0-32,0 0 0,0 0 0,1 0 0,13 0 0,-13 0 0,-1 0 0,0 0 0,0 0-96,-15 0 64,15 0 96,0 0-32,1-15-32,-1 15 32,0 0-32,0 0 0,0-16 0,0 16 0,0 0 128,0 0-64,0 0-32,1 0 0,-1-14-128,0 28 64,-15-14 224,15 0-96,-15-14 96,15 14-96,-15 0-64,15 0 0,-15 0-32,16 0 0,-16-15 0,0 15 0,14-16 128,-14 16-64,0-15 32,0 0-32,0 15-128,0-15 32,0 0 32,0 0 0,-14-1 0,14 2 0,0-17 0,0 16 0,0-15 0,0 15 0,0 0 0,0-15 0,0 14 0,0 1 0,-16 0 0,32 0 0,-16 0 0,0 0 0,-16 0 0,16-1 0,0 2 0,0-2 0,0 1 64,-15 15-32,15-15-32,0 15 32,-15-15-128,15 0 64,0 15 32,0 0 0,-15-15 0,15 15 0,0-16 64,0 16-32,-15-15-32,15 15 32,-15-14-32,15 14 0,-16 0-96,16 0 64,-15-16 96,15 16-32,-15 0 64,15 0-64,-15-15 64,15 15-64,-15 0-32,0 0 32,0-15-128,0 15 64,0 0 32,-1 0 0,-14-15 0,15 15 0,-15 0 64,0 15-32,-16-15-32,16 0 32,0 0-128,-16 15 64,1-15 96,15 0-32,-15 0-96,-1 0 32,1 0 32,14 0 0,1 15 0,0-15 0,-15 16 0,0-2 0,-1-14 0,16 15 0,-31-15 0,31 16 0,-30-16 0,14 15 0,1-15 64,0 0-32,-1 0-96,16 15 32,-15 0-32,14-15 0,1 0 64,0 15 0,0-15 64,-1 0-32,1 0 64,0 0-64,-15 0-96,14 0 32,1 0 32,0 0 0,-15 0 0,14 0 0,-14 0 0,15 0 0,-16 0 0,16 0 0,0-15 0,0 15 0,0 0 0,-1 0 0,1-15-96,15 15 64,-16 0 96,16 0-32,-15 0-32,15 0 32,-15 0-128,15 0 64,-16 0 32,31 0 0,-30 15-288,30-15 160,-15 0-2431,0 0 1439,15 0-4480,-15 15 3136</inkml:trace>
  <inkml:trace contextRef="#ctx0" brushRef="#br0" timeOffset="1217">8219 5414 5120,'0'-15'2016,"0"15"-1088,15 0-512,-15 0 896,0 0-736,0 0 192,0 0-448,0 0 320,0 0-384,0 0 448,0 15-416,0-15 288,0 15-320,0 0 128,15 15-224,-15 1 64,0-1-128,0 0-128,15 0 0,-15 1 32,0-1 0,0-15-1408,15 15 768,-15-15-3840,0 0 2496</inkml:trace>
  <inkml:trace contextRef="#ctx0" brushRef="#br0" timeOffset="1835">7931 5837 4736,'0'0'1824,"0"0"-960,0 0-576,0 0 864,15 15-640,0-15 608,-15 0-672,16 0 352,14 0-480,-15 0 128,15 0-288,0-15 352,1 30-288,-1-15 224,15 0-224,-15-15 224,1 15-256,-1 0 320,0 0-288,15-15 160,1 15-224,-1-15 64,0 15-128,-14-15 95,14 15-127,1 0 32,-16 0-32,0 0 32,15 0-64,-29-15-448,14 30 225,-15-15-1889,15 0 1152,-15-15-3776,0 15 2656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0:00.344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7705 9767 4480,'0'0'1664,"0"0"-896,-18-19-416,18 19 480,0 0 32,0 0 32,0 0-288,0 0-32,-19 19-352,0-19-64,19 0 32,-19 0 32,0 0 96,0 0-32,0 0 0,0 0 32,0 0 128,0 0-128,-19 0 0,19 0-64,-19 0 64,0 0-96,0 0 32,1 20-96,-2-20 64,2 0-128,-20 0 0,0 0 96,0 0 96,19 0-1,-38 0 1,38 0-160,-38 0-32,39 0-96,-20 0-32,0 0 32,0 0 64,0 18-32,0-18 64,0 0 0,-19 0 32,39 19-64,-39-19 32,19 0-64,0-19-32,19 19 32,-19 0 32,19 0-32,-18-18 64,17 18-128,2 0 0,-1 0-32,0 0 0,19 0 0,-19 0 0,19 18 64,0-18 0,19 0-1503,-19 0-641,0 0-2240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1:06.720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10270 8845 5376,'-15'-14'2112,"15"14"-1152,-15-16-128,15 16 1440,0 0-1216,0 0 608,0 0-992,0 0 256,15 0-544,-15 0 351,15 0-415,-15 0 320,15 0-352,1 0 192,-1 0-256,0 0 128,0 0-192,0 0 128,15-15-160,-14 0 64,14 15-96,-15-15 0,15 15-32,-14-16 96,-1 16-96,0-15 32,0 15-32,1 0-832,-1 0 416,-15-15-2943,14 15 1823,-14-15-4320,0 15 3296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1:09.827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7916 7621 3840,'0'0'1472,"0"0"-768,0 0-64,0 0 1376,0 0-1088,0 0 608,0 0-896,0 0 256,0 0-512,0 0 96,15 0-320,-15 0 352,0 0-288,15 0 448,0 0-384,-15-15 224,16 15-288,-2 0 127,2 0-191,-16 0 64,15 15-128,0-15-64,0 0 0,0 0 224,0 0-128,16 0 256,-17 0-256,17 0 96,-16 0-128,15-15 96,1 15-128,-16 0 32,15 0-32,0 0-128,0 0 32,1 0 32,-1 0 0,-15 0 64,15 0-32,0-15 64,1 15-64,-1-15-32,0 15 32,1-15-32,-2 15 0,2-16 0,-1 16 0,0-14 128,0-2-64,16 16-96,-16-15 0,16 15 32,-16-15 0,15 15 64,0-15-32,1 15-32,-16-15 32,15 15 32,-14-15-32,14 15-96,-15 0 32,16-15 32,-16 15 0,0 0 0,16 0 0,-16-16 0,0 16 0,0-14 64,1 14-32,-1-16-32,0 16 32,0-15-32,-15 15 0,16-15 64,-16 15-32,0-30-32,0 30 32,0-30 32,0 14-32,0-14 64,0 15-64,-15-15-32,15 0 32,-15-1 32,16 17-32,-32-17-32,16 16 32,0-15-32,0-1 0,-15 1 0,30 0 0,-15 0-96,0 0 64,0 0 32,0 14 0,0-14 0,0 15 0,0-15 64,0 15-32,0-1-96,0 2 32,0-2 32,0 16 0,0-15 0,16 0 0,-16 0 0,0 0 0,0 15 0,0-15 0,15-1 64,-15 16-32,0-15-32,15 15 32,-15-15-128,0 15 64,0-15 32,0 15 0,0 0 64,15 0-32,-15-15-96,0 15 32,0-15-32,15 15 0,-15 0 128,0 0-32,15 0 128,1 0-96,-2 0 128,2 0-128,-16 0-32,30 0 0,-30 0 32,15 0-32,0-15-32,0 15 32,0 0-32,-15 0 0,16 0 64,-16 0-32,14 0 64,-14 0-64,16-15-96,-1 30 32,-15-30 160,0 15-64,0 0 32,15 0-32,-15-15-64,0 15 32,0 0 96,0 0-64,0 0 32,0 0-32,0 0-64,0-16 32,0 16-128,-15 0 64,15-15 32,0 15 0,-15-15 0,15 15 0,-16-15 0,16 15 0,-14-15 0,14 15 0,-16-15 0,16 15 0,-15 0-160,15 0 96,-15 0-32,15 0 32,0-15 64,0 30 0,0-15 64,0 0-32,0 0-32,15 0 32,0 0-32,-15 0 0,16 0 0,-16 15 0,14-15 0,2 15 0,-16-15 0,15 0 0,0 15 64,0-15-32,-15 15 64,15-15-64,0 0 64,0 15-64,1-15 64,-16 16-64,0-16 128,14 15-96,-28 0 32,14 0-32,0 0-128,0 0 32,-16 0 32,16-15 0,-15 15 0,0 0 0,0 1-1568,15-16 864,-15 15-5631,15 0 3519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1:24.614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4876 9903 3072,'0'0'1216,"0"0"-640,0 0-256,0 0 448,0 0-128,0 0 0,0 0 0,0 0 0,0 0-352,-15 0 32,15 0 32,0 0-128,0 0 32,-15 0-96,15 0 64,-16-15-64,2 15 0,14 0 32,-16 0 32,1-15 32,0 15 64,0 0-32,0-15 0,0 15-32,0 0 0,-1 0-128,2-15-32,14 15-32,-31 0 32,31-16-64,-15 16-32,0 0 32,0 0-32,0 0 64,-1 0 32,1 0 32,1 0 0,-2 0-64,1-14 32,0 14 64,0-15 64,0 15-96,0-16-32,-1 16-32,1-15-64,0 15 32,0-15 32,0 15-32,0-15-32,0 15 32,15-15 32,-15 15 96,0-15 64,-1 15-32,2 0-32,-2-16-96,1 16 32,15 0-64,-15-14-32,0 14 32,15 0-32,-15-16 0,15 16 0,-15 0 0,15-15 64,-15 15-32,-1 0-32,16 0 32,-14-15-32,-2 15 0,16 0 0,-15 0 0,0-15 64,0 15-96,0 0 0,0 0 32,15 0 0,-16 0 0,1-15 64,1 15-96,-2 0-64,1 0 64,0 0 64,0 0 0,0 0-32,15 0 32,-15 0-32,-1 0 0,1 0 64,15 0-192,-15 0 32,15 0 32,-15 0 96,15 0 0,-15-15-32,15 15-64,0-15 32,0 15 32,-15 0 64,15-16-32,-15 16-32,15-14-64,0-2 32,-15 16 32,15-30 64,0 30-32,-15-30-32,15 15 32,0 0-32,0-1-96,-16-14 64,16 15 32,0-15 0,0 15 0,-15-16 0,15 16 0,0-15 0,0 15 0,0-15 0,0 15 0,0-16 0,0 16 0,0 0 0,0-15 0,0 0 0,0 15 0,0-16 0,0 1-96,0 15 64,0-15 32,-15 0 64,15 15-32,0-16-32,0 1-64,0 0 32,0 0 96,0-1 32,0 16-128,0-15 32,0 0 0,0 15 0,0-16 0,0 16 64,0-15-96,0 15 0,0 0 32,0-15 0,0 15 0,0-16 0,0 16 0,0 0 0,0 0 0,0 0 64,0-15-96,0 30 0,0-31-32,15 31 0,-15-30 64,0 15 0,0 0 0,15 0 64,-15 15-32,0-16-32,16 2 32,-16-2-32,0 1-96,0 0 64,0 15 32,15-15 0,-15 0 0,0 0 0,0 0 0,15-1 0,-15 16 0,0-14 0,0-2 0,15 1 64,-15 0-32,0 0-32,0 0 32,15 0-32,-15-1 0,0 1 0,0 1 0,15 14 64,-15-16-96,15 1 0,-15 15 32,15-15 0,-15 15-96,15-15 64,-15 15 32,16-15 0,-16 15-96,15 0 64,-15-15 32,15 15 64,-15 0-96,15-16 0,-15 16 32,0 0 64,0-15-32,15 15-32,-15-15 32,0 15-32,15-15 0,-15 15 64,0-15-96,0 15 0,16-15-32,-16 0 0,0 15 64,14 0 64,-14-15-32,0 15 64,0-15-64,0 15-32,0 0-64,15-16 32,-15 16 32,0-15 0,16 15 0,-16 0 0,0 0 0,0-15 0,15 15 0,-15 0 0,0 0 0,15 0 0,-15 0 0,0 0 0,15 0 0,-15 0 0,15 0-96,0 0 64,-15 0-32,0 15 0,16-15 64,-16 0 64,14 15-32,-14-15-32,16 16 32,-1-16-32,-15 0-96,15 0 64,0 15 32,0-15 64,0 0-32,0 0-32,1 0 32,14 15-32,-15-15-96,15 0 64,-15 0 32,15 0 0,0 15 0,1-15 0,-1 0-96,0 0 64,0 0 32,1-15 0,-1 15 0,0 0 64,1 0-32,-1 0-32,0 0-64,0 0 32,0 0 96,16 0 32,-16 0-32,0-15-64,16 15 32,-16 0-32,0 0 0,15-15 0,-14 15-96,-1 0 64,0 0 32,0 0 64,1-16-32,-1 16 64,-15 0-128,15 0 0,-15 0 32,15 0 0,-14 0-96,14 0 64,-15 0 32,0 0 0,0 0 64,0 0-32,0 0-32,-15 0 32,16 0-32,-1 0 0,15 0 64,-15 16-32,0-16-96,0 0 32,15 0 32,-14 0 0,14 15-96,0-15 64,-15 0 32,15 0 0,-15 0 0,16 15 0,-1-15 0,0 0 0,0 0 64,1 0-32,-1 0-32,0 0 32,1 15-128,-1-15 64,-15 0 32,15 0 0,-15 15 0,15-15 0,-14 0 0,14 0 0,0 0 64,0 0-32,0 0-96,16-15 32,-16 15 32,15 0 0,0 0 0,1 0 64,-1 0-96,1 0 0,-1 0 32,0 0 64,1 0-96,14-15-64,-14 15 64,14 0 0,-15 0 32,31 0 64,-31 0-96,16 0 0,-1 0 448,-14-15 192,-1 15-288,1 0-193,-1-15-158,0 15-1,1 0 32,-1 0 0,-15 0 0,31-16 0,-31 16 63,15-15 33,1 15-32,-1-15-64,0 15-64,1 0-32,-16 0 65,15-15 62,-15 15 1,15 0-32,-14 0 32,-1-15-32,0 15-95,1 0-1,14 0 128,-15-15 95,0 15-95,15 0-32,-14 0 0,14-16 64,-14 16-96,14 0 0,-15 0 32,15-14 64,-14 14-32,14 0 64,-14 0-128,-2-15 0,2 15 32,-1 0 64,0 0-96,0-16 0,-14 16-32,14 0 0,0 0 64,0-15 64,0 15-96,16 0 0,-16 0 96,0 0 32,0 0-32,16 0-64,-16 0-64,15 0 32,-14 0 32,14 0 0,-15 0 0,16 0 0,-16 0 0,0-15 64,0 15-96,0 0 0,-14 0 32,14 0 0,0 0-96,1 0 64,-2 0 32,2 15 64,-1-15-32,16 0-32,-16 0 32,0 0 32,15 15-32,-14-15-32,-1 0 32,0 0-32,0 0-96,0 0 64,0 0 32,1 0 64,-16 0-32,15 0-32,1 0 32,-16 0-32,-1 0-96,17 0 64,-16 0 32,0 0 0,0 0 0,16 0 64,-16 0-32,15 0-32,0 0 32,-15 0-32,15-15 0,-14 15 0,14 0-96,0 0 64,-15 0 32,15 0 0,1 0 0,-1 0 0,-15 0 0,15 0 0,0 0 64,-14 0-32,14 0-96,-15 0 32,15 0 32,1 0 0,-17 0 64,2 0-32,14 0-32,-15 0 32,0 0-32,0 0 0,0 0 0,1 0 0,-16 15 0,30-15 0,-15 16 64,0-16-32,0 15-32,0-15 32,16 14-32,-17 2 0,2-16 64,-1 15-32,0-15-32,15 15 32,-30 0-32,30-15 0,-30 15 64,30 0-32,-30 1-96,31-1 32,-16 0 32,0 0 0,0 0 0,0 0 0,0 0 0,1 15 0,-2-14 64,2 14-32,-1-15 64,0 15-64,-15-14-32,15 13 32,0 2-32,-15-16 0,15 15 0,-15-15 0,16 1 0,-16-2 0,15 17 0,-15-16 0,14 0 0,-14 15 0,0-15 64,0 15-32,16-14-32,-16-1 32,0 15-128,15-15 64,-15 15 32,0-14 0,0 14 0,0 0 0,0-15 64,0 15-32,0 1-96,0-1 32,0-15 32,0 15 0,0-15 0,0 16 0,0-1 256,15-15-128,-15 15 160,0-15-160,15 0 0,-15 0-64,0 1-64,0-2 32,0 2-32,0-1 0,0 0 0,0 0 0,0 0 0,0-15 0,0 15 0,0 1 0,0-16 64,0 15-32,0-1-32,15-14 32,-15 16-128,0-1 64,0-15 32,0 0 0,0 15 0,0 0 0,0-15 0,0 0 64,0 15-96,0-15 0,0 15 32,0-15 64,0 0-32,0 0-32,0 0 32,0 0 32,0 0-32,-15 16 64,15-16-128,0 0 0,0 0 32,-15 0 0,15 0 0,0 0 0,-15 0 0,15 0 0,0 0 64,-15 0 32,15 0-128,-16 15 32,16-15 0,-14 0 0,14 0 128,-15 0 64,15 0-64,-16 15-32,16-15-32,-15 0-64,15 0 32,-15 15-32,15-15 0,-15 0 64,15 0-32,0 0-32,-15 15-64,15-15 32,0 0 32,-15 0 64,15 0-96,0 0 0,-16 0 32,2 0 64,14 0-32,-16 0-32,16 0-64,-15 0 32,15 0 32,-15 0 0,15 0 0,0 0 64,-15 0-96,15 0 0,0 0 32,0 0 0,0 0-96,0 0 64,0 0 32,0 15 0,0-15 0,0 0 0,15 15 0,0-15 0,-15 15 0,15-15 64,1 15-96,-2-15-64,2 16 64,-1-16 64,0 15 0,-15-15 64,15 15-64,0-15-32,0 15 32,-15-15-32,16 0 0,-16 15 0,0-15 0,15 0 64,-15 0 96,0 0 64,0 0-96,0 0-32,-15 0-96,15-15-32,-16 15 96,1-15 96,0 0-128,0 0-32,-15-1 0,14 1 0,2 0-96,-17 0 64,16 0-32,0 0 0,0 0 128,0 0 32,15 0-128,-15-1-32,15 16-64,-16-15 96,16 15 0,0-15 32,16 15-96,-1 0 64,-15-15 32,15 15 64,0-15-96,15 15 0,-15 0 32,1 0 64,-2-15-32,2 15-32,-1 0 96,0 0 0,-15 0-32,15 0 32,-15 0-704,0 0-224,15 0-1567,-15 0-609,0 0-1472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0:09.040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8881 12514 5376,'-19'0'2112,"19"0"-1152,0 0-704,0 0 576,0 0-288,0 0 32,0 20-224,0-20 32,0 0-224,0 18 128,0-18 96,0 19-64,0-19 64,0 19-288,0 0-64,0 19 160,0-19 192,0 0-192,0 0-32,0 0-32,19-1 64,-19 2 96,19-1 160,-19-19 32,18 0 96,-18 18-193,0-18 33,19 0-192,-19-18 32,20-1-160,-20-1 0,0 2-32,0-1-64,18 0 32,-18-19-32,0 19 0,0 0 64,0-19-32,0 19 64,0 1-64,0-2 64,0 1 0,-18 1 96,18-1-32,-20 0 0,1 19-256,1-19 0,-1 19 32,19 0 96,-19 19-64,19-19 0,-19 19-192,19 0 0,-19 18-672,19 1-223,0-19-353,-19 19-32,19 0-480,0-19-96,0 0-864</inkml:trace>
  <inkml:trace contextRef="#ctx0" brushRef="#br0" timeOffset="616">8881 12950 5376,'-19'0'2112,"19"0"-1152,-19 19-576,19-19 672,0 0-192,0 20-32,0-20-192,0 19 0,0 0-352,0-1-96,19 1 0,-19 1 32,0-20 32,19 19 64,-19-1 128,0-18 96,18 0 128,1 0-161,-19-18-31,0 18-160,19-19-32,-19-1-96,0 1 32,19 1-128,-19-20-64,0 18 0,0 1 32,0 1-32,0 18 64,0-19-64,-19 0 64,19 19-64,0 0 64,-19-19-128,19 38 0,-19-19-384,19 0-160,-18 19-607,18 0-289,-19-1-256,19 21-160,0-20-1696</inkml:trace>
  <inkml:trace contextRef="#ctx0" brushRef="#br0" timeOffset="29627">8708 13105 5120,'-15'0'2016,"15"0"-1088,0-16-384,0 16 640,0 0-128,0 0 96,0 0-224,0 0-32,0 16-480,0-16 32,15 0 64,-15 0-192,0 0-32,15 14-224,0-28-64,-15 14 0,15 0 64,1 0-32,-16 14 64,15-14-128,0 0 0,-15 0-1792,0 0-864,15 0-1184</inkml:trace>
  <inkml:trace contextRef="#ctx0" brushRef="#br0" timeOffset="1164">8843 13368 5120,'0'-19'2016,"0"19"-1088,0 19-448,0-19 864,0 18-768,0-18 224,0 19-480,0 1 512,0-1-448,0 0 576,0-1-544,0-18 288,19 19-416,0 0 128,-19 1-256,19-20 224,-1 18-256,-18-18 319,19 0-255,-19-18 96,19 18-160,-19-20 160,0 1-192,0-18 320,0 18-224,0-20 96,-19 20-160,19 1-64,-19-1-32,19 0-32,-18 19 0,-1-19-800,19 19 448,-19 19-2367,0-19 1471,19 19-3808,-19 0 2848,19-1-1568</inkml:trace>
  <inkml:trace contextRef="#ctx0" brushRef="#br0" timeOffset="29110">8647 13136 4480,'0'0'1760,"0"0"-960,0 0-512,0 0 512,0 0-32,0 0 32,0 0-256,0 14 0,0-14-320,0 0 288,0 0 128,0 0-64,0 0 0,0 0-192,0-14-64,0 14-128,0 0-32,0-16 256,0 16-256,0-15 32,0 15-128,-15-30-64,15 30 32,0-15-128,0 0 64,-15-1 32,15 1 0,0 0 64,0 0-32,-15 0-32,30 0 32,-15 0-32,0-1 0,0 2 0,0-2 0,0 1 64,0-15-32,-15 0 192,15 15-128,0-15 32,0 14-64,0-14 96,0 15-96,0-15 128,0 14-128,0-14 127,0 0-127,0 0 32,0 14-32,0-14-64,0 15 32,0 0-32,15-15 0,-15 15 0,0 0 0,0-1 0,0 2 0,0-17 64,0 16-32,0 15 64,0-15-128,0-1 0,0 16 32,0-14 64,0 14-32,0-16-96,0 16 32,0 0 32,0-15 64,0 15 32,0 0 32,0 0 0,15-15 0,-15 15-64,0 0-64,0 0 32,15-15 32,-15 15-32,0 0-32,0 0-64,16 0 32,-1 0 96,-15 0 96,15 0 0,0 0 64,0 0-128,0 0-64,0 15 0,0-15 32,0 0-32,1 0-32,-1 0 32,0 0 32,-15 0-32,15 0 64,-15 0-1536,15 0-639,-15 0-2625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1:31.236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9991 7113 6016,'0'0'2272,"0"0"-1216,0-30-96,0 15 1600,0 15-1376,15-30 192,0 15-640,0 0-193,1-16-415,14 1-128,0 0-32,0 15 128,30-31 192,-29 1 32,29-15 64,1-1 288,-1 1-384,31-31 288,-15 0-320,14 0 0,-14 1-160,14-31-64,-14 30 0,15-15-32,0 16 0,-1-16 64,1 15-32,0-29-96,-1 29 32,1 0 32,-15 0 0,15 1 64,-31 14-32,1 0 64,-1 31-64,0-15 64,-14 29-64,-16-14-32,16 15 32,-31 0-32,15 14 0,0-14 64,-15 15-32,0 0 64,-15 0-128,16-1 0,-1 16 96,-15-15 32,15 1-32,-15-2-128,0 16 32,0 0-32,0-15 0,0 15-160,0-15 0,0 15-64,-15-15 32,15 0 64,-31 0 128,31 15-32,-30-16-32,15 1 96,0 15 0,-15-15 32,15 30 0,-16-15-96,16 15 0,0-15 64,0 16 64,0-16-64,15 0-64,0 15 256,0-30 128,15 15-128,15 0-32,-15 0 128,31-16 96,-16 16-64,15 0-160,1 0 96,-1 0-160,-15 16 32,16-16-32,-16 15 32,0 0 0,-15 0 32,1 15-64,-2-14-64,-14 13 32,0 2-32,-14 29 0,14-30 0,-16 16 0,1-16-448,0 16-160,0-16-1088,-15-15-448,14 15-2975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1:36.383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9310 8981 6400,'0'15'2368,"0"0"-1280,0 0-640,15 1 640,-15-16-352,15 14-96,1-14-96,-16 16 64,30-1-352,0 0 64,0 15 32,0 1-128,1-2-64,14 2-64,0 14-96,1-14 32,14 29 32,1-30-32,14 30-32,1 1-64,0-16 32,-1-15 96,16 1 32,-16-1 32,16 0 0,0 1-160,-16-1 32,1 0 0,0 0 64,14 1-32,1-1-32,0 0 32,0-15-32,-16 0 0,16 0 64,-1 0-32,-14 1-32,0-2 96,14 2 0,1-1-32,0 0-64,-15-15 223,-1 15 97,-14-15-96,29 15-64,31-15 0,-46 0-32,-14 0 64,15 0 96,-1 0-64,1 0-64,-16 0 64,16-15 0,-16 15-96,31-15-32,-30 15-32,29-15-64,-29 0 32,29-1 32,-29 2 32,0-2 32,-1 1-160,0 0 32,1 0 128,-1 0 64,1 0-64,14-16-96,-14 17 0,-1-2-32,-14-14 0,14 15 64,-30 0-32,16 0-32,-1-1 32,-14 2 32,-2-1-32,2 15-32,-16-31 32,0 31 32,15-15-32,-30 15 64,16-15 0,-2 15 32,2 0-160,-16-15 32,15 15 0,-30-15 64,15 15-192,-16-16 32,16 2-32,-30-2 64,15-14-32,-15 15 32,0 0 64,-1 0 0,17 0 0,-17-1 64,1 16-96,0 0 0,14 0-32,1 0 0,0 0 0,15 16 0,0-16 64,15 0 0,16 0 0,-1 15 64,-15-15-32,31 15 64,-17-15-64,17 15-32,-16 0 96,15 0 64,-14-15 0,-1 31 64,-15-17-64,15 2 64,-14-1-64,-2 15 0,-14 0-96,-14 15-64,14-29 32,-31 29 32,16-15-96,0 16 0,-15-16-32,15 0 0,-1-15-992,2 16-480,-2-31-2559,16 0-1089,0 0 1184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9T21:22:12.881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9247 5221 3968,'-9'0'1472,"9"0"-768,-10 0-320,10 0 416,0 0 352,0 9 160,0-9-224,-9 0-32,0 0-576,-1 0 288,1-9 96,-9 9-192,9 0 32,0 0-224,-1-9 32,1 9-161,0 0 33,0 0-160,0 0 32,9 0-96,0 0 0,-9 0-192,18 9 32,-9-9 0,18 0 64,-9 0 32,19 9 32,-10-9-64,10 0 32,0 9-64,-10-9 64,9 0-64,-8 0-32,-1 0-64,0 0 32,-8 0 32,-1 0 64,0 0-32,0 9-32,0-9 32,-9 0 32,0 0 32,-9 0 96,0 0-160,-9 0-32,-1 0 64,-17-9 32,8 9-32,-9 0 32,9 0 0,1-9 32,-1 9 0,1 0 64,9 0-160,8-9-32,-8 9 0,18 0 64,0 0-32,0 0 64,9 0-64,10 9 64,-10-9-64,18 0-32,-8 0 32,8 0-32,1 9 0,-10-9 64,10 0-32,-10 0 64,1 0-128,-1 0 0,0 0 96,-9 0 32,1 0-32,-10 0 32,0 0-64,0 0-32,-10 9 32,-8-9-32,0 0 0,-19-9 0,10 9 0,-11 0 64,2 0-96,8 0 0,1 0 32,8 0 0,1 0 0,9 0 64,0 0-32,18 0-32,0 9 32,0 0-32,10 1-96,-1-10 64,9 9 32,-8 0 64,8-9-32,-8 10-32,9-10 96,-10 9 0,0 0-128,1-9-32,-10 0 32,0 0 0,0 9 32,-9-9 64,0 0-32,-18 0 64,9 0-64,-28-9-32,19 9 32,-20-9 32,11 0-96,-1-1 0,1 1 32,9 0 64,-1 9-96,10 0 0,0-10-32,9 10 0,9 0 128,0 0 32,0 10-128,10-1 32,-1-9 0,10 9 64,-1 1-32,1-1-32,-10 0-64,1-9 32,-1 9 96,0 0 32,-8-9-32,-1 9 32,0-9-64,-9 0-32,0 0 32,-9 0 32,0 0-96,-10-9 0,10 9 32,-18-18 0,-1 9 0,0 0 64,10-1-96,-10 1 0,10 0 32,0 9 64,8-10-96,1 10 0,0 0 32,9-9 64,0 9-96,18 9 0,-8-9 32,17 10 0,-9-1 0,10 0 0,-10 1 0,10-1 64,-9 0-32,8 0 64,-18 0-128,10-9 0,-1 0-32,-18 9 0,9-9 128,-9 0 32,0 0-32,-18-9 32,-1 9-64,-8-18 64,-1 9-64,-9 0 64,1-1-64,8 1-32,1 0 32,-1 9-32,10-10 0,9 10 0,-1 0-96,20-9 0,-1 9 64,0 0 0,0 9 32,9-9 64,-8 10-96,17-10 0,-9 9 32,10-9 0,-10 0 0,1 0 64,9 0-32,-10 0-32,0 9-64,-9-9 32,10 0 32,-10 0 0,-9 0 0,9-9 0,0 9 0,-9 0 64,0-9-96,0-1 0,0 10 32,0-18 64,-9 9-32,0-18-32,0 8 32,0 1-32,-1 0 0,1-1 0,0 1 0,0 9 0,9 0 0,-9 0 64,9 9-96,0 18 0,0-9 32,9 9 0,-9-9 0,18 10 0,-9-1-96,1 0 64,8 1 32,0 8 0,-9-9 0,10 1 64,-10 0-96,0-10 0,0 0-32,-9-9 0,9 0 128,-9 0 32,0 0-128,-9-9-32,9 0 32,-18-1 64,9 1 0,0-10-32,-10 10 32,1-9-32,9 0 0,0-1 0,-1 10 0,1 9 0,0-9 0,9 18 0,0-9-96,9 9 64,-9 1 96,19-1 32,-19 0-128,18 0 32,-18 0 0,18 0 0,-18 0-96,9-9 64,1 0 32,-10 0 0,0 0 0,0 0 0,0-9 0,0 9 64,-10-9 32,1-9 32,0 0-64,-9-10 32,-1 1-64,1-1-32,9 10 32,0-10-32,-10 9 0,19 10 64,-9 9-32,9 0 64,0 9-128,9 10 0,-9-9 32,10 17 0,-1-9 64,0 1 32,0-10-192,0 9 0,10 0-32,-10 19 64,0-19 32,-9 10 32,9-9 0,0-1 0,-9-9 0,0-18 0,9 0 0,-18 0 0,9-1 0,-9 1 64,0-10-32,-9 1-32,8 0-64,-8-10 32,0 10 32,-1-9 64,1 8-32,8 1-32,1-9 32,-9 8-32,18 9 0,-9 1 64,0 0-32,9 9-32,-10 0 32,10 9 32,-9 0-32,9 1-32,-9-1-64,9 10 32,-9-10 32,0 0 64,9 9-32,-9-9 64,-1 10-128,10-10 0,-9-9-32,9 9 0,-9 0 0,9-9 0,0 9 64,0-9 0,0 0 0,0 0 0,0 0 0,0-9 0,0 0-96,9 0 0,0-9 128,-9 8 32,10-8 0,-1 9-64,0-9 32,0 9-32,0-1 0,-9 1 0,9-1 0,-9 1 0,10 0 0,-10 9 64,0-9 32,0 18 32,-10-9-64,10 18-64,-9-8 32,0 9-32,9 8 0,-9-9 0,0-9-96,0 10 64,-1-1 32,1-9 64,0 0-96,9 1 0,-9-1-32,9-9 0,0 9 0,0-9 0,9 0 64,-9 0 0,9-9-96,0 9 64,1-9 32,-1-10 0,0 10 0,0 0 64,0 0-32,0 0 64,1-1-64,-10 1-32,9 0 96,-9 9 64,0-9-64,-9 18-64,9-9 0,-10 9 32,1-9-32,0 19-32,0-10 32,-9 9-32,8-9-96,-8 0 64,9 1 32,0-1 0,0 0-96,-1 0 64,1-9-32,9 9-64,0-9 96,0 0 0,0 0 32,9-9 0,-9 9 0,10-9 0,-1 0-96,0-10 64,0 1 96,9 0 32,-8 9 32,8-10 0,-9 1-64,0 0-64,0-1 32,1 10 32,-1-1 96,-9 1 64,0 0-96,0 9-32,0 0-32,-9 9 32,-1 0 0,1 1 32,0 9-160,0-1-32,0 0 32,-10 0 64,10 1-64,0-10 0,0 0 96,0 9 32,0-8-192,-1-1-64,1 0 64,9-9 32,0 9-32,0-18 0,9 9 64,-9-9 0,10 9 32,-1-19 64,-9 10-32,18 0-32,-18 0 96,18-9 0,-8 8-128,-1 1 32,-9-9 0,9 18 0,0-9 128,-9 0 64,0 9-64,0 0-96,0 0 0,-9 18-32,9-18 0,-9 18 0,0-9 0,-10 10 0,10-10-96,0 18 0,-9-8 128,8-1 32,1-9-160,0 0 0,9 0-32,0-9 64,0 0-32,9 0-32,-9 0 160,9-9 32,1 9 0,8-9-64,-9 0 32,0 0 32,0 0-32,10-10-32,-10 10 32,0 9-32,-9-9 0,9 9 0,0 0 128,-9 0 64,10 0-224,-10 9-32,9-9 64,0 9 64,-9-9 0,9 10-64,0-10 32,0 9-32,1-9 0,-1 0 0,-9 9 0,9-9 0,-9 0-96,10 0 0,-10 0 64,0 0 0,0 0 32,0 0 0,0 0 0,-10 0 64,10-9-32,-18 0 64,18-1-224,-10 1 32,1 0 32,0 0 96,9 0 0,-9 0 64,9 9-128,9 0-64,0 0 64,-9 9 64,9 0 0,10 0 64,-10 0-128,1 0 0,8-9 32,-9 10 0,0-1 0,0-9 0,1 9 0,-10-9 0,9 0 64,-9 0 32,9 0-128,-18-9-32,0 9 96,-1-9 32,1-1-96,-9-8-32,0 0 32,-1-1 64,0 1-64,10 0 0,-9 0-32,18 8 0,-9 1 64,9 9 64,0 0-32,9 19 64,-9-10-64,18 9 64,-9 0-288,1 1-32,8-1 64,1-9 64,-10 9 64,9-8 32,1-1-96,-10 0 64,0-9-32,0 9 0,0-9 64,-9 0 0,0 9 0,0-9 64,0 0-32,0-9-32,-9 9 32,-9-18-32,9 9 0,-10-10 64,1 10-96,0-9 0,8 9-32,-8-10 0,18 10 64,-10 9 0,10 0 0,10 9 0,-10-9 0,18 19 0,1-10 0,-10 9 0,9-9-96,1 0 0,-1 1-32,0 8 0,-9-9 96,1 0 0,-1 0 32,0 0 0,-9 1-160,9-10 32,-9 9 0,0-18 64,0 9-32,-9 0 32,9-10 64,-18 1 0,-1 9 0,1-18 0,9 9 0,-10 0 64,10 0-32,0 9-32,0-10-64,9 20 32,0-1 32,9 0 0,0-9-352,10 18-160,-10-9-608,0 10-224,0 9-1279,9-19-481,-8 0-1184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2:58.781"/>
    </inkml:context>
    <inkml:brush xml:id="br0">
      <inkml:brushProperty name="width" value="0.11429" units="cm"/>
      <inkml:brushProperty name="height" value="0.2285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17202 3524 5120,'0'-31'1920,"0"31"-1024,0 0-192,0 0 640,0 0-160,0 0 32,15 0-288,-15 0-96,0 0-448,15-15-32,15 15 64,1 0 64,-1 0 0,-15-15-161,15 15-127,-15 0-32,31-15-32,-16 15-64,0 0-64,15-15 32,-15 15 32,1 0-96,-1-15 0,15 15 32,-15 0 0,0-15 64,1 15 32,-1 0-32,0 0-64,-14 0 32,13 0 32,-13 0-32,-2 0 64,2 0-64,-1 0 64,-15 15-64,0-15 64,0 0-64,-15 15-32,15-15 96,-30 15 64,-1-15-64,-14 15-64,15 0 0,-16 16-32,-14-1-160,0 15 32,14 0 128,1-14 64,0 14-96,15-14-32,0-1 96,-1 0 96,16-15-96,0 0-32,0 1 0,15-2 64,0-14 32,0 0 32,15 0 64,-15 0 32,15 0-32,15 0-32,1-14-32,14 14 64,0-16-160,-14 16-32,-1 0 0,15 0 64,-15-15 32,0 15 32,-15 0-160,15 0 32,1-15 64,-31 15 96,15 0-64,-30 0 0,15 0-32,-15 0-64,-31 0 32,16 0 32,-15 0-32,15 0-32,-1 0 32,1 0 32,0 15-96,-15-15-64,30 0 64,0 0-160,0 0 64,15 0 64,15 0 96,0-15-64,15 15 0,0-15 32,0 0 64,16 0-32,-31 0 64,15-16-64,-15 16-32,0 0 96,0 0 0,-15 0 32,0-1 0,-30 2-64,-15-2-64,14 1 32,-14 0-32,0 15 0,15 0 0,0 15-96,-1-15 64,16 31-32,0-17-64,15 2 0,15 14 96,0-15 64,0 0 64,16 0-128,-1 1 32,0-1 0,15-15 0,-15 15 0,16-15 64,-16 0-32,0 0 64,-15 0 0,0 0 96,-15 0-160,-15 15-32,-15-15 0,0 15 64,15-15-96,-31 15 0,1 16 32,0-1 0,-15 0-96,29 15 64,1-14 32,15-1 0,15 0-96,0-15 0,15 0 64,0 0 0,0 1-64,16-16 64,14-16 160,15 16 64,1-15-64,14 15-96,-30-15 0,1 15-32,-1-15 0,-15 15 64,-14 0 32,-2-15 96,-14 15-96,-14 0 0,-17 15 32,1-15 64,-16 15-32,-14 0 0,15 0-192,15 1 32,-1-1 0,1 0 64,0 0-32,15 0 64,-15 0-224,15 0 32,15 1-32,15-2 64,0-14 32,15-14 32,0 14 0,31-16 0,-1 1 0,1 15 0,14-15 0,-29 0 0,-17 0 0,17 0 64,-16 0-32,0-1 64,1 1 64,-17 0 128,-14 0-64,0 0 32,-14 15-224,-2-15-32,-29 15 0,-1-16 64,1 16-32,15 0-32,0 16-64,0-16-32,-1 0-32,17 0 0,14 0-64,0 0-32,14 0-96,17 0 32,-16-16-544,15 2-256,-15-2-1984,1 1-799,-16 0-673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3:01.441"/>
    </inkml:context>
    <inkml:brush xml:id="br0">
      <inkml:brushProperty name="width" value="0.11429" units="cm"/>
      <inkml:brushProperty name="height" value="0.22857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17839 4322 7808,'-16'-16'2880,"16"2"-1536,-30 14-736,15 0 928,0 0-704,-15-16-192,-1 1-128,-14 15 63,-1 0-319,1 0 288,-1 0 96,16 15-64,0 1 64,-15-2-224,14 2 0,16-1-192,0-15-64,0 15-160,15 0-64,0-15-64,0 0 96,0 0 64,30 0 64,-15-15 32,1 15 0,14 0 0,15 0 64,0-15-32,16 0 0,0 15-96,-16-16-64,-15 2 32,16 14 32,-16-16 32,16 1 32,-16 0 64,0 15 32,-15-15 32,1 15 0,-2 0-224,-14 0 0,0 0-32,0 0 64,0 0-32,-14 15 64,-2-15-64,-29 15-32,-16 16-64,1-17 32,29 2 32,-14 14 0,0-15-96,-1 15 64,1 1-32,-1-1 0,1 0 0,15 0 0,15-15 0,-1 1 0,16-2 0,16-14 0,-16 0 0,30 0 0,-15 0 64,30 0 0,31-30 0,-31 30 64,1-15-96,-1 15 0,1 0 32,-16-15 64,0 15 32,1 0 96,-17-15-32,2 15 0,-1 0-96,-15 0-64,-15-15 32,-1 15 32,2 0-32,-32 15-32,16-15 32,-16 0-32,-14 15-96,14 15 0,16-14 64,0 14 64,-1-15-160,17 0 32,14 0-32,0 0 64,14 0-32,2 0-32,-1 1 96,31-16 64,-16 14-64,15-14 0,0 0 32,1-14 64,-1 14-32,0 0-32,1-16 32,-1 16 32,-14-15-32,-1 15 64,-15 0 0,-15-15 96,15 15-160,-30 0-32,15 0 64,-30 15 32,15-15-32,-46 15-64,-14-15 32,-1 16-32,15-2-96,16 2 64,15-1-32,-16 0 0,16 0 64,-1 0 0,17 0-160,-2 0 32,16 1 0,0-2 64,0-14-32,30 0 32,16 0 128,-1 0 32,-14 0-32,14 0-64,1-14 32,14-2 32,16 1-32,-31 0 64,1 15-64,-16-15-32,15 0 96,-14 0 64,-1 15 0,-15-15 64,-15 15-128,15 0-64,-15 0-96,-15 0 32,15 0 96,-15 0 32,15 0-32,-30 15-64,-1 0 32,1-15 32,0 15-96,-15-15 0,-1 15 32,1-15 0,-1 15-96,16-15 0,15 0-96,0 0 32,15-15 96,15 15 32,15-30 32,15 0 64,-15 14-96,1 2 0,-1-2 32,-14 1 0,14 0-448,-15 15-96,-15-15-1280,0 15-480,-31 0-3199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3:03.991"/>
    </inkml:context>
    <inkml:brush xml:id="br0">
      <inkml:brushProperty name="width" value="0.11429" units="cm"/>
      <inkml:brushProperty name="height" value="0.22857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18037 4979 7936,'0'0'2976,"0"0"-1600,-15 0-544,15 0 928,-15-16-512,15 16-65,-15 0-287,0-15-96,0 0-416,-16 15-32,1 0 64,0 0-160,-15 0 0,-31 0 0,16 0 0,-1 15-64,1 0 32,14 1-128,1 14-64,14-15 64,2 0 0,-2 16-128,16-17-32,15-14-64,0 15 0,0-15 96,15 0 0,0 0-64,16-15 64,14 1 96,0 14 96,1-31-64,-1 31-64,-15-15 0,16 0 32,-16 15 32,0-15 32,15 0-64,0-1-64,-14 16 32,-16-15 32,0 15 32,0 0 32,0-15 0,-15 15 0,0 0-64,0 0 32,-30 0-64,15 15-32,-31-15 32,16 15-32,-15 1 0,15-1 64,-15 0-96,14 0-64,1 15 64,15-14 0,0-2-64,0 1 0,15-15-32,15 16 96,0-16-64,15 0-32,16 0 96,-1 0 64,15 0 0,-15-16-32,16 16 32,-31-15 32,-14 15-32,14 0-32,-15 0 96,0 0 64,0 0-64,-15 15 0,0-15 32,0 16 0,-15-1-160,-15 0 32,-16 0 0,1 15 0,15-30-96,0 30 64,-1-14-32,1 14 0,15-15-96,0 0 32,30 0 0,0 0-32,1-15 192,13 0 32,32 0 0,-16-15 32,1 0-64,-1 15 64,0-15-64,-14 0-32,-16 15 160,0 0 32,0 0-64,-15-15-32,0 15 32,-15 15 0,-15 0-160,-16 0 32,1 15 0,-16-15 64,1 16-96,15-16-64,0 15 64,14-15 64,16 0-160,15 0 32,0-15 32,15 15 32,0-15 32,30 0 64,16-15-96,-16 0 0,16-15 32,-1 15 0,1 0 64,-16 0 32,-15 15 32,-15 0 0,-30 0 0,0 15 64,-30 15 192,-16 15 64,-14-15-96,-16 31-32,0-1-128,16-14-32,14-16-96,31 0-64,0-14-128,45-2-64,15-28 96,16-17 32,14 1 128,16 15 32,-16-16-192,16 2 0,-16-2-32,-15 16-32,-14 15 128,-1-15 64,-15 15 64,-15 0 96,-15 0-256,15 0 0,-30 0-512,-1 0-160,1 0-608,0 0-192,0 0-1952,0 0-767,-1-15-481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2:48.263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18467 3172 8192,'0'0'3072,"0"0"-1664,0 0-1632,0 30 2112,0-15-832,0 0-192,0 15-225,0 1-383,0 14 128,15 0 32,-15 1-128,15-1-96,0 16-96,1-1 0,-1-14-64,-15 14-32,15-15 96,-15 1 0,15-1-32,-15 0-64,0-14-64,16-1 32,-16 0 32,14-15 64,-14 1-192,0-2 32,0-14-1024,0 0-447,-14 0-1121,-2-14-448,16-2-448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3:07.525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17433 3566 9600,'0'0'3584,"0"0"-1920,0 0-1248,0 0 895,0 15-671,0 0-192,0 0-128,-15 15-64,15 1-128,0 14-96,0-14 64,0 14 0,15-15 96,-15 0-32,0 1 0,0-1-96,15-15 32,-15 0-64,0 15 64,0-15-64,-15-15 64,15 0-64,0 0-32,0 0 224,0-15 160,-15-15-64,15-15 64,0-1-160,0 1 32,0-15-160,15-1 0,-15 15-32,15 1 32,0 0 0,1 15 96,-2-1-32,2 16 0,14 0-32,-15 15 64,0 0-32,0 15 64,1 15-64,13 0 0,-13 16-192,-1-31 32,0 15 0,0 1 0,15-16 0,-14 15 0,-1 0 0,-15 0 64,30 1-384,-15-1-96,0 0-224,-15 1-96,15-16-512,0 0-224,-15 15-1087,0-30-353</inkml:trace>
  <inkml:trace contextRef="#ctx0" brushRef="#br0" timeOffset="254">17418 3899 8960,'0'-14'3424,"0"-2"-1856,15 1-416,-15 0 1215,15 0-1023,0-1-352,15 16-480,1-15-192,-1 15-160,0-15-64,1 15 96,14 15-32,-15-15 0,16 0-96,-16 15-64,0-15-128,0 0 0,1 0-576,-1 0-192,-15 0-1504,-15 0-671</inkml:trace>
  <inkml:trace contextRef="#ctx0" brushRef="#br0" timeOffset="1142">17523 4594 9600,'-15'0'3584,"15"0"-1920,0 15-1088,15-15 895,-15 15-479,0-15-128,15 16-416,-15 13-128,15 2-192,-15-1-160,16 0 0,-2 1 32,-14-1 0,16 0 0,-16 0 0,0 1 64,15-16 32,-15 0 32,0 0 0,-15-15-64,15 0 32,0-15 224,-16 0 96,16 0-128,-14-16-32,-2-29-128,16-1-32,0 16 32,16-1 0,-2 17 0,2-2 0,-1 16 64,15 15 96,-15 0 0,15 15 0,-15 0-160,0 1-32,1-1-32,-2-1 32,-14 2-128,-14-1-64,-2 15 64,16-15 0,-15 16 96,0-16 32,15 0-128,-15 0 32,15-15 128,-15 0 64,15 0-224,15 0-32,0 0 0,0-15 96,0 15 0,1 0 64,-2 0-128,17 15-64,-1 0 64,-15 0 0,0 15 32,0 1 0,0-16 64,-15 0 96,0 0-64,-15 0-64,15-15 64,-15 15 0,-30 1-32,15-16-64,14 14-64,-29-14-32,15 0-448,0-14-128,-15 14-768,29 0-384,2 0-1823,-2 0-865</inkml:trace>
  <inkml:trace contextRef="#ctx0" brushRef="#br0" timeOffset="1621">18023 5608 8704,'0'-16'3232,"0"16"-1728,0-14-544,0 14 1087,-15 0-671,0-15-128,0-1-448,0 1-128,0 15-384,-16-15 32,-14 15 96,15 15-160,0 0 0,-1 1-128,1-1-96,0 30 0,-1 0-32,16 1 0,0-1 0,30-15 0,-15 16 0,31-16 64,-16-15 96,15 0 288,0 0 160,-15 0 0,31-15 0,-16 0-320,0-15-160,1 15-96,-1-15 32,-15 15-800,15-15-384,1 0-1120,-17-1-448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3:10.616"/>
    </inkml:context>
    <inkml:brush xml:id="br0">
      <inkml:brushProperty name="width" value="0.02" units="cm"/>
      <inkml:brushProperty name="height" value="0.02" units="cm"/>
    </inkml:brush>
    <inkml:brush xml:id="br1">
      <inkml:brushProperty name="width" value="0.02857" units="cm"/>
      <inkml:brushProperty name="height" value="0.02857" units="cm"/>
    </inkml:brush>
  </inkml:definitions>
  <inkml:trace contextRef="#ctx0" brushRef="#br0">15966 3203 6528,'-15'-15'2464,"30"0"-1344,-15 15-480,0 0 864,0 0-224,0 15 32,0 0-448,15 30-160,-15 1-385,15 30-63,1 14 64,-2 1-128,2 30-32,14 0-64,-15 0-96,15 30-64,-15 15 32,31 0 32,-16 1 64,0 14-32,-15 1-32,16-16 96,-1 0 0,0 16-32,-15-1-64,15-30-64,1 16 32,-16 14 32,15-15 0,0-15 0,-14 1 64,14-1-96,-15 15 0,15-30 32,-15 15 64,0-15 96,16-14 128,-31-2 0,14 1 0,2 0-160,-16-15-96,15 0 64,-15-15 0,15-16-192,-15-14 0,15-16-32,-15-15-32,15-15-928,-15-15-479,0-15-2465,0-30-1888,-15-16 2240</inkml:trace>
  <inkml:trace contextRef="#ctx0" brushRef="#br0" timeOffset="1844">15966 2885 6144,'0'15'2368,"0"-15"-1280,15 0-512,0 0 800,16 0-416,-1-15-96,15 15-192,1 0-128,14-15-288,16 15 32,-16-16 64,31 16-64,-1-15 64,17 1-64,-2 14-1,16-16-95,16 16 32,-1-15-64,14 0 0,2 15-96,14-15-64,0 15 32,16-15-32,-31 0 0,30 15 0,16-31 192,-31 16 128,30 0-32,1 0 64,0-15-256,-1 15-128,1-16-96,-1 16 96,-14 0 0,15 0 96,-1-15-32,-15 14-32,1-13 32,15 13 32,-16-14-32,-15 0-32,16-1 32,-1 1-32,-15 0 0,0-15 0,-14 14 0,14 1 64,-15 0-32,0 0 64,1 15-64,-16-16-32,-16 1 224,17 15 160,-17 0-192,2-15-96,-17 15-160,1-1 32,-15 1 32,15 0 0,-16 0 0,1 0 0,0 0 0,-31 0 64,1 15-32,-16 0-32,1 0 96,-16 15 64,0-15-64,0 15-64,1 0 0,-16 0-32,-1 0 64,2 0-32,-1 1 64,15-16-128,-15 15 0,0 0 32,16-15 64,-1 15-32,-15-15 64,15 15-64,-15 0-32,16-15 96,-16 16 0,0 14 32,15 0 0,-15 0 0,1 16 0,-2-1-64,17 15 32,-16 1-64,0 14-32,15-14 96,-15 14 0,15 1-32,-14 15-64,14-1 32,-15 16 32,0-15-32,0 0 64,0 14-128,1 1 0,-2 30 32,2-15 0,-1 0 0,-15 15 64,15 15-32,-15-15-32,15 16 32,-15-1-32,0-15 0,15 15 0,-15 0 0,0-15 0,0 16 0,0-16 64,0 0-32,0 0-32,15 0 32,-15-15 32,0-1-32,15-13-32,1 13-64,-16-14 32,14 0 32,2-15 64,-16 15-32,15-16 64,-15-14-64,15 14 64,0-29 0,-15 0 32,0-1-64,15-15-64,-15 1 32,-15-16 32,15 1-96,-15-2-64,0 2-96,-16-16 32,1 0-64,-15 0 64,0-15 32,-31 15-32,-14-15-32,-17 0 32,-13 0 96,-16 0 32,-31 0-64,16 30 64,-30-14 160,-16 13 160,1-13-160,-1 14-64,-30 0-128,15 1 32,1-1-128,-31 0-32,15-15 96,1 15 32,-1 16-32,0-16 64,0 0 96,0 0 96,16 1 0,-1-1 0,0 0 32,16 1 32,-1-17-96,-14 2-96,-1-1 0,15-15 32,-14 15-96,14 0 0,16 15 96,15 1 96,-31-1 0,15 0 64,31-15 64,-15 15 160,30 1-192,-30-1-64,30 0-192,0-15 0,14 15 0,2-14 0,-1 14 0,0-15 64,30 15 160,0-15 128,16-15-192,29 15-96,1-15-832,30-15-352,0-30-1472,30-31-608,0 0-2399</inkml:trace>
  <inkml:trace contextRef="#ctx0" brushRef="#br1" timeOffset="-21453">17402 3837 4992,'0'0'1920,"0"0"-1024,0 0-192,0 0 736,0 0-32,0 0 32,15-15-288,-15 15-160,0 0-544,15 0 64,0-16 127,1 16-159,-2 0 0,17-14-96,-1 14 0,15-16-64,1 1-32,-1 0-32,1 0 0,-1 0-64,-15 0-32,15 0-32,1 15 64,14-16-32,-14 16 0,14-14-32,0-2 0,-14 16-64,-1-15 32,16 0 0,-31 15 32,15-15-64,-15 15-64,-14 0 32,14 0-32,-15 0 64,0 15 32,0-15-128,-15 15-32,15 16 32,0-1 64,-15 0 0,15 0 64,-15 0-128,16 16 0,-16-1 32,0 1 64,0-1-32,14 16 64,-14-16-128,16 0 0,-16 1 32,15 14 0,-15 1 0,15-16 0,-15 0 0,15 1 0,-15-16 0,15 15 64,-15 0-32,0-14-32,0-1 32,0-15-32,0 0 0,0 16 64,-15-1-32,0-15-32,0 15 32,0-14-32,-1-2 0,-14 2 0,-15 14 0,-16 0 64,1-15-32,-15 0 64,14 1-64,0-16-32,1 14 32,0-14-32,14 16 0,-14-16 0,0 0-96,14 0 64,1 0 32,-16 0 64,16 15-96,-1-15 0,1 0-32,15 0-64,15 15-608,-15-15-320,14 15-3199,2 0-993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0:55.791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6115 7360 5760,'0'0'2176,"0"0"-1152,15 15-640,0 0 960,-15-15-768,16 0 416,-1 0-576,0 15 192,0-15-352,0 0 0,0 0-160,0 15 96,15-15-128,-14 0 128,-2 0-128,17 0-864,-16 15 416,0-30-3840,0 15 2304</inkml:trace>
  <inkml:trace contextRef="#ctx0" brushRef="#br0" timeOffset="-563">6115 6755 4736,'0'15'1824,"0"-15"-960,15 0-224,0 0 1184,-15 15-1024,0-15 416,16 0-736,-16 0 160,15 15-384,-15-15 352,15 0-352,0-15 224,0 15-256,15 0 0,-15 0-128,0-15 0,1 15-32,-2 0-416,17-15 224,-16 15-1600,0 0 960,0-15-3488,-15 15 2400</inkml:trace>
  <inkml:trace contextRef="#ctx0" brushRef="#br0" timeOffset="762">6523 7404 6528,'15'0'2464,"-15"0"-1344,15 0-320,-15 0 1088,15 0-1056,1 0 96,-2 0-576,17 0-64,-16-15-192,15 15 0,-15 0-32,15 0-192,1 0 64,-1-15-1664,-15 15 960,15 0-3776,0 0 2528</inkml:trace>
  <inkml:trace contextRef="#ctx0" brushRef="#br0" timeOffset="385">6448 6619 7296,'0'0'2816,"0"0"-1536,15 15-864,-15-15 1216,15 15-960,-15-15 256,15 0-576,0 15-64,15 0-160,-14-15-96,14 0 0,-15 0-32,16 0 0,-1 0-1216,0 0 672,-15-15-4128,15 15 2560</inkml:trace>
  <inkml:trace contextRef="#ctx0" brushRef="#br0" timeOffset="2340">6659 6165 4736,'0'0'1824,"0"0"-960,0 15-32,0-15 1088,0 15-1024,0-15 192,15 16-704,0-2 288,0-14-384,1 16 352,14-16-384,0 0 448,-15 15-416,15-15 160,1 0-288,14 0 0,-15 0-96,-14 0 96,14 0-97,0 0-1150,-15 14 575,0-14-3648,15 0 2304,-14-14-2592,-2 14 2560</inkml:trace>
  <inkml:trace contextRef="#ctx0" brushRef="#br0" timeOffset="5958">7294 5575 6016,'-15'-15'2272,"15"15"-1216,15 0-736,-15 0 992,0 0-768,0 0 160,0 0-416,0-15 256,0 15-320,0 0 320,0 0-320,0 0 96,0 15-192,15-15 160,-15 15-192,0 1 96,0-1-96,15 0-64,-15 0 0,0 0-32,16 0 0,-16 16 0,0-16 0,14 15 0,-14-15 0,15 15 0,-15 1 0,0-1 64,0 0-32,16 0-32,-16-14 32,0 14-128,0 0 64,0 0 32,0-15 0,0 16 64,0-16-32,15 15 192,-15-15-128,0 0 96,0 0-96,15 0 160,-15 1-160,0-1 32,15-15-65,-15 15-126,0 0 31,0-15 95,0 15-31,15-15-32,-15 15 32,15-15-32,-15 15 0,0-15-95,16 16 63,-16-16 32,0 0 0,15 0 0,-15 14 0,0-14 0,15 0 0,0 0 63,-15 0-31,15 0-32,0 0 32,-15 0 32,15 0-32,0 0 64,0 0-64,1-14-32,-1 28 32,0-14-32,0 0 0,0 0 0,16 0 0,-17-14 0,1 14 0,1 0 0,14 0 0,-15 0 0,15 0 0,-14 0 0,14 0 0,-15 0 0,0 0 0,15 0 0,-15 0 0,0 0 0,16 0 0,-16 0 256,0 0-128,15 0 256,-14 0-256,-1 0 32,-1-16-96,2 16 32,-1 0-64,0 0 64,-15 0-64,15-15-32,0 0 32,-15 15-32,0-15 0,0 0 0,0 15 0,0-15 64,0 15-32,0-15-32,0-1 32,0 1-128,0 0 64,0 0 32,-15-15 0,15 0 0,0 15 0,-15-16 64,15 1-32,0 0 64,0 14-64,-15-14-32,15 15 32,-15-15-32,15 15 0,-16-15 0,16 14 0,0-14 0,0 15 0,-14 0 64,14 0-32,0-15 64,0 15-64,-15-1 64,15 16-64,0-15-32,0 15 32,0-15-32,0 15 0,0 0 64,0 0-32,0-15-96,0 15 32,-16 0 32,32 0 0,-16 0 0,0 0 0,0 0 0,0 0 0,-16 0-800,16 0 448,0 15-2367,0-15 1471,0 0-3808,0 0 2848</inkml:trace>
  <inkml:trace contextRef="#ctx0" brushRef="#br0" timeOffset="8044">8080 5621 4480,'0'0'1760,"0"0"-960,0 0-384,0 0 1024,0 0-800,0 0 480,0 0-672,0 0 320,0 0-448,-14 0 256,14 0-320,0 0 128,0 0-224,0 0 128,0-15-160,-16 15 64,16-15-96,0 15-64,0-16 0,-15 16-32,15-15 0,0 0 192,-15 15-96,15 0 192,-15-15-192,0 15 96,15 0-96,-15-15 0,-1 15-32,1 0 96,15 0-96,-15 0 256,0 15-192,0-15 160,0 0-161,-15 0 161,15 15-192,-16-15 192,16 15-192,-15-15 96,15 15-96,-15 1 224,-1-16-192,1 0 160,0 15-160,-15-15 64,14 0-96,1 0 160,0 0-160,0 0-96,15 15-32,-16-15-32,1 0 0,15 15 64,-15-15 0,15 0-96,0 0 64,-1 15-1536,1-15 864,0 0-4767,15 0 3007</inkml:trace>
  <inkml:trace contextRef="#ctx0" brushRef="#br0" timeOffset="36661">12843 4124 6400,'-30'0'2464,"30"0"-1344,-15 31-192,15-31 1472,0 15-1344,-15 0 416,15 0-896,-15 0 319,15 1-543,0-2 192,0 17-320,15-1 224,-15-15-256,15 0 96,0 0-160,15 1-64,-14-2-32,-1-14 32,15 0-32,-15-14 192,0 14-128,1-31 192,-1 16-192,0-15 32,0 0-64,-15 0 32,0-1-64,0-14 64,0 30-64,0-16 64,0 16-64,-15 15 64,15 15-64,-15 0-32,15 1 32,0-1-32,0 15 0,0-15 0,0 16 0,0-1-640,15-15 352,0 15-1792,-15-30 1152,15 15-2815,0-15 2079,16-15-3072,-17 0 2688</inkml:trace>
  <inkml:trace contextRef="#ctx0" brushRef="#br0" timeOffset="36180">11754 4185 8576,'-15'-14'3232,"15"14"-1728,30 0-544,-30-16 1695,31 16-1439,-1-30 96,15 0-672,0 15-160,16-31-288,-1 16-64,1 0-64,-1 14-128,-14-14 32,-1 15 96,1 0-32,14-15-96,-15 15 32,0-16-832,16 16 480,-31 0-2016,16 15 1313,-1 0-4481,-15 0 3072</inkml:trace>
  <inkml:trace contextRef="#ctx0" brushRef="#br0" timeOffset="35985">12223 4003 10624,'0'15'4032,"0"0"-2177,0 30-1471,0-30 960,15 1-576,-15-1-96,15 15-256,0 16-96,0-1-192,1-15-96,-16 15 0,14 1-32,2-16 0,-1 16 0,0-1 64,-15-15-448,15 16-160,1-16-3647,-16 15 2239,14-30-3360,-14 15 3040</inkml:trace>
  <inkml:trace contextRef="#ctx0" brushRef="#br0" timeOffset="36932">13191 3928 11392,'-45'0'4288,"45"0"-2305,-46 46-1535,46-31 1280,0 0-1056,-15 15-32,15-15-416,0 16 0,15-17-128,15 2-64,-14-1 0,13 0-32,17 0 0,-16-15 64,1 15-32,-1 0 192,-15 1-128,0-1-32,-15 15-32,-15 0-320,15 1 160,-15-17-736,0 2 480,-16 14-1088,16-15 832,-15 1-2015,0-2 1471,14-14-4032,2 0 2944</inkml:trace>
  <inkml:trace contextRef="#ctx0" brushRef="#br0" timeOffset="37349">13327 3580 9344,'-15'-30'3520,"15"30"-1920,0 0-960,-15 15 1375,30-15-1151,-15 15 288,0 16-704,15-1 224,1 0-384,-1 0 128,-1 0-256,17 16 0,-1-1-96,-15 1-64,16-16 32,-1 15-320,0 16 160,-15-31-1024,0 15 672,0 1-2431,0-16 1631,1 0-4224,-2 0 3104</inkml:trace>
  <inkml:trace contextRef="#ctx0" brushRef="#br0" timeOffset="37647">13720 3823 8448,'-14'0'3232,"14"0"-1728,-16 30-1184,1-30 1152,15 16-864,-15 14 607,-15 0-703,15 0 512,-1 16-576,1-16 256,0 15-416,15 0 192,0-15-256,0 1 288,0-16-288,15 0 224,0 0-224,16-15-64,-16 0-96,15 0-416,1 0 224,-2-15-1600,1 15 960,16-15-3743,-16 0 2495,1 0-3520,-2 15 3136</inkml:trace>
  <inkml:trace contextRef="#ctx0" brushRef="#br0" timeOffset="38888">14082 3535 8192,'-14'0'3072,"14"0"-1664,-31-16-736,16 1 1184,15 15-1088,-15-15 287,15 0-671,0-15 512,0 0-512,15-16 512,0 16-512,16 0 64,-17 0-256,17-1-96,-1 16-64,0 0 160,1 15-96,-1 15 96,-15 0-96,0 16-64,0-1 0,0 30-320,1-14 160,-16 14-320,0 1 288,-16-16-96,16 0 160,-15 1 64,15-16 32,-15 15 0,0-15 0,0 16 0,0-16 0,0 0 64,15-14-32,0-2 416,0-14-256,15 0 480,0 0-384,15-14 352,-15 14-352,16-16-96,-1 1-96,15 0 0,1 0-64,-1 0 128,-30 15-512,15 0-224,-14 15-1120,-2-15-448,-14 15-3455,0-15-1569</inkml:trace>
  <inkml:trace contextRef="#ctx0" brushRef="#br0" timeOffset="109718">15216 3490 8448,'0'0'3232,"0"0"-1728,-15 0-1184,15 0 736,0 0-576,0 0-96,0 0 32,0 0 96,15 14-257,-15-14 129,15 0 64,0 0-32,15 0 64,1 0-64,14 0 0,-15 0-224,0 0-64,16 0-64,-1 0 32,-14 0-64,-1 0 64,15 0-64,-29 0-32,14 0 32,0 0-32,0 0-160,-15 0 32,16 0-576,-17 0-192,-14 0-1279,0 0-545,0-14-1600</inkml:trace>
  <inkml:trace contextRef="#ctx0" brushRef="#br0" timeOffset="110036">15670 3293 9088,'0'0'3424,"0"0"-1856,0 0-992,0 0 992,0 0-449,15 0 1,0 0-448,0 0-96,15 0-320,16 0-96,-16 0 32,15 0-96,-15 15-64,15-15 64,-14 15 64,-16 1 0,15 13 0,-15-13-96,-15 29 32,15-15-128,-45 16 0,0 14 32,-16 1 0,-13-1 64,28-15 96,1-14-288,15-16-128,-30 15-1280,29-30-608,16-15-3199</inkml:trace>
  <inkml:trace contextRef="#ctx0" brushRef="#br0" timeOffset="-1584">6417 6286 4992,'0'-15'1920,"0"15"-1024,0 0-480,0 15 960,0-15-768,0 15 352,0-15-608,0 16 256,15-16-352,-15 30 128,0-30-224,0 30 288,0 0-256,0 1 160,15-2-192,-15 2 0,0 14-96,0 1-128,0-16 32,15 30 96,-15-29-32,0 29-32,15-15 32,-15 0-32,0 1 0,0 15 64,16-1-32,-2-15-96,-14 16 32,16-1 96,-16-15-32,15 16-32,-15-16 32,15 0-32,0 1 0,-15 14 64,0-14-32,0-1-32,16 0 32,-16 1-128,0-1 64,14-15 32,-14 0 0,0 0 0,0 1 0,0-16-1504,0 0 832,0 0-3584,0-15 2368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39:38.299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5488 6639 6656,'0'0'2464,"0"0"-1344,0 19-960,0-19 608,0 0-352,0 19 0,0 0 128,0-19 32,0 19-288,0 0 96,0 0 128,0 19-128,0 0 32,0-1-256,0 21-32,0-21-64,0 39 32,0-38-128,0 38-64,0-19-32,0 19 96,0-39-64,0 39 32,0 0 128,0 0 32,0 0-128,0 19 32,0-19-64,0 18 0,19-18 0,-19 19 0,0 0 64,19-1 0,-19-18-96,0 19 64,0-19-32,19 19 0,-19-19 64,0 37 0,0-18-96,0 18 64,0-18-32,0 19 0,0-19 0,0 18 0,0-18 0,0 19 0,0-19 64,0 19 64,0-20-96,0 1 0,0 0 32,0 19 0,0-20-96,0 20 0,0-19-32,0 0 96,0-1-64,0 20-32,19-38 96,-19 19 64,19-1-64,0 21 0,-19-40-32,19 39 0,-19-38 0,19 37-64,-19-37 96,19 19 64,0 0-64,-19-1-64,0 1 64,0 0 0,19-19 32,-19 18 0,0-18 0,18 19 0,-18 0-96,0 0 0,0-20 64,0 20 0,0-19 32,0 19 0,0-38-96,0 38 64,0-38 224,0 18 128,0-18-160,0 0-96,0 0-32,0 0-32,0-19-224,0 0 0,0-1-1376,0-17-608,-18 17-928</inkml:trace>
  <inkml:trace contextRef="#ctx0" brushRef="#br0" timeOffset="3287">5563 6639 4992,'0'19'1824,"0"-19"-960,0-19-512,0 19 480,0 0 32,19 0 32,-19 0-224,19 0 0,-19 0-384,19-19-32,0 19 64,-19 0-192,19 0 0,0 0-64,0 0-64,-1 0 96,1-18 64,1 18-64,17 0 0,1 0 96,0-19 32,19 19-96,0-20-32,-19 20-32,38-19-64,-20 19 32,20-18-32,-19-1 0,0 19 0,0-19-96,38 0 0,-38 19-32,38-19 96,-20 0 0,39 0 32,-38 19 128,19-19 160,-19 0-224,37 0-32,-37 0-32,37 19 0,-18 0 0,19-19 0,-19 19 0,0 0 0,-19 0-96,19 0 0,-1 0-32,1 0 96,0 0 0,-1 0 32,1 0-96,0 0 64,-20 0 32,1 19 0,-18-19 0,17 0 0,1 19-96,0-19 64,-19 0-32,19 0-64,0 0 0,-1 0 96,-18 0 0,19 0 32,0 0-96,-19 0 0,18 0 64,-18 0 0,0 0 32,0 19 0,0-19-96,19 0 0,-19 19 64,18-19 0,-18 0 32,19 0 0,0 0-160,0 0 32,-20 0 0,20 0 64,-38 0 32,38 0 32,-19 19-96,37-19 64,-36 0 32,36 0 0,-18 0-96,0 0 64,0 0-32,0 0-64,-1 0 96,1 0 64,-19 0-64,38 19 0,-38-19-32,38 0 0,-20 0 64,20 19 0,-19-19-96,0 0 64,-1 19 96,1-19 32,0 0-128,19 19 32,-19-19 0,19 0 64,-19 0-96,18 19 0,-18-19 32,19 0 0,-19 19 0,0-19 0,-1 0 0,20 0 64,-19 18-96,19-18-64,-20 0 128,20 0 32,-19 0-96,0 0 32,0 0-64,-1-18 0,1 18 64,19 0 64,-19 0-32,0 0-32,0-19 32,18 19 32,-18 0-96,0 0 0,-1 0 32,1 0 0,-18 0 0,-2 0 0,20 0 0,-19 0 64,0 0-32,19 19-32,-20-19 32,2 0-32,-2 0 0,1 0 0,-19 0 0,19 18 0,-19-18 0,18 0 0,-17 0 0,-2 19 64,-18-19 96,20 0-64,-21 20 0,20-1-32,-19-1 32,0 1-64,19 0 64,-19 1-64,0-2-32,-19 20 32,19-19-32,0 19 0,-19 0 0,19 0 0,0 19 0,-19-1 0,19 2 0,-19 17 0,19-18 0,-1 0 0,-18 19 256,19 0-128,-19 0 160,20 18-160,-20 1 0,19-19-64,-19 38-64,18-20 32,-18 1-128,19 19 64,-19 0 32,19-19 0,0 18 64,0 1-32,-19 0 64,38-19-64,-38 37 64,38-37-64,-38 19-32,38-19 32,-38 18 160,19 1-96,0 0 192,0 0-192,0 18-32,0-37-32,0 19 32,0-19-32,0 18 64,-19-18-64,18 18-32,1-18 32,1 19-128,-20-19 64,19 18 32,-1-37 0,-18 19 64,19 0-32,-19 0-32,19-1 32,-19 1-32,19-19 0,-19 19 64,0 0-32,19-20-32,-19 1 32,0 19 32,0-19-32,0 0 64,0 0-64,0 19 64,0-39-64,0 39-32,0-38 32,0 19-128,0 0 64,0 0 32,0-20 0,0 20 128,0-19-64,0 19 32,0-39-32,0 21-64,0-21 32,0 20 32,0-19-32,0 0 64,0-19-64,0 19 64,0 0-64,-19-19 128,19 19-96,-19-19 32,0 18-33,0-17 33,-18-1-64,-2 0-32,21-1 32,-20-18-32,0 19 0,-19 0 0,19-19 0,0 20 0,-19-20 0,0 18 0,1 1 0,-1-19 0,19 19 0,-19 0 0,0-19 0,-19 19 64,0-19-32,1 19-32,18-19 32,-19 0-32,0 0 0,0 0 0,0 0 0,-38 19 0,39 0 0,-39-19 0,19 0 0,-18 19 0,37-19 0,-57 0 0,38 19 0,-37-19 0,18 19 0,-19-19 0,20 19 0,-39-19 0,19 19 0,1-19 64,-1 0-32,0 0-96,0 0 32,1 0 32,-1 0 0,-19 0 0,20 0 0,-1 0 0,19 0 0,-37 0 0,37 19 0,-38-19 0,20 0 0,-1 0 0,19 0 0,-38 0 0,39 0 0,-20 0 0,19 0 0,-37 0 0,37 0 0,1 19 0,-1-19 0,0 0 0,0 0 0,-19 18 0,20-18 0,18 0 64,-18 0-96,18 0 0,0 0 32,0 0 0,-19 0 0,19 0 0,-18 0 64,18 0-32,0 0-32,0 0 32,1 0-32,18-18 0,-19 18 64,0 0-32,-18 0-32,37-19 32,-19 19 32,0-19-32,19 19-32,0-19 32,-18 19 32,18 0-96,0 0 0,-19-19 32,0 19 0,20 0-96,-1 0 64,-19 0 32,20 0 0,-1 0 64,0 0-32,0 0 64,0 0-64,0-19-32,20 19 32,-20 0 32,0 0-32,0-19-96,19 19 32,-19 0 32,20 0 0,-2 0 64,2 0-32,18 0-32,-19 0-64,19 0 32,0 0 32,0 0 0,1 0 0,17 0 0,-18 0 0,20 0-96,-1 0 64,-1 0-384,1 0-223,1 0-449,-1 0-192,-19 0-1856,19-19-1728,0 19 1536</inkml:trace>
  <inkml:trace contextRef="#ctx0" brushRef="#br0" timeOffset="54104">15708 7842 6528,'-15'0'2464,"15"0"-1344,-15 30-672,15-30 704,0 0-160,0 0 64,0 15-256,0-15-96,15 0-384,-15 0 224,15 15 95,-15-15-63,16 0 64,-1 0-288,0 0-64,0 0 32,0 15 32,0-15-96,0 0-96,1 0 128,14 0-160,-15 0 0,0 0-64,15 0 32,-15 0-64,1 0 64,14 0-64,-15-15 64,0 30-64,0-15 64,0 0-64,-15 0-160,16 0 64,-2 0-1312,-14 0 768,0 0-4767,0 0 2975,0 0-3392,0 0 3328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2:50.194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17100 4162 7424,'0'0'2816,"0"0"-1536,0 0-512,0 16 864,0-16-544,0 15-160,0 0-257,0 0-63,0 15-320,15-14-96,-15 29-64,15-15-64,1 0 32,-16 15-64,0-14 64,15 14-64,-15-15-32,14 16-64,2-1 32,-1 0 32,0 1 0,0-16-96,-15 1 64,15-1 96,-15-15 32,0 15 32,0-15 64,0 0-160,0 16-160,0-1 32,0-15 64,15 0 32,-15 0 64,16 0 32,-1 0 96,-15 0 32,15 1-32,0-16-32,-15 14 32,30-14 32,0 0 32,1 0 64,14 0-160,-15 0-32,-14 0-64,29 0-64,30 0 96,-14-14 0,-1 14 32,1-16 0,14 16-64,-14-15 32,-16 15-64,1 0-32,-1-15-64,0 15 32,-15-15 32,16 15 64,-16 0-96,-15 0 0,0 0 32,15 0 64,-14 0-32,-1 0-32,0-15 32,0 0 32,0 15-32,0-15 64,1-1-64,-16-14-32,14 15 96,-14 0 0,0-15-32,0-16-64,0 16-64,-14 0 32,14 15 32,-16-31 64,1-14-32,0 0-32,0-1 96,0 0 64,0 16-64,15-15-64,-16 15 0,1 14 32,0-14 32,15 14 32,-15 1-64,15 15 32,-15-15-128,0 30-64,15-15-32,0 15 96,-15 0-512,15 0-96,0 0-544,0 15-128,15-15-1279,-15 15-545,0-15-1184</inkml:trace>
  <inkml:trace contextRef="#ctx0" brushRef="#br0" timeOffset="1041">17342 5115 7040,'0'-15'2720,"0"15"-1472,0 0-416,0 0 928,0 0-640,0 15-160,0 0-288,0 0-65,0 0-319,0 0 96,0 16 64,0-1-96,15 0-32,-15 15-128,15-14-32,0-1-192,-15 15 32,15 16 0,0-1 64,-15 1-32,0-16 64,15 16-128,1-16 0,-16 1 32,0-1 64,0-15 32,15 15 32,-15-14-64,0-1 32,0 0 0,15-14 96,-15 14-96,15-15 0,-15 0-32,15-15-64,0 15 96,0 0 64,0 1-64,16-16-64,-1 14-96,15-14 32,16 0 160,-16-14 160,15-2-96,16 1 64,-15 0-96,-1-15 0,1 0-192,-31 30 32,15-16 0,1 1 64,14 0-32,-14 0 64,-1 0-128,0 0 0,1-1 32,-16 16 64,-15-14-32,15-1 64,-30-1-64,15 1 64,-30 0-64,15 0-32,-15-31 32,0 31-32,15 0 0,-15-30 64,-1-31-96,2 31 0,-1-1-32,15 1 0,0-1 64,0-14 64,0-31-32,0 31 64,-16-1-64,1 1-32,15 14 32,0 1-32,-15 15 0,15 0 0,0 14-96,-15-14 64,15 30-256,0-15-128,0 15-640,0 15-2592,0-15-287,0 15-705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2.438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15442 4446 11648,'-15'-30'4288,"15"30"-2305,0-15-1247,0 15 1472,0 15-1280,0 0-32,0 0-576,15 15 288,-15 16-352,14 14 288,2-14-288,-16 15 64,15-1-192,0 0 0,15 1-64,-15-16 32,16 1-64,-16-16-32,15 0 32,-15-15 32,16 1-32,-17-1-32,-14-15 32,0 0-128,0 0 64,-30-15-256,15-1 160,-45-14-224,29 15 192,-29 0-128,15 0 160,-1 30-64,1 0 96,-1 0 64,16 15 32,0 15 0,15-14 0,15 14 256,0-14-128,15-1 672,0 15-448,15-30 256,0 1-352,1-16 0,-1 14-160,0-28 96,1 14-128,14-16-864,0 1 416,-14 0-2080,-1 0 1344,0-15-4064,-15 15 2913,16-16-4129,-17 1 3648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53:50.144"/>
    </inkml:context>
    <inkml:brush xml:id="br0">
      <inkml:brushProperty name="width" value="0.02857" units="cm"/>
      <inkml:brushProperty name="height" value="0.02857" units="cm"/>
      <inkml:brushProperty name="color" value="#ED1C24"/>
    </inkml:brush>
  </inkml:definitions>
  <inkml:trace contextRef="#ctx0" brushRef="#br0">8124 8248 7168,'-15'0'2720,"15"0"-1472,-15 15-672,15-15 1440,0 0-1120,0 16 768,0-16-993,0 15 417,0 1-608,-16-1 160,1 1-384,-1 14 128,1-15-224,-1 1 64,1 15-128,0-1 96,0 1-128,-16 0 256,31-1-192,-31 1 96,15 0-128,1-1-64,0 1 0,0 0 32,-1 0-32,1 0-32,-1-1 32,1 1-32,-1 0 0,1 0 0,15-1 0,-30 1 64,30 0-32,-16-16-32,1 16 32,15-16-128,-16 0 64,16 1-832,0-1 480,-15 0-2304,15-15 1505,0 0-4577,15 0 3232</inkml:trace>
  <inkml:trace contextRef="#ctx0" brushRef="#br0" timeOffset="-653">7755 8770 5120,'0'26'2016,"0"-26"-1088,0 0-1152,0 0-576,0 0 352,0-26-1920,27 26 1344</inkml:trace>
  <inkml:trace contextRef="#ctx0" brushRef="#br0" timeOffset="747">8216 8710 7680,'-15'0'2880,"15"0"-1536,0 0-800,0 0 1376,0 15-1120,15-15 479,-15 0-767,0 15 288,16-15-480,-16 0 416,15 0-448,1 0 288,-16 0-320,15 0 64,0 0-192,0 0 160,1-15-192,-16 0 32,15 15-64,1-31 32,-1 31-64,0-31 128,-15 16-96,16 0 192,-16-1-160,0 1 192,0-1-192,0 1 32,-16-1-64,16 1-64,-15 15 32,0 0-32,15 0 0,-16 0-96,1 15 64,-1 1-32,1-1 0,0 16 64,15 0 0,-15-1 0,15 1 0,0 0-96,0 0 64,0-1-32,0 1 0,0-16 64,15 1 0,-15-1 64,15 1-32,0-1-32,1 1 32,-1-16 32,1 14-32,-1-14-96,0 0 32,16 0-672,-16 0 384,0 0-1984,1 0 1280,-1-14-3423,1 14 2495,-1 0-2976,0-16 2816</inkml:trace>
  <inkml:trace contextRef="#ctx0" brushRef="#br0" timeOffset="1322">8631 8493 7040,'-31'0'2720,"31"0"-1472,0-15-320,0 15 1600,0 15-1376,0-15 479,0 0-959,15 15 448,1-15-640,-16 16 256,31 15-448,-16-1 64,0 1-224,1-15-64,14 14-32,-14 1-32,-1 0 0,16 0 64,-16-1-32,1-15-160,14 1 64,-15-1-96,1 1-768,-1-1-288,1 1-1119,-1-1-449,0-15-1696,-15 15-672</inkml:trace>
  <inkml:trace contextRef="#ctx0" brushRef="#br0" timeOffset="1047">8861 8433 6528,'15'-31'2464,"-15"31"-1344,0 0-128,0 0 1632,0 15-1408,0-15 383,0 16-991,-15-16 160,15 31-448,0-16 96,-15 15-256,0 1 64,15 0-128,-16 15 0,1-15-32,0 15-64,-1-15 32,16 15-896,-15-15 480,-1-1-1823,16 1 1247,-15-15-2112,15-1 1728,0 1-2656,0-2 2272</inkml:trace>
  <inkml:trace contextRef="#ctx0" brushRef="#br0" timeOffset="1849">9107 8493 6144,'-15'-15'2272,"15"15"-1216,0 0-256,0 0 864,0 0-416,0 0-160,-16 15-192,16-15-96,0 15-448,-15 1-65,-1-1-63,16 16-32,0-15-32,-15 14-32,15-14 64,0-1 32,0 16 96,0-16 32,0 1-160,15-16 96,1 15-192,-1-15 32,1 15-64,-1-15 96,0 0-96,0-15 128,-15 0-128,16-1 32,-1-15-32,-15 16 160,16-16-128,-16 16 320,0-16-224,0 16 32,0-1-64,-16 1 0,16 15-192,0-16-32,0 16 32,0 0 0,0 0 96,0 0-32,0 16-32,0-1-64,16 16 32,-1-15 32,-15 14 0,15 1-640,-15-16 352,16 1-2208,-1-1 1376,-15 1-4575,16-1 3167,-16-15-2304,14 15 2816</inkml:trace>
  <inkml:trace contextRef="#ctx0" brushRef="#br0" timeOffset="2469">9368 8494 9728,'0'0'3584,"0"0"-1920,15 15-1088,-15 0 895,0 1-575,0-16-96,16 31-416,-1-16-96,-15 16-160,15-1-96,-15-15 0,16 1-32,-16 15 64,15-16-32,0 1-32,-15-1 32,0-15 32,0 15-32,0-15 64,0-15-64,0 0 64,0-1-64,0-15 64,-15 0-128,15 1-64,0 15 64,0-16 64,0 16 0,15-1 64,-15 16 0,16 0 96,-1 0-96,1 0 0,-1 16-32,0-1-64,0 0 96,-15 1 0,16 14-32,-1-15 32,-15 1 0,16-1 32,-16-15-160,0 16 32,15-16 0,-15-16 64,0 16 32,-15-31 96,15 16-160,0-15-32,-16-1-64,16 0 0,0 16 64,16-1 64,-16 1 32,15 15 32,-15 0 0,16 0 0,-1 0-64,1 15 32,-16-15-128,14 16 0,2-1 32,-1 1 64,2-1-320,-17 16-128,15-16-960,1 0-384,-16-15-1215,15 15-545,0-15-768</inkml:trace>
  <inkml:trace contextRef="#ctx0" brushRef="#br0" timeOffset="3088">9907 8448 9216,'0'-15'3424,"0"15"-1856,15 31-992,-15-31 896,0 15-289,0 0 33,16 16-416,-1-1-96,0 17-416,1-16-96,-1-1-64,0 1 0,16 15 0,-15-15-160,-1 15 32,1-16 0,-2 1 64,2 0 32,-1-1-32,-15-14 32,16 15-64,-16-16-32,0 0 32,0-15 32,0 0-32,-16 0 64,16-15-64,-15 0-96,-1-16 32,-14 0-32,15-15 0,-1 0 64,1 0 0,-1-31 128,16 31-64,0 0 192,0 0-160,0-16 96,16 32-96,-1-16 96,1 30-128,-1 1 128,15-1-128,-14 1 32,-1 15-32,1 0 96,-1 0-96,1 0-32,-1 15 0,-15 1 32,15-1-32,-15 1 64,0-1-64,-15 16 64,15-16-64,-15 16-96,-1-1 32,-15-14-256,0-1 160,1 16-576,-1-31 384,0 16-1056,16-16 768,-16 0-1824,16 0 1376,15-16-3551,-15 16 2591,15-31-2720,15 16 2688</inkml:trace>
  <inkml:trace contextRef="#ctx0" brushRef="#br0" timeOffset="3410">10337 7925 7296,'-15'0'2816,"15"0"-1536,0 30-288,0-30 1728,0 16-1504,0 15 607,0-16-1087,0 31 224,0-16-576,15 17 224,-15-16-352,16 15 128,-16 0-224,15 0 64,0-15-128,-15 14 0,15 2-32,1-17-192,-1 1 64,1-1-672,-16 1 416,0-15-1632,15 15 1088,-15-16-3071,0 0 2207,0-15-3360,15 0 2880</inkml:trace>
  <inkml:trace contextRef="#ctx0" brushRef="#br0" timeOffset="-3057.0607">8600 10707 5888,'0'0'2272,"0"0"-1216,0 15-672,0-15 1088,0 0-832,15 0 768,-15 15-832,0-15 480,16 0-608,-16 0 320,15 15-448,-15-15 319,16 0-351,-16 0 256,15 0-288,-15 0 128,16 0-224,-1 0 128,0 0-160,0-15 160,-15 15-192,16-15 96,-1 15-96,16-31 0,-16 31-32,1-15 32,-1-1-64,0 1-32,16 0 32,-16-1 32,1 16-32,15-15 128,0-1-96,-17 1 192,17 0-160,0 0 32,15 15-64,-15-16 32,0 1-64,0-1-32,-1 16 32,1-15 96,0-1-64,-1 16 128,1-15-128,-15 0-32,6 4 0</inkml:trace>
  <inkml:trace contextRef="#ctx0" brushRef="#br0" timeOffset="-3058.0607">9020 10418 20543,'26'26'192,"5"5"-128,0-16 128,-1 16-128,1 0 128,0-16-128,-1 15 32,1-14-32,-16 15 96,16-16-96,-15 0 32,14 1-32,-14-1-64,-1 0 32,1 0-32,-1 1 0,-15-1-352,15 1 192,-15-1-800,15 1 544,-15-1-1696,0 0 1152,0-15-4607,0 0 3071</inkml:trace>
  <inkml:trace contextRef="#ctx0" brushRef="#br0" timeOffset="-1269">9307 10214 5888,'0'0'2176,"0"0"-1152,-15 15-416,15 0 1312,0-15-1088,0 0 896,0 0-1024,0 0 640,0 0-801,0-15 289,0 15-480,-16-15 288,16-1-352,0 1 256,0-1-288,0 1 64,-15 0-192,15-16 64,0 0-96,-15 1 96,15-1-128,0-15 128,0 15-128,0 0 128,0 1-128,0-16 32,0 15-32,-16-15 160,16 16-128,0-1 192,0 0-192,-15 0 96,15 1-96,-15-1 0,15 15-32,0-14-128,0-1 32,0 1 32,0-1 0,-16 0 0,32 15 0,-16-14 64,0 14-32,0-14 64,0 30-64,0-15-96,0-1 32,-16 1 96,16 15-32,0 0-32,0-16 32,0 16-32,-15 0 0,15 16 64,0-16-32,-16 15-160,1 1 64,0-1-32,0 15 32,-1-14 0,1-1 0,15 0 0,-16 1 0,1-1 0,15 1 0,-16-16 64,16 15 0,0 1-96,0-16 64,-15 0-32,15 0 0,0 0 128,0 0-32,0-16-32,15-15 32,-15 16-32,16-16 0,-16 0 0,15 16 0,1-15 64,-1-1 32,1 15 32,-16 1 64,15 15-32,0-16 0,0 1-96,1 15 32,15 0-64,-16 31 64,0-31-128,16 31 0,-16-16 96,16 16 32,-15-1-32,14 1-64,-14-16-64,-1 16 32,16-15-320,-31 15-160,15-17-896,0 2-352,-15-16-2527,0 0-1089,0-16 1408</inkml:trace>
  <inkml:trace contextRef="#ctx0" brushRef="#br0" timeOffset="3957">10598 8463 7552,'0'16'2880,"0"-16"-1536,31-16-640,-16 16 1472,-15 0-1248,15 0 799,1 0-1055,-1 0 512,1 0-704,-16 0 256,15-15-448,0 15 128,1-16-256,-1 1 64,1-1-128,-1 1 0,-15-1-32,15-14 160,1 15-128,-16-1 320,15-15-224,-15 16 32,0-1-128,0 1 0,0 15-32,-15-15-64,15 15 32,-31 0-32,16 0 0,-16 0-96,15 15 64,-14 0 32,14 16 0,-15 0-96,16 0 64,0-1-128,-1 17 96,1-16 32,15 0 32,0 14 0,15-14 352,1-15 160,14 15-64,-14-16 64,15 1-288,-1-16-128,1 14-64,0-14 32,0 0 96,-1 0-64,-14 0-64,15-14-928,-16 14-352,0-16-672,1 16-224,-1 0-3295,0-31-1825,-15 0 3488</inkml:trace>
  <inkml:trace contextRef="#ctx0" brushRef="#br0" timeOffset="4878">11105 8217 5504,'0'0'2112,"0"0"-1152,0 15-288,-15-30 1632,30 15-1280,-15 0 1088,0 0-1248,-15-16 895,15 1-1023,0-1 704,0 16-832,0-30 288,15 14-512,-15-15 288,0 16-384,16-16 192,-1 16-256,1-16 0,-1 16-128,16-1 96,-16 1-128,16 15-32,-16-15 64,16 15 64,-16 15-64,1-15-128,-1 15 0,0 1 32,0 15 64,1-16 32,-16 31 32,0-31-224,0 32 0,0-17-32,-16 17-32,1-17-32,0 1 32,0 0 96,-16 0 32,15-1-64,-14 1 64,14 0-32,1-16 0,0 1 0,15-1 0,0 0 0,15-15 0,-15 0 256,31 0 128,-16 0-32,16 0 0,0 0-96,14 0-32,-14 0 32,16 0 96,-17 0 0,1-15 0,15 15-32,0 0 0,-30 0-64,29 0 32,-29 0-64,14 0 0,1 0-96,-15 0-64,-1 0 96,0 0 0,0 0-320,-15 0-96,0 0-960,0 0-448,0 0-1856,0-15-767,0-1-1025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3.108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15649 4968 12160,'45'-16'4575,"-45"16"-2495,61-15-1792,-46 15 1120,0 0-896,16-15 96,-2 0-352,2-15-32,-16 14-128,16 1 96,-17-15-128,2 0 128,-1 15-128,-30-15 192,15 14-160,-16-14 96,-14 0-160,-15 30-32,0-15 0,-1 30 0,15 0 0,1 16-96,0-1 64,15 0 96,0 15 96,15-15-64,0 16-64,0-31 0,15 15 32,15-15-32,1 1-32,-1-2-320,15-14-192,0-14-672,-14-2-192,15 1-224,-1-15 32,-15 0 577,0-1 255,-15-14 480,1 15 128,-16-16 672,0 32 288,-16-2 767,1 16 353,15 16-672,-14-2-352,14 2-544,0-1-192,0 0 0,14 0 96,1 0 0,16 0 0,-16 0-96,16 0-32,-17 0 32,-14 16 32,0-1-96,-14 0-32,14 0-192,-31 15-64,16-14-288,0-16-128,15 0-128,-16 0-32,-13-15-1280,13 0-544,1 0-2879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3.29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16113 4309 12416,'0'0'4639,"0"0"-2495,15 15-1664,-15 0 1440,15 1-1120,-15 13 288,0 17-640,0-1 448,0 16-512,16 14 64,-2-14-256,2-1-96,-1 1-64,15 0-896,-15-16 480,0 15-1376,15-15 960,-15 1-2144,1-16 1632,-2 16-4863,-14-32-353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3.477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15978 4676 12544,'0'-15'4639,"0"15"-2495,15 0-1856,0 0 1248,0 0-960,1 15 96,29-15-416,0 15-32,1-15-128,-1 16-64,0-2 0,15-14-896,-14 0 480,-1 16-3136,0-16 1920,-14 14-4703,14-14 3519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4.06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15922 4732 11648,'0'0'4384,"0"0"-2369,15 0-1983,-15 0 800,0 0-576,0 0-768,15 0 256,0 0-2655,0 0 1599,1 0-4160,-2-14 3072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4.177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16518 4741 12416,'-15'15'4639,"15"-15"-2495,-15 15-1920,15-15 928,0 15-544,0 0-96,0 1-384,0-1-64,0 0-64,0-15-96,0 15 64,0-15-1440,0 15-640,0-15-2239,0 0-2177,0-15 2272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4.32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16318 4411 13440,'0'0'4991,"15"0"-2687,-15 15-2400,0-15 928,15 15-576,-15 1-64,15-2-704,0 17-224,1-16 384,-1 15-1120,15-15-416,-14 0-4799,-2 0 3615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5.02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16583 4650 8960,'15'45'3424,"-15"-45"-1856,15 30-1408,-15-14 1408,15-1-928,-15 0 383,0 0-575,15 15-128,-15-15-192,0 15 128,0-14-160,0 14 256,0 0-224,0-15 448,-15 1-320,0-16 96,15 14-224,-15-28 0,0-2-64,15 1 96,-15-15-96,15 0 320,0-16-192,15 16 512,0 0-384,0 0 416,15 14-416,-15 16 192,16 0-288,-1 0-128,-15 0-64,16 0-608,-16 31 320,15-16-1248,0 0 864,15 0-2208,-14 0 1632,-1 0-4831,-15-15 3391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5.278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16960 4604 10496,'-30'0'3936,"30"0"-2112,-16 15-1345,16 0 1569,0 0-1216,-15 15 544,15-14-832,-15 29 128,15 1-384,0-31 32,0 15-192,15-15 64,-15 0-96,0 0 96,15 1-128,-15-16 32,16 0-32,-1-16-128,0 1 32,15 0 32,-15-15 64,1 0 96,-16-16-64,14 16-64,-14 15 0,16-15 32,-16 30 32,0 0-32,0 0 32,0 14-128,0 17 0,0-1 32,0 0 0,15 1-96,0-1 0,-15-15-1440,15 0 864,0 0-2272,0 1 1632,0-16-4863,15 14 3455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5.39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17236 4192 10880,'15'-30'4128,"-15"30"-2241,0 15-1151,0-15 1536,-15 15-1312,15 16 320,-16 14-800,-14 0 288,15 16-448,15-16 192,-15 16-288,0 14-64,15 1-96,0-16-64,15-14 32,0-1-192,16-15 96,-1 1-320,0-1 224,0-15-928,1 0 608,-2 0-2176,17 1 1472,-31-2-5183,0-14 3551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6.12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16998 4507 13696,'15'0'5087,"-15"0"-2751,30 15-2240,-14-15 1440,-2 0-992,17 0 512,-1-15-608,0 15 320,1 0-448,14-15-736,1 15 224,-1-16-1792,15 16 1088,-15 0-864,-14 16-1440,15-1-671,-16 0-865,-15 0-352</inkml:trace>
  <inkml:trace contextRef="#ctx0" brushRef="#br0" timeOffset="1">17663 4718 10752,'-14'16'4032,"14"14"-2177,14-30-1183,-14 0 1056,0 15-1088,0-15-928,0 15-416,0-30-704,0 15-127,0-15-1953,0 0 1888,-14 0-992,14-15 1568,-16-16 1792,1 1-352,0-1 3456,0 1-2144,0-1 1055,15 32-1631,-15-17-32,15 31-672,-15-15-64,15 0-224,0 15-800,15 0 352,0 0-2463,0 0 1535,0 0-4192,0 0 3040</inkml:trace>
  <inkml:trace contextRef="#ctx0" brushRef="#br0" timeOffset="2">17769 4628 10496,'0'30'3936,"0"-30"-2112,16 31-1153,-2-31 1569,2 15-1312,-1-15 480,15 0-864,-14 0 352,14 14-544,0-28 128,0 14-320,0 0 0,-14-15-96,-2 15 96,-14-16-96,0 1-384,0 0 192,-14-15-320,-17 15-256,1-16-32,0 16-544,-1 0-128,17 15 736,-2 0-1280,16 0-383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9T21:25:47.197"/>
    </inkml:context>
    <inkml:brush xml:id="br0">
      <inkml:brushProperty name="width" value="0.02857" units="cm"/>
      <inkml:brushProperty name="height" value="0.02857" units="cm"/>
      <inkml:brushProperty name="color" value="#ED1C24"/>
    </inkml:brush>
  </inkml:definitions>
  <inkml:trace contextRef="#ctx0" brushRef="#br0">9060 9064 3584,'0'-14'1408,"15"-17"-768,16 1-608,-16 15 256,0 0-96,15 0-32,0-15-256,16 14 0,-1 1 160,-15 0 128,15-15 160,1 15 192,15 0 0,-1-1 32,-15-14-288,16 15-32,-1 0-32,16-15-96,-1 0-96,-14 0-96,0-1-32,29 1 64,-30 0 0,16-16 32,0-14 0,15 14 128,-1 1 160,-14 0 32,-1-16 64,16 31 0,-15-30 0,-1 14-128,1 1 0,14-1-96,-14 1 0,0 15-192,-1 0 32,-14-1-64,-1 1 0,-14 0 0,14 0 0,-15 14 64,-14-14 0,-1 15 64,16-15 96,-16 15 0,0-15 64,0 30-192,0-31-32,1 16-64,-16 0-64,15 0 96,1 0 0,-17 0-64,1 15 64,1-16 96,14 2 96,0-2 0,1 1 64,-1 0-64,15 0 64,-15 0-128,1 0-64,-1-1-96,15-13-32,-15-2-32,-15 31 96,15-15 0,-30 0 32,16 15-96,-1-15 64,-15 15 96,0 15-96,0-15 0,0 0 96,0 0-96,0 0 0,0 0 32,0 0-160,0 0 96,-15-15 32,15 15 32,-16-15 0,-14 15 0,15-16 0,0 1-96,-15 15 64,15-15-32,-16 0 0,1 15 0,15-15-64,-15 15 0,0 0 0,-1-15 96,1 15 0,15 0-64,15 0 0,-15 0-32,15-15 0,0 15 0,15 15 96,0-15-64,15 15 32,1 0 0,-1 0 0,0 0 0,1-15-64,14 15 0,0-15 96,1 16 0,-1-1 96,0-15-32,-14 15 64,-1 15-64,0-30-32,0 15-64,-30 1 32,15-16 32,-15 29 64,-15-13-32,15-1 64,-30 0-64,15 15 64,-15-15-128,15 15-64,-16-14 64,-14 14 0,14-15 32,1 15 0,0 1-96,0-1 0,15-15-32,-16 0 96,17 0-1216,-2 0-416,1-15-736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6.42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17814 4435 12032,'15'15'4575,"-15"-15"-2495,0 15-1792,15 0 960,-15 15-576,0-14-64,15 13-224,-15 2 0,16-1-224,-16-15-96,0 16 32,0-1-128,14 0 0,-14-15 32,0 0 0,0 1 64,0-2 32,0-14 32,0-14 64,0-2-32,0 1 64,0-15-128,16-15-64,-16-1 0,0-15-32,15 16 64,0 0 32,0-1 512,15 31 320,15 0-128,1 15 0,-16 0-384,15 15-160,-14 0-320,-1 16-32,0-1-672,-15 16-288,15-1-960,-14 0-384,-2-15-3999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28.531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11857 6229 8704,'-15'0'3232,"15"0"-1728,-15-15-768,15 15 992,0-15-321,0 15-63,0-15-448,0 15-256,15-15-352,0 0 96,0 0 32,15 15 0,1-15 0,-1 15-160,16 0 0,-1 0-32,15-16 96,1 16-32,-1-15 0,-15 15-96,16-30 32,-16 15-64,-15 0 0,15-1-96,-14 2-64,-16-1-320,0 15-192,0-16-544,0 16-192,-15 0-1792,15-15-767,-15 0-1185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30.76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12534 5659 8704,'0'0'3328,"0"0"-1792,-15 30-1024,15-15 1440,0 1-1153,0-2 481,0 1-768,0 1 224,15 14-448,-15 0 192,0-15-256,15 15 128,0 1-192,-15 14 224,16 1-256,-1-1 96,0-15-128,-15 15-64,15 1 0,-15-1 32,16-15-32,-16 1-32,14-1 32,-14-15-480,0 0 256,0 0-1664,0 0 1024,0-15-3519,0 0 2431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31.17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12511 5633 9856,'-15'-30'3680,"15"30"-1984,0-30-864,0 14 1567,0 16-1343,15-15 128,-15 0-768,30 0 128,-14 15-320,14 0 0,0 30-128,0-15 0,16 15-32,-16 1 32,-15-1-64,0 15 64,15-15-64,-30 1-32,0-1 32,0 0 96,0 1-64,-30-1-32,30 0 0,-30-30-192,0 15 96,15 1-448,-1-16 256,-14 14-992,30-14 672,-15 0-1984,15 0 1441,0 0-4481,15 0 3104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31.87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12840 6022 9472,'-15'16'3520,"15"-16"-1920,0 14-608,0-14 1535,0 16-1407,0-1 0,0 0-704,15 0 32,0 15-288,-15-15 64,16 16-128,-1-16 96,15 15-128,-15-15 192,0 1-160,1-16 320,13 14-224,-13-28 320,-2 14-288,17-16 224,-16 1-224,0-15 0,-15 0-128,15-1-416,-15 1 192,0 0-1312,15-1 800,-15 1-2272,0 0 1632,0 15-4895,0-15 3455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32.158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13641 5443 10752,'0'0'4032,"0"0"-2177,15 30-1119,-15-30 1120,0 31-608,15-17-64,-15 32-640,16-15-160,-2 14-256,2-15-96,-1 31 64,15-31-64,-15 30 64,0-30-480,15 31-160,-15-15-1056,1-16-416,-16 15-1759,14-15-737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33.09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13963 5352 12672,'-15'30'4735,"15"-30"-2559,0 31-1984,0-16 1280,15 0-960,-15 15 64,15 1-384,0 14 32,1 0-128,-2 1 0,2-1-32,14 15-64,-15-14 32,0-1 96,0 0-64,0 1 32,-15-1-32,0 1-128,16-16 32,-32 0-32,16-14 0,0-2 0,-15-14 0,0 0 64,0 0 0,0-30-96,15 15 64,-15 0-32,15 0 0,0 0 256,15 0-96,0 0 256,15-1-224,1 1 384,-1 15-288,15 0 96,0-30-32,-14 30 32,14-30-32,0 14 0,-14 2-160,-1-2-96,0-14 0,-15 15 32,1 0 32,-2 0 32,2 0 0,-16-1-64,-16 1-64,16 0 32,-30 0 32,15 0-96,-15 30 0,15-15-128,-15 30 32,14-15 64,16 16 32,-14-1-64,28 15 64,-14-15-32,16 1 0,-1-1 64,15 0 0,-15 1-576,31-16-256,-16 0-608,15-30-320,0 15-2208,16-15-959,-1 0 223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36.943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16715 5410 10240,'0'15'3872,"0"-15"-2112,0 15-1280,0 0 991,0 0-863,0 1-32,15 14-384,0-15 256,0 15-256,16 1 384,-17-16-320,17 16 448,-16-16-416,16-15 224,-17 14-288,17-28 128,-16 14-192,0-15 128,0-1-160,0 1 160,-15-15-192,-15-1 96,15 16-96,-15-15-256,0 15 64,0-1-864,-16 1 512,17 15-1344,-2 0 992,1 15-2304,0 1 1761,0-1-4161,15 0 3072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37.365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17055 5311 8960,'15'-15'3328,"-15"15"-1792,15 30-512,1-30 1343,-16 15-1343,0 1 160,15-1-768,-15 15 416,0 0-512,0 0 160,15 1-320,-15-16 128,0 15-160,15 0 64,-15-14-96,0 14 160,0-15-160,0 0 192,0-15-192,0 0 96,0 0-96,0-15 0,0 0-32,0-31 160,0 16-128,0 0 544,15-16-384,0 1 544,15 15-480,-15 15 224,16-16-320,-1 31 0,0-15-128,0 30 0,1-15-32,-1 31-128,0-16 32,0 0-32,1 15-544,-16 0-224,0 1-736,15-1-256,-15 0 960,0-15-2176,-15 1-831,15-1-1121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38.93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13150 6358 8320,'0'15'3072,"0"-15"-1664,0 16-512,16-2 1600,-16-14-1409,0 16 481,0-1-960,15 0 160,-15 0-448,15 15 32,-15-15-224,0-15 64,0 16-96,15-2 96,-15-14-128,0 0 128,15 16-128,-15-16 32,0 0-32,0 0-128,15 15 32,-15-15 32,0 0 0,15-15 64,-15 15-32,0 0-96,16 0 32,-16-16 32,14 16 0,-14 0 64,0 0-32,16-14-32,-16 14 32,15 0 32,-15-16-32,15 16 128,-15-15-96,15 0 192,0 0-160,-15 0 96,15 0-96,-15 0 96,0-1-128,0 2 128,0-2-128,-15 1 32,15 0-32,-30 15-128,15-15 32,-30 15-32,29 0 0,-29 15 0,30-15 0,-15 30 0,-1-14 0,16 14 0,15 0 0,0 15 64,15-14 0,-15 14 128,31 0-64,-16-15 192,0 1-160,15-16 96,0 15-96,0-15 0,1 1-32,-1-2-480,0-14 224,1 0-1472,-1 0 928,-15-14-2560,15-2 1825,-14-14-4385,-2 15 3296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9T21:25:48.608"/>
    </inkml:context>
    <inkml:brush xml:id="br0">
      <inkml:brushProperty name="width" value="0.02857" units="cm"/>
      <inkml:brushProperty name="height" value="0.02857" units="cm"/>
      <inkml:brushProperty name="color" value="#ED1C24"/>
    </inkml:brush>
  </inkml:definitions>
  <inkml:trace contextRef="#ctx0" brushRef="#br0">9279 9371 5376,'-15'0'2016,"30"0"-1088,0 14-960,-15-14 384,16 0-224,-16-14-96,15 14 0,0 0 32,15 0-32,-15 0 256,1 0 128,14-16 0,15 16 224,0-15-160,1 15-128,-1-15-32,16 15-192,14-15-32,-14 0 96,14 0 32,-14-16 96,14 1 32,1 15 32,-1-15 64,16 0-96,0-1 32,-1 1-96,-14 0 0,15-1-160,0 1-96,0 0 0,-1 0-32,1 0 0,0 14 64,-16 1-32,16 0-32,-16-15 32,1 15-32,-16 15 128,16-16 64,-15 2 64,-1 14-1,0-15-63,1-1-32,-16 16-192,1-15-32,-16 15 32,15 0 64,-14 0-64,-16 0 0,0-15 96,0 15 32,0 0-32,-15 15-64,0-15 96,0 0 0,0 0-32,0 0 32,0-15-64,0 15-32,-15-15 32,0 0 32,15 0-96,-30-15 0,-1-1 32,1 1 64,0 15-96,-1-15-64,1 14 64,0 16 64,0-15-64,15 0-64,0 15 64,-1 0 64,2 0-64,14 0-64,0 0 64,0 0 0,14 15 32,2 0 0,14 1-96,0 14 64,0-15 32,0 15 64,16-15-32,-1 15-32,1 1 32,14-31 32,-14 30-32,-1-15 64,0-15 0,1 15 96,-16 1-160,0-1-32,1-1 64,-17 2 96,-14-1 128,0 0 64,0 0-96,-14 0 0,-2 16-160,-29-16 0,15 15-96,-16 0-32,16-15 96,0 15 32,0 1-128,-16-16 32,16 0-160,-15 0 32,14 0-864,1-15-288,0 0-2047,-1 0-801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40.04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13864 6082 12160,'-15'-61'4575,"15"61"-2495,-15 0-1440,15 0 1184,0 15-928,0-15-320,15 31-96,-15-16 0,15 15-256,1 0 64,-1 31 64,-1-16-64,2 1-160,-1-1 0,0 0-64,0 0-64,0 1 32,0-1-128,1 0 64,-16-14 32,15-1 0,-15-15 0,0 0 0,0 0 0,0-15 0,0 0-160,0-15 96,0-15 32,15 15 32,-15-31 256,15 31-128,0-15 448,15 15-320,-15 0 288,16 0-288,-16 15 0,15 15-160,-15 0-64,16 0 0,-17 0-256,17 15 128,-16 1-800,0-16 480,0 15-1344,0-15 960,-15 0-2144,15 1 1632,1-2-4095,-16-14 3039,14 0-3008,-14 0 3104</inkml:trace>
  <inkml:trace contextRef="#ctx0" brushRef="#br0" timeOffset="-8055">12700 5763 12416,'-15'-15'4639,"15"15"-2495,30-30-1728,-30 15 1344,16 15-1088,14 0-32,0-15-416,0 15-64,15-15-96,-14 15 32,14 0-928,0 0-352,0 0 576,1 15-1824,-1-15-703,-15 0-1857</inkml:trace>
  <inkml:trace contextRef="#ctx0" brushRef="#br0" timeOffset="-8169">12836 5356 10752,'-16'0'4032,"16"0"-2177,0 15-1023,0 0 1440,0 1-1280,0-1 64,16 0-672,-16 15 64,30 0-288,-15 16 0,0-16-96,0 0-64,15 16-64,-14-16 32,14 15-832,-15 1-352,15-16 608,-15 15-1760,1-14-671,-2-1-1825</inkml:trace>
  <inkml:trace contextRef="#ctx0" brushRef="#br0" timeOffset="-116">13351 6369 9600,'-15'0'3584,"15"0"-1920,-15 15-800,-1-15 1503,16 15-1311,0 0 256,-15 1-800,0 14-32,15-15-288,0 15-32,15 0-96,-15 0 32,15 1-64,-15-1 128,16-15-96,-1 0 32,0 0-32,0 1 96,0-16-96,0 0 192,0-16-160,-15 1 96,15 0-96,0-15 0,-15-1-32,0 16 32,-15-15 64,15 0 64,0 15-96,0 0-32,-15 15 32,15 0-64,0 15-64,0 15-64,15 0-32,-15-15-288,15 31-96,1-31-256,-1 15-64,0-15-288,15 1-64,-15-2-288,16-14-128,-1 0-479,0-30-161,-15 30-1280,15-30-288,-14 15 2336,-1-15 2976,0-1 1536,-15 1-256,0 15 928,0 0-2144,-15 15 767,15 0-1407,-15 15 192,-1 0-672,16 0 64,0 0-320,0 16 64,0-16-160,16 15-64,-1-15-32,0 0-384,0 1 192,15-16-1088,-15 14 704,1-28-2144,14 14 1505,0-16-3425,0 1 2592,-15-15-2496,0 15 2592,15-16-96</inkml:trace>
  <inkml:trace contextRef="#ctx0" brushRef="#br0" timeOffset="-7138">13456 5718 9344,'-46'-30'3520,"46"30"-1920,-15-15-608,15 15 1599,0 0-1439,0 0 288,15 0-896,0 0 256,16 0-480,-1 0 64,0-15-256,0 15 64,15 0-96,1-15-704,-1 15 352,0 0-2464,-14 0 1504,14 0-5151,0 0 3519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40.34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14458 6453 10368,'0'30'3936,"0"-30"-2112,30 15-1057,-30 0 1537,16-15-1312,-1 15 224,0-15-736,15 16 320,1-16-448,-2 0 256,2 14-352,14-28 128,-14 14-224,14-16 128,-15 1-160,-15-15 64,15 30-96,-14-30 0,-2-1-32,-14 1 96,0 15-96,-14-15-32,-2 0 0,-14 14-128,0 1 64,-16 0-128,16 15 96,-15 0-736,30 15 416,-16 0-1024,16 16 800,1-16-1408,14 15 1152,0-15-2271,0 1 1759,14-2-3872,1 2 2976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41.03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14972 6067 10368,'0'0'3936,"0"0"-2112,0 0-993,0 15 1505,0-15-1312,0 15 0,-15 1-672,15-1 0,0 15-224,-15 0 160,30 1-192,-15 14 192,15-15-192,-15 0-32,15 16-32,0-31-32,0 15 0,1-15-224,13 1 128,-13-16-1088,14 14 640,-15-14-2720,15 0 1825,-14-14-4577,-2 14 3392</inkml:trace>
  <inkml:trace contextRef="#ctx0" brushRef="#br0" timeOffset="1">14745 6294 11648,'-15'15'4288,"15"-15"-2305,30 0-1407,-14 0 1568,-1 15-1248,0-30 192,0 15-672,15 0 64,0 0-320,-15-15-64,15 15-64,1 0-896,-1-15 480,0-15-1824,1 30 1248,14-30-2463,-15 14 1919,0 1-3776,0 0 2976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41.46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15218 5942 11136,'-31'0'4224,"31"0"-2305,0 0-1311,0 0 1376,0 15-1152,-15 0-64,30 16-480,-15-17-64,0 17-128,15-1 160,1 0-160,-16 1 96,15-1-96,0 0-64,0 15 0,0-15 32,-15 1-32,15 14-96,-15-15 32,15 0-128,-15 1 96,0-16-32,16 0 32,-16 0 0,0-15 0,14 0 64,-14 0 0,0-15 0,0 0 0,-14-15 64,28 14-32,-14-14 320,0 15-160,0 0 512,0 0-384,16 15 288,-1 0-352,0 0 64,0 0-192,0 0 64,16 0-96,-16 0 96,15 0-128,0 0 32,-15 0-32,15 0 32,1 0-64,-1-15 64,0 0-64,-15 0-32,15-1 32,-14 2-32,-1-2 0,-15 1-96,15 0 64,-30 0-128,0 15 96,-1-15 32,2 15 32,-2 0-96,1 15 64,0 0-32,0 15 0,15-14 0,0 14 0,0 15 0,0-30 0,30 15 64,-15 0 0,1-14-224,14 14 128,0-15-1024,0-15 640,1 15-2432,-1-15 1632,-15-15-2943,15 15 2399,-15-15-3296,15 0 2912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42.085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15796 6056 12544,'0'30'4639,"0"-30"-2495,0 16-1568,0-1 1376,15-15-1184,-15 15-128,15 0-448,-15 0-128,16 0-32,-16 0 32,14 15-32,-14-14 64,16 14-64,-1-15-160,-15 0 64,0 0 320,0 1-160,0-16 416,0 14-288,0-28-32,0-2-128,0 1-64,-15 0 32,15-15-128,-16-1 64,16-14 32,0 15 0,16 0 64,-1-1-32,-15 1-32,15 15 32,0 0-1088,0 0 576,0 15-3328,-15 0 2112,16 0-5119,-2 0 3839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46.49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14043 5814 6784,'-15'0'2528,"15"0"-1344,15-15-384,-15 15 1504,0 0-1248,15 0 384,0-15-865,-15 15 161,30 0-416,-14 0 224,-1 15-288,0 0 192,16-15-224,-17 0 128,1 15-192,1 1 0,14-16-96,-30 14-64,15-14 32,0 16-736,0-1 384,1-15-2271,-16 15 1439,14 0-4288,-14 15 3040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47.48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15287 5469 9088,'-15'-15'3424,"15"15"-1856,-61 15-1280,31-15 1088,30 15-864,-31-15 191,17 16-415,-17 14 160,16-15-224,0 15 416,0 0-352,15 0 352,0 1-352,15-1 64,0 0-224,16-15 64,-16 15-96,15-14 0,0-1-32,1-15-960,-1 14 480,0-14-2496,-15 0 1601,16-14-4193,-17 14 3072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50.12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15355 5535 11136,'0'30'4224,"0"-30"-2305,0 31-1887,0-2 928,15-13-640,-15 14 64,15 0-256,0 0 352,0 1-256,1-2 576,-1 2-416,0-16 352,0 0-416,0 0 320,0-15-352,1 0 128,14-15-256,-15-15 0,16 15-96,-31-15-480,14-1 224,-14-14-1376,0 15 832,-14-16-2400,14 17 1761,-31-2-4385,31 16 3232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50.59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15596 5232 9728,'0'-15'3680,"0"15"-1984,-15 0-1056,15 15 1503,0 0-1215,0 0 352,0 1-800,0 14 0,15 0-288,0 0 32,16 0-128,-17 16 0,2-1-32,13 0 32,-13 1-64,-1-1 64,0 1-64,0-16-160,-15 15 64,15-14-96,-15-17 64,0 2 64,15-16 32,-30 0 0,15-16 0,0-14-96,0 0 64,0 0 32,15 0 0,-15-16 192,16 31-96,-1 0 192,0 0-192,15 15 32,-15 15-64,0 0-64,15 0 32,-30 15 32,16-14-32,-2 14 128,-14 0-96,0 0-32,0-14 0,-14 14-32,-2-15 0,-14 0-224,15 0 128,-15 0-960,15-15 608,0 0-2496,-16-15 1632,31 15-4639,-15-15 3359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51.30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15876 5704 11648,'30'-15'4288,"-30"15"-2305,15 0-1471,-15-15 1120,16 15-992,-2 0-32,1-15-416,1 0 32,-2 0-128,2 0 0,-1-1-32,0-14 96,-15 15-96,0 0 128,15 0-128,-15 0 128,-15 0-64,0-1 32,0 1-96,-1 15-64,2 0 32,-2 31-192,1-16 32,15 0 64,0 15 96,-14 1-64,14 14 0,0-15-32,14 0 0,-14 1 64,15-1 64,1 0-896,-2-15-352,2 1-768,14-2-224,-15-14-479,15-14-161,-14-2-928</inkml:trace>
  <inkml:trace contextRef="#ctx0" brushRef="#br0" timeOffset="1">16329 5417 11648,'-15'-30'4288,"15"30"-2305,-45 0-1471,29 0 1472,16 15-1184,-14 0 192,-2 0-640,16 1 32,0-2-256,0 17 224,0-1-224,16 0 320,-2-15-256,2 15 160,14 1-192,-15-16 224,15 15-256,-15 0 96,0 1-128,-30-1 0,15 0-32,-30 0-608,15 1 288,-30-1-1312,15 0 896,-16-15-3392,16 1 2272,15-2-4831,-1-14 3743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9T21:25:49.791"/>
    </inkml:context>
    <inkml:brush xml:id="br0">
      <inkml:brushProperty name="width" value="0.02857" units="cm"/>
      <inkml:brushProperty name="height" value="0.02857" units="cm"/>
      <inkml:brushProperty name="color" value="#ED1C24"/>
    </inkml:brush>
  </inkml:definitions>
  <inkml:trace contextRef="#ctx0" brushRef="#br0">9208 9737 6400,'0'0'2368,"0"0"-1280,30 0-992,-30 0 640,31 0-352,-1 0-160,0 0-96,15 0-64,1 0-64,-1 0 32,0 0-32,1 0 0,-1 15 0,16 1 64,-1-16 256,16 30 160,-16-30-96,16 15 32,-1 0-256,1 0-32,-1-15 0,16 15 0,0-15 0,-1 15 0,-14-15 0,15 16 0,0-16 128,-1 0 160,1 0-160,15-16 0,-15 16-64,-1 0-32,16 0-96,-30-15-64,15 15 32,-16 0-32,-14 0 0,14 0 0,-14 0 0,-1 15 64,0-15 96,-14 0 128,-16 16-1,15-16 65,-15 0-128,1 0-64,-16 15-64,0-15 0,0 0-128,0 0 0,-15 0 32,0 0 64,0 0-32,0 0 64,0 0-64,-15-15 64,15 15-64,-15-16 64,0 1-128,-15-15-64,0 0 128,-1 0 32,1-1-96,-16-14 32,16-1-64,0 16 0,0-15 64,15 15 64,0 15-32,-1-16-32,2 16-64,14 15-32,0 15-32,14 16 0,2-2 96,14 17 0,0-1 96,0 1-96,16-1 0,-1 16 32,1-16 64,-16 1-96,15-1 0,-15 0 32,15 1 64,-14-1 32,-1-15 32,-15 1 64,15-1 32,-14 0 32,-16-15 0,14 0-128,-14 0-96,-14 1 64,-2-1 64,1-15-64,0 15 0,-15 0-32,15-15-64,-16 0 32,17 15-32,-17-15-288,-14 15-64,-1-15-512,16 15-192,-15-15-479,15 16-161,-16-16-1024,16 14-320,15-28 128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54.72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12560 7073 9600,'-30'0'3584,"30"0"-1920,15 0-800,-15 0 1727,15 0-1439,1-15 352,-1 15-928,15-30 32,0 15-352,16-1-96,-1 1-96,-15 0-192,16 0 64,-1 15-1024,-15 0 608,16 0-3136,-16 0 2017,15 15-4449,-15 0 3424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56.041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14019 6978 11904,'-15'15'4480,"15"-15"-2433,15 15-1759,-15-15 1248,15 15-960,0-15 224,1 15-480,29-15 96,-15 0-256,16-15-64,-1 15-64,16-15-1312,-16 0 704,0 0-4479,16 15 2783,-16-15-4000,0 15 3552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57.758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15871 6505 12032,'-15'-45'4575,"15"45"-2495,0-15-1664,-15 0 1472,30 30-1120,-15-15 192,0 15-608,0 0 384,0 15-448,15 16 448,1-1-448,-16 0 0,14 1-160,2 15-160,-1-16 0,0 15-832,0-15 480,0 1-1376,0 14 960,0-30-2016,15 16 1600,-15-31-4863,15 0 3391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57.91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16126 6809 13440,'0'30'4991,"0"-30"-2687,15 15-2272,-15 0 960,15-15-608,0 15-64,1-15-64,-2 15 0,17 0-128,-16 0-32,0 1 32,0-1 0,0 0 0,0 0 0,1-15 0,-16 15 0,14-15 0,2 0 0,-16-15 64,15 0-160,-15 0-32,15-16-640,0 1-224,-15 15-416,30-15-160,-15 15 96,15-1 64,1 16 512,-1 0 289,-15 0 606,0 0 225,16 0 672,-1-14 320,15-2-224,-15 16-96,0-15-320,1 0-96,-16 0-288,0 0-64,0-16 160,-15 16 96,0 0-128,-15 0 32,-15 15 96,-1 0-288,1 15 160,0 0-224,0 16 64,15 14-128,-15-15 0,30 16-96,-15-1-32,15 0 32,0-14 0,29 14 0,-13-30 0,29 16 0,1-17-928,29-14-320,-30 0-512,31-14-128,0-1-1312,14-1-575,46-29-1025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58.04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17255 6423 11520,'-15'-15'4288,"15"15"-2305,-15 0-1119,15 0 1280,0 0-896,0 0-224,0 30-128,0-15 32,15 31-480,0-16-192,1 15-32,14 31-64,-15-30 0,0-1-192,0 0 32,0 1-704,0-1-320,0 1-288,0-1 0,0-15-736,1 0-320,-2-15-1823,-14 15-1953,0-30 2048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58.24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17040 6804 13184,'-30'-30'4927,"30"30"-2687,0 0-2112,15 0 1024,0 0-576,0 0-64,15 0-32,1-15 32,14 15-288,0-15 64,1 0 128,-1 0-224,15 0-32,-14 0-864,-1 0-416,31-1-832,-31 1-384,16 0-1375,-16 0-577,0-15 160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4:58.913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17587 6321 12800,'-30'-15'4831,"30"15"-2623,0 0-2016,-15 0 1280,30 15-960,-15 15 352,0 0-544,15 16 480,0-1-480,1 16 288,-2-1-352,2 0 0,-1-14-160,0 15-64,0-16 0,0 0-128,0 1 64,1-16-192,-1 15 128,-1-14-256,2 14 224,-16-30-32,0 0 96,0 0 192,15-15-64,-30-15 192,15 15-160,0-15-96,0 0-32,0-30 32,15-1 0,15 1 0,-15 14 0,16 1 64,-1 15-32,0 0 64,0 0-64,16-15 64,-16 15 0,0-1 96,1 16 32,-2-14-96,-13-2-96,-1 1 64,0 0 0,-15 0-32,-15-1 32,0 2-64,15 14 64,-16-16-64,-13 16 64,13 0-64,1 16-32,-15-16-64,0 45 32,14-15 32,1 16 64,0-16 32,30 30 96,-15-30-160,0 16-96,15-1 32,16-14 0,-1 14 96,16-30 96,29-15-128,-14 0-96,14 0-1024,-30-15-480,16-16-2112,-31 1-831,0 0-1089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04.70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23318 4581 7040,'15'0'2624,"-30"0"-1408,0 0-352,15 0 864,0 0-64,0 0 127,0 15-511,0 0-128,0-15-672,0 16 64,0-1 96,0-1-224,15 2 0,-15 14-160,0 0 0,15-15-160,-15 31 0,0-16-32,0 0-64,15 0 32,-15 0-32,0 0 64,0 16 32,15-16-128,-15 0 32,0 16 0,15-31 64,-15 15-192,16-15 32,-16 0-608,0 0-192,0-15-1088,14 0-480,-14 0-2719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05.625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23216 4547 7808,'-15'-15'2880,"15"15"-1536,0 0-640,0 0 832,0 0-256,15 0-1,0 0-319,0 0-64,1 0-480,-16 0-96,30 0 0,-15-15-64,0 15 32,15 0 32,0-15 128,1 15-64,14 0 32,-15-15-96,16 0 32,-1 15-128,1-15-64,-1 15-64,-15-16 0,15 16-64,-15 0-32,31-15 32,-31 15-32,1 0 0,-1 0 0,-15-15-96,15 15 64,0 0 32,1 0 64,-1 0 32,-15 0 96,15 0-96,-14 0 0,14 0 32,-15 0 0,0 0-224,0 0 0,15 0 32,-15 15 32,1-15 32,-1 15 0,0-15 0,-15 16 0,15-1 0,-15 15 0,15-15 0,-15 15 0,15 0 0,1 1 64,-16-1 32,14 16 32,-14-17-160,0 17 32,0-16 0,0 16 0,0-1 0,0-15 64,0 16-32,0-16-32,0 0 32,0-15-32,0 15 64,0 1 32,-14-16-32,-2 15-64,1-15 32,-15 16-32,15-16 0,-31 0 0,16 0 64,-15 0 96,-1 0-64,-14 0 0,14 0-32,-14-15 32,30 0-128,-31-15-64,16 15-288,0-15-96,14 0-448,-14 15-128,-1-15-1440,1 0-607,15 15-2177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06.43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23190 3913 4096,'0'-15'1568,"-16"0"-832,16 15-640,0-15 320,0 15 512,0-16 352,0 16 96,-15-15 64,15 0-800,0 15 256,0 0 96,-15 0-32,15 0 0,0 15-353,0 16-127,0-1-128,15 0 0,-15 15-128,0 1 32,15-1-160,1 0-64,-16-14 0,15 29-32,0-30 128,0 31 160,0-31-160,-15 15-64,15 1-32,-15-1 32,16-14-32,-16-1-32,0 0 32,0-15 32,0 15-32,0-15 64,0 1-224,0-16-32,0 14-864,0-14-288,0 0-895,0 0-353,14-14-1536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9T21:25:51.019"/>
    </inkml:context>
    <inkml:brush xml:id="br0">
      <inkml:brushProperty name="width" value="0.02857" units="cm"/>
      <inkml:brushProperty name="height" value="0.02857" units="cm"/>
      <inkml:brushProperty name="color" value="#ED1C24"/>
    </inkml:brush>
  </inkml:definitions>
  <inkml:trace contextRef="#ctx0" brushRef="#br0">9118 10228 7296,'0'15'2816,"15"-15"-1536,15 0-1152,-15 0 672,31 0-512,-16 15-64,15-15-160,0 0-64,16 0 32,-1 16-128,1-16 64,0 15 32,14 0 0,1 0 64,0 15 32,14 0 160,-14 1 96,14-1-192,1 15-32,0 1-64,0-1-64,15 0 32,-16 1-32,1-1 64,0 0 96,-1 1 224,1-16 64,-15 0-96,15 1 32,-16 14-96,16-15 0,-16 1-256,-14-1 0,14-15-32,-14 30 63,14-15-31,-14 0-32,-16 1 160,1-1 128,-1-15-32,1 16 96,-16-1-192,0-15-32,0 0-64,0 0-64,-14 0 32,-1 0 32,0 0-32,0 1-32,-15-16 96,15 15 0,0-15-32,-15 0 32,0 0-64,0 0 64,0 0-64,0 0 64,-15-15 0,15 15 32,-15-16-160,0 1 32,-15-15-64,0 15 0,-1-15 64,1 0 64,0-1 160,-1 1 128,1 0-192,15 14-96,-15-14-32,15 0 32,0 15-32,-1 0-32,1 0-64,0 0-32,15 15 64,-15 0 0,15 0-64,0 0 64,15 0 32,0 15 0,16 15-96,-1 0 0,0 1 64,1-1 0,14 0 32,0 0 64,-15 1-32,0-1 64,1 0-128,-1 0 0,0 0 32,-15-14 64,1-1-32,-2 0-32,-14-15 96,0 15 0,0 0-32,-14 0 32,-17-15 0,1 15 96,-15 0-32,-1 0 0,1-15-96,0 16 32,15-1-224,-16 0-32,1 0-160,-1 0 32,1 0-192,14 1-96,1-2-544,0-14-159,15 0-1505,0 0-608,-15 0-224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07.19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23156 3932 7552,'0'-15'2880,"15"15"-1536,-15 0-640,15 0 832,-15 0-160,15-16-33,1 16-191,-2 0-64,17-15-608,-16 15-160,15-15-64,-15 15-128,16 0-96,-1 0-96,15 0 32,1 0 224,-1 0 192,0 0-64,16-15 0,-16 15-128,15 0-32,-14 0-32,-1 0 0,0 0-64,-14 0-64,-1 0 32,0 15 32,0-15-96,-14 0-64,14 15 64,-15-15 64,15 15 0,1-15-32,-17 16 32,2-16 32,14 15 32,-30 0 96,15-15 32,0 15 32,-15 0-128,15 15-32,0-15 32,-15 31 0,16-16-64,-2 31 32,-14-31 128,16 31 128,-1-16-192,-15 0-32,15 1-64,-15-1-64,15 1 96,-15-16 64,15 15-64,-15-15 0,0 16-96,-15-16-32,15 0-544,-15 1-256,0-31-768,0 14-256,15-14-2559,-16-14-1121,2-32 1312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07.79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22997 3258 7680,'0'-15'2880,"0"15"-1536,0 0-1568,0 15 2912,0 0-1024,0 0-225,0 1-351,0 14-672,15-15 96,0 15 128,0 16-64,0-16 32,1 15-384,-1 0-160,0 16-32,0 0 32,-15-1-96,15 1 0,-15-16 32,15 0 64,1 1-32,-1-1 64,0-15-128,0 1 0,-15-1 32,15-15 64,1 0-192,-16 0 32,14 0-832,-14-15-256,0 0-736,0 0-255,-14 0-2273,14-15-1376,0 0 2752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08.45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22952 3175 9856,'0'0'3680,"15"0"-1984,0 0-1120,0-15 895,1 15-223,13 0 0,2-14-448,-1-2-64,16 1-448,-16 15-160,15-15-96,16 15-32,-16 0 64,-15-15 32,15 15 96,1 0-96,15 0-64,-31 0 64,30 0 0,-14 0 32,-1 0 0,1 0-64,-1 0 32,-15 0-64,15 15-32,-29-15 32,14 0 32,0 15 32,0 0 32,-14-15-64,-2 30-64,2-15 32,-1 16 32,-15-16-32,15 15 64,0 1-128,0-1 0,0 0 96,1 15 32,-16-14 32,15-1 64,0 30 96,-15 0 64,15 1-160,-15-15-128,0-1 32,15 0 0,-15 15-128,15-14 32,-15-16 0,15 16 64,1-16-32,-16 0-32,14 0 32,-14 0-32,0 0-640,0 1-224,0-16-672,0 0-320,0 0-2975,0-15-2497,-14 0 2624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09.361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23462 3380 11008,'0'0'4128,"0"0"-2241,-15-15-1631,15 15 928,0 0-384,-15-15-64,15 15-160,0 0-32,-15 0-288,0-15-96,15 30 32,-15-15 32,-16 15 96,17 0-160,-2 16-96,1-1-32,0 0-32,0 15 0,15-14 0,0 14 128,0-15 160,15 0 128,0 1 64,16-16 96,-1 16 96,0-31-224,15 0-96,-15 14-192,1-14-64,-1 0-320,0 0-160,-15 0-1088,15 0-416,-30 0-1408,16 0-639,-2-14-1217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10.19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23364 4098 11520,'-15'-31'4288,"15"31"-2305,0 0-1663,0 0 896,0 16-480,0-16-96,0 15-288,15-1-96,-15 17-128,0-1-96,15 0 64,-15 1-64,15-1 64,1-15-64,-16 15 64,15 0 0,-15-14 96,14-1 32,-14-15 32,16 0 0,-16-15 0,15 15 64,-15-30 32,0-16 32,0 1 0,0 14-288,0-14-96,0 15-32,15 0 0,-15-1-128,15 16 32,1 0 128,-1 15 64,0 0 64,0 15 64,-15 16-96,15-2-64,0-13 0,-15 14 32,0 0-96,0 1 0,0-1 96,0-15 32,0 0-32,0 0 32,0 0 0,16 1 96,-16-16-96,15 0 0,-15-16 32,30 1 0,-30 15-224,30-15 0,-15 15 32,15 15 32,-14-15 32,14 31 64,-15-31-32,0 30 64,1-15-64,-16 15-32,14-15 96,-28 0 0,14 16-32,-16-17 32,-14 2-128,0-1 0,-16 0 96,16-15 32,-1 15-192,2-15-64,-2 0-384,1 0-96,0 0-672,14 0-224,-14 0-1920,30 0-799,-15 15-833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10.830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23529 4791 8704,'0'-31'3328,"0"31"-1792,0-15-608,0 15 1151,0 0-703,0 0-192,0 15-288,0 0-32,0 1-480,0-2 0,0 2-32,0-1-192,0 15-96,15 0-32,-15 1-32,0-16 0,15 15 64,-15-15-32,0 0-32,0 0 96,0-15 0,0 15 32,0-15 0,0 0 128,0-15 96,0 0-64,0-30 0,0 15-96,15-31-32,-15 16 96,16-16 96,-2 16-64,17-1 0,-16 1 32,0 30 128,1 0-128,14 15 0,-15 0-192,0 30-96,0-15 0,0 15-32,15 1 0,-14-1 64,-1 0-32,0 15 64,0-14-224,0-1-32,0 0-800,-15 1-256,16-16-352,-2 15-160,-14 0-1088,0-15-447,-30 0-1857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11.045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23529 4809 11648,'0'-15'4288,"0"15"-2305,30-15-1407,-30 15 1088,15 0-448,1 0 0,14 0-128,-15-15 32,30 15-608,-30 0-288,30 0-96,-14 0-96,-1 0 64,-15 0-832,16 0-320,-16 15-576,15-15-288,0 15-2207,0-15-993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14.820"/>
    </inkml:context>
    <inkml:brush xml:id="br0">
      <inkml:brushProperty name="width" value="0.11429" units="cm"/>
      <inkml:brushProperty name="height" value="0.22857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24002 4158 8192,'0'-15'3072,"0"15"-1664,0 0-928,0 0 832,0-15-128,0 15-1,0 0-223,0-15-128,-15 15-448,15 0 96,-15-15 96,0 0-128,0 15 0,0-15-192,-16 15-96,1 0-64,0-15-96,-1 15 32,2 0-32,-1 0-96,-31 15 0,31-15 64,-15 0 0,14 15 32,-14 0 0,14-15 0,1 0 64,15 15 32,-15-15 32,15 0-64,-15 0 32,14 15-64,1-15-32,15 0-64,0 0 32,-15 0 32,30 0 0,-15 0 0,15 0 64,1 0-32,29-15-32,0 15 32,1 0-32,-16 0 0,15 0 64,-15 0-32,16 0-32,-16 0 96,0 0 0,0-15 96,1 15 32,-1 0-32,-15 0 32,15-15-64,-30 15 0,15-15-96,-15 15-64,15 0 32,-30-15-32,15 15 0,-15-15 64,15-1-32,-30 16-32,-1-15-64,2 15 32,-1-15-32,-16 15 0,1 0 0,0 0 0,14 15 64,-14-15 0,14 15 0,1 1 0,15-1-96,-15 0 64,15 0-32,0 0-64,0 0 0,15 0 96,0 0 0,15-15 32,0 15 0,15 1 0,0-16 0,0 0 0,16 14 0,-1-14 64,-15 0-96,31-14 0,-31 14 32,1 0 64,-1 0 32,-1 0 32,2 0-64,-16 0-64,0 0 32,-15 0-32,0 0 0,0 14 0,0-14 0,-15 0 64,0 16-96,-16-1 0,17-15 32,-31 30 0,14-15 0,-14 0 0,-1 1 0,1 13 64,0-13-96,-1-1 0,16 0-32,15 0-64,0 0 96,0-15 0,15 15 32,15-15 64,0 0-32,30 0-32,-14 0-64,-1 0 32,15 0-32,-15 0 0,1 0 128,14 0 32,1 0-32,-1 0-64,-31 0 96,17 0 64,-1 0-64,-15 0-64,16 0 0,-16 0-32,0 0 0,0 0 64,-15 0-32,-15 0-32,0 0 32,-16 0 32,1 15-32,0-15-32,-1 0 32,-14 0-32,0 0-96,-15 0 64,29 0 32,17 0 0,-2 0-96,16 0 0,0 0-32,0 0 96,30 0 0,1 0 32,-16 0 0,30 0 0,0 0 0,16 0 0,-16 0 0,16 0 64,-16 0 256,0 0 160,16-15-160,-46 15-96,15 0-64,-14-15 32,-2 15-32,-14-15 0,0 0-96,-14 15-64,-2 0 32,-14-15-32,0 0 0,-16-1 64,1 1-320,0 15-128,-16 0-32,31 0 0,-15 15-192,30 1 0,-1-16-384,16 0-160,16 0-544,-1-16-128,15-13-1183,15 13-513,-15-14-224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20.568"/>
    </inkml:context>
    <inkml:brush xml:id="br0">
      <inkml:brushProperty name="width" value="0.11429" units="cm"/>
      <inkml:brushProperty name="height" value="0.2285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24036 4632 7296,'0'0'2816,"0"0"-1536,0 0-1152,0 0 672,0 0-160,0 0 0,0 0 96,0 0 0,-15 0-384,15 0 352,-15-16 159,-1 16-191,2 0 32,-17 0-288,1-15 0,0 15-320,-1 0-64,-29-15-32,15 15 0,-1 0 0,16 0 0,0 0 0,-1 0 0,1 0 128,0 0 64,0 15-64,15-15-32,-1 15 32,1-15 0,0 16-160,15-16 32,15 0 0,-15 14 64,15-14-32,1 0-32,-1 0 32,15 0 32,-15 0 32,30 0 96,16 0-160,0 0-32,14-14 64,-30 14 96,-14-16-64,14 16 0,1-15 96,-16 15 32,15-15 32,1 15 0,-31-15-128,-1 15-32,-14 0-32,0 15 32,-14-15-64,-1 15-32,-16 0 32,16 1-32,-15-16 0,-1 14 64,-14 17-96,-15-16 0,14 15 32,-14 0 0,15-14-96,-16-2 64,15 17 32,31-31 64,-15 15-96,15 0-64,0-15 64,15 0 0,15 0-64,0 0 64,0 0 96,15 0 32,1 0-32,14-15-64,1 15 32,-1 0 32,15 0-32,-14-15-32,-1 15 32,-14 0 32,-1 15 32,-30-15 32,15 0-64,-15 15-64,-15-15 32,15 15-32,-30 0 0,-1 0 64,1 1-96,0-2-64,15 2 64,-16-1 64,1 0-64,15-15 0,-16 15-32,17 0 0,14-15 0,-15 0 0,30 15 64,-15-15 0,0 0 0,14 15 0,2-15 0,14 0 64,-15 0-96,15 0 0,31 0 32,0 0 64,-16 0-32,-15 0 64,0 0 0,-14 0 96,-1 0 32,-1 0 32,-28 0-128,-1 0-96,-16 0 64,1 16 0,-16-16-32,16 14-64,15-14 32,-30 0-32,-1 16-96,1-1 64,-1 0-32,17 0-64,13-15-64,1 15 32,15-15-608,0 0-224,15 0-1664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24.519"/>
    </inkml:context>
    <inkml:brush xml:id="br0">
      <inkml:brushProperty name="width" value="0.11429" units="cm"/>
      <inkml:brushProperty name="height" value="0.22857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23904 3844 5632,'0'0'2112,"0"0"-1152,0 0-832,0 0 416,15-15 448,-15 15 224,0 0 160,0 0 32,0-15-768,0 15 128,0 0 95,0 0-351,0 15-32,-15-15 0,-15 0 0,0 0-192,15 0-32,0 0 64,-16 0 32,1 0-32,-16 0-32,1 0-96,15 15 32,0-15-192,-1 15-32,1 0 0,15-15 64,0 15-32,0-15-32,0 15 96,15-15 64,-15-15 0,30 15 0,15-30-96,0 15-64,16-15 32,-16 15 32,15-15-96,-14 14 0,-1 1 32,15 0 64,-30 0-96,16 15-64,-16-15 64,0 15 64,0-15 64,-15 15 32,0 0-64,-15 0-64,0 0 32,-16 0-32,16 0-96,-30 15 64,-15 0 32,-1 15 64,-15-15-96,46 1 0,-15-16 32,14 30 0,-29-15 0,29 0 0,2-15 0,13 15 0,16-30 64,0 15 32,16 0-32,-1-15 32,15 0-64,15-1-32,1 2 32,14-17 32,-14 16-32,-1 0-32,31-15 32,-47 14 32,2 2-32,-1-2-32,-15 16 32,0-15 32,-15 1 32,0-2 32,-15 1-64,0 15 32,15 0-224,-30 0 32,15-15 32,-30 15 32,-1 0 32,16 15 64,-15-15-96,-1 0 0,16 15-32,-16-15 0,1 16 64,15-16 0,14 0 0,16 0 0,-14 0-96,28-16 64,17 1 32,14 0 64,1 0-32,-1 0-32,-15 15-64,16-15 32,-1-1 32,-15 2 64,1-2 32,-1 16 32,-15-30-160,0 15 32,0 0 0,-15 15 64,0-15 32,0 15 32,-15-15-160,-15 15 32,0 0-64,-16 0 0,16 0 0,-16 0 0,1 15 64,-30 0 64,-1 0-32,0 0 64,31 0-128,-15 0 0,29-15-32,31 0 0,0 0 128,0-15 32,15 15-128,15-15 32,1 15-64,14-15 0,1 0 128,-1 0 32,15 0-32,-29 15-64,-1-15 96,0 15 0,-15 0 32,1-15 0,-2 15 0,-14-16 0,0 16-64,-14-15-64,-2 0 32,1 15-32,0 0-96,-15 0 64,0 0-32,-16 15-64,-15 0-352,-14 1-160,14 14-1152,16-30-416,15 0-3391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9T21:25:52.568"/>
    </inkml:context>
    <inkml:brush xml:id="br0">
      <inkml:brushProperty name="width" value="0.02857" units="cm"/>
      <inkml:brushProperty name="height" value="0.02857" units="cm"/>
      <inkml:brushProperty name="color" value="#ED1C24"/>
    </inkml:brush>
  </inkml:definitions>
  <inkml:trace contextRef="#ctx0" brushRef="#br0">8569 11049 6144,'-30'-15'2368,"30"15"-1280,15-30-640,-15 15 704,15-1-512,-15 16-96,31-15-352,-1 0-128,30 30-32,1-15-32,-1 15 0,16 16-160,14 14 32,1-15-96,15 16 64,0 14 32,0 16 64,0-16 32,15 16 32,-1-1 192,1 1 128,15-16-32,-14 31 0,14-30-160,15-1-32,-15 16-32,15-16 32,0 1-224,0-1-32,1 1 192,-1-16 192,-15 16-160,0-1-32,-30 0-32,15-14 64,-15 14 384,-15-14 192,-16 14-192,-14-15-96,14-14-128,-30 14-64,16-15-96,-16 0 32,-14-14 0,-2 14 32,-13 0 64,-1-15 255,0 15-95,0-15-128,0 1 32,-15-1-160,0 0 0,0-15 32,-15 0 64,0 0-96,-15-15-64,14 0-96,2-16 32,-1 17 32,-16-17 0,16 16 0,-15-15 64,15-1-32,-15 1-32,-1 0-64,-14 0 32,15 0 96,0 14 32,-1-14 32,16 0 64,0 15-160,0-1-32,0 2 0,15-1 0,0 15-96,0-16 64,0 16 32,0 0 0,0 0-96,0 0 64,0 0 32,0 0 0,0 0 64,0 0 32,0 0 32,0 0 0,-15 0 0,15-15 0,-16 0 64,2 0 96,14-15-128,-16 14-96,1 2-32,15-17-32,-15 16 0,15 0 0,-15 0-96,15 0 64,-15 0 32,0 15 64,15-16-96,0 2 0,0-2 96,-16 16 32,16 0-128,0 0 32,-15 0 0,15 16 0,0-16 0,0 0 0,15 30 0,-15-15 0,16 15 0,14 0 64,0 15-96,-15 1 0,15-1-32,16 0 0,-1 1 64,0 15 0,-14-16 0,14-15 64,1 15-96,-16-14 0,15 14 32,-15-14 0,1-17 64,-17 17 32,17-16-128,-31 0 32,15 0 128,-15-15-64,-15 15 32,0-15-32,-15 0-64,-1 0 96,1 0-64,-15-15 64,-1 15-64,1 0 64,0-15-128,-1 15 0,16 15 32,-15-15 0,14 0-96,1 15 0,0-15-160,15 15-64,-15-15 0,14 16 128,1-16-320,15 14-160,0-14-1119,0-14-513,15-2-2112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27.27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20842 4616 8448,'0'-14'3168,"0"14"-1728,-15 0-992,0 0 832,15 0-160,0 0 63,0 0-511,-15 0-224,15 0-288,15 0 96,0 0 128,0-16-128,0 16 0,31 0-64,-16-15-32,31 15-96,-1 0 32,0-15 0,-14 15 32,-1 0 64,16-15 96,14-1 0,16 16 0,-15-14-96,14-2-32,1 1-96,-15 0-64,-31 15 32,31-15 32,-16 0-32,1 15-32,15-15 32,-1 0 32,-14 15-32,-1-16 64,0 2-64,16 14-32,-16-16 32,1 1 32,-15 15-32,14 0 64,-15 0-64,-14 0-32,14-15 32,-15 15 32,0 0-32,1 0-32,-1 0-64,-15 0 32,15 0 96,-30 0 96,16 0-64,-16 0 0,14 0-32,-14 0-64,0 0 32,-14 0-32,14 0 0,0 0 0,-16 0 0,16-15 0,-15-15 0,0 15 0,15-1 0,-30-14 0,15 15 0,-16 0 0,-14-16 0,30 16 0,0 0-96,-15 0 64,14 15-32,1-15 0,15 0 64,-15 15 0,15-15-96,0 15 64,0 0-32,15 15 0,-15-15 128,31 15 32,-17 0 32,2 0 0,14 0-64,0 16 32,16-16 0,-1 0 32,1 0-64,-1 0-64,-15 0 96,0 16 0,1-17 224,-31 2 128,14-1-224,-28 0-64,-2 16-96,-14-17-64,-30 32 96,14-16 0,-14 0-128,14-14-32,16-2 32,0 2 0,-15 14 32,14-15 0,1 1-704,15-16-2080,15 0-224,0 0-2879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28.852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15864 7272 11392,'0'0'4288,"0"0"-2305,0-15-1759,15 15 992,-15 0-480,15 0-32,-15 15-288,16-15-96,-16 31-160,15-16-128,0 15 64,-15 0 0,15 15 32,0-14-64,0 14-64,-15-14 96,15-1 64,-15 0 0,15 15 0,-15-30 32,0 1 96,0-1 0,0 0 64,0-15-64,0-15 64,0 15-192,0-31-32,0 16-64,15-15 32,1 0-224,14 15-32,-15 0 64,30 15 96,-15 0 32,0 15-32,1 0-64,-1 0 32,0 0 96,-14 15 96,-1-15 0,-1 16 0,-14-1-32,-14-15 0,14 0-64,-15 0-64,-16 1 32,1-2-32,0-14 0,0 0 64,-1 0-256,16-14-96,-15 14-544,30-16-224,-15 1-1184,30 0-576,0-15-2815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29.85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16352 7519 11136,'0'15'4224,"0"-15"-2305,0 15-1183,0-15 1120,0 15-672,0 1-128,0-16-544,0 0-224,15 30-192,0-30-96,0 15 32,1 0 32,14 0 32,0-15-32,0 15-64,0-15 32,0 15 32,1-15-96,-1-15 0,-15 15 160,0-15 160,1 15-32,-1-15 32,-15 0 256,-15-16 128,15 1-352,-16 15-96,16-15-160,0 30-64,-15 0-64,30 15-32,-15-15 64,31 30 64,-17-14-64,17 14 0,-16 0 32,30 15 0,-14-14 0,-1 14 0,-15 1 64,15-16 96,-15 15-64,-15-15 0,0 1 32,-15-1 0,15 0-160,-30-15 32,0 0 0,-16 1 64,1-2-32,-15-14-32,29-14-192,-29 14-32,29-16-544,1 1-128,0 0-480,15 15-160,15-15-1376,0 0-511,30-15-1665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30.203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17168 7397 12288,'-30'-15'4575,"30"15"-2495,-31 15-1728,31 0 1024,-15 1-608,15-16-96,-15 30-256,15-15-32,0 15-224,0-14-32,30-2 64,-30 17 96,31-17 64,-1 2-32,0-16 32,0 15 0,1 0 32,-1-15-128,0 0-96,-15-15 0,0 0-32,0 15-64,-15-46 32,15 31 0,-15-15 96,0 15-96,-15-15-64,15 15-96,0 15 32,0 0 32,15 15 0,-15 0 0,16 0 64,-16 16-96,14-17 0,2 17-480,-1-1-192,0-15-448,-15 15-128,15-15-736,0 0-256,16 1-479,-16-32-129,15 1 992,0 0 480,-15 0 1056,15-15 448,1 14 1152,-31-29 544,15 31 608,-15-17 287,-15 1-543,15 15-160,-15 0-608,-1 15-128,1 0-640,15 0-224,0 0-224,0 15-128,15 0-96,1 0 32,-1 0 96,15 0 32,-15 15-192,0-15-64,0 15-224,-15-14 0,15 14 128,-30-15 128,15 0 32,-15 16 32,0-16-160,0-15 0,0 14-608,15-14-256,-15 0-768,15-14-352,15-1-223,0-1-129,15-14-320,-15 15-1408,15 0 1152,0 0 11200,1-1-3392,-16 16-769,15 0-1855,-15 0-960,-15 16-640,15-16-288,1 0-96,-16 0-1408,0 15-608,0-15-1631,14 0-673,-14-15-96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30.95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17641 7333 12672,'-30'-61'4735,"30"46"-2559,15 15-1472,-15 0 1248,0 0-800,0 0-160,15 0-608,-15 0-256,0 15-64,0 0-768,0 1-256,15 14-640,1 0-224,-2 0-704,17-15-255,-16 15-1953</inkml:trace>
  <inkml:trace contextRef="#ctx0" brushRef="#br0" timeOffset="1">17899 7514 11264,'0'15'4224,"0"-15"-2305,0 15-1311,0-15 1024,0 15-608,0 0-192,14-15-480,-14 15-224,15-15-96,-15 15-32,16-15 64,-16 15-32,15-15-32,-15 15 32,15-15 32,-15 0-32,0 0-32,0 0 96,0-15 0,0 0 320,0-15 96,0 0-160,0 15-128,0-15 224,0 14 64,15-14-224,-15 15-96,15 15-128,0 0-64,-15 0-256,16 15-96,-1 1-320,-15-2-32,15 17-576,0-16-128,0 0-1184,15 0-479,-15-15-1889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31.219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18276 7389 12288,'-30'-15'4639,"30"15"-2495,-45-15-1664,29 15 1088,16 0-576,-14 15-128,-2-15-480,16 15-256,0 1-64,0-1 64,0 15 64,16 0 0,-2-14-32,2-2-96,-1 17 32,15-16-64,-15-15-32,15 15 32,-14-15-32,-2 0 64,2-15 96,-16 0 0,15 0 0,-30-15 160,15-1 192,0 16-128,-16 0 32,2-15-256,14 14-96,-16 16-192,16-15 0,-15 15 0,30 15 64,-15 1-32,16 14 32,-2 0 64,17 15 0,-1-14 0,0 14 64,-14-15-32,14 31 64,0-31-64,-15 15 64,16 1-64,-31-16-32,14 0-64,-28 15 32,14-14 32,0-1 0,-16 0 0,-14-15 64,0 1-96,-16-2 0,1-14-384,-15 0-160,14 0-320,1 0-160,-16-14-576,31-2-160,15-14-1568,15 0-671,15-1-545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31.956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18938 7096 13440,'-16'-30'5087,"16"30"-2751,0 0-2144,0 0 992,0 15-576,0 0-96,-14 15-160,-2-15 0,1 31-192,0-1 256,15 15 128,-15-14-384,30 15-64,-15-16-64,15 0 32,0 1-96,15-16 0,1 0-128,14-15 32,1 1-864,-16-2-288,0-14-928,0 0-352,-15 0-2303,-15-14-1793,0-2 2720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32.135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18717 7247 11776,'-30'0'4384,"30"0"-2369,15 15-1503,0-15 1120,1 15-576,14-15-32,-15 15-320,15-15-64,0 16-352,16-2-160,-1-14-96,0 0-480,16 0-96,-16-14-768,1 14-352,-1-16-1184,0 1-511,-15 0-1377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32.254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19157 7043 12288,'-15'-61'4639,"15"46"-2495,0 0-1504,0 15 1120,0 15-544,15 0-128,0 16-384,0-1-32,1 15-384,-2 15-32,1-14-32,1-16-96,-1 16-32,-15 29-192,15 0 0,0-14-192,0-1 32,-15-14-32,0-16 96,0 0 128,0-14 96,0-16 64,0 0 32,0 0 64,-15-16 32,15 1 32,0 0 0,0-15-128,0 15-32,15-16-32,16 1-64,-16 15 96,15 15 64,15-15 0,-30 15 64,16 0-64,-1 0 0,0 0-96,1 0 32,14-15-64,-15 0 64,0 0 0,-15-15 32,16 14-64,-31-14 32,0 0 64,0 15 128,-31-16 0,16 31 64,0 0-192,-15 0-96,15 16-128,-15-1-32,15 15-32,-1 0 96,1 31-64,15-31 32,-15 0 64,30 0 0,0 0 0,16 1 0,-1-1-288,15-15-128,1 16-1184,14-31-480,31 14-1568,-31-14-544,-15 0-1471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5:45:33.037"/>
    </inkml:context>
    <inkml:brush xml:id="br0">
      <inkml:brushProperty name="width" value="0.02" units="cm"/>
      <inkml:brushProperty name="height" value="0.02" units="cm"/>
    </inkml:brush>
  </inkml:definitions>
  <inkml:trace contextRef="#ctx0" brushRef="#br0">20291 7239 10368,'15'-15'3936,"-15"-1"-2112,15 1-1409,-15 15 897,0 0-256,0-15 96,-15 15-224,0 0 128,0 0-608,-31 0 192,16 15-384,-1 16 64,2-16-192,13 0 0,1 15-64,0 0 288,15 0-160,0-14 96,15 14-96,0 0-32,16-15-64,-17 0-96,17-15 32,-1 0-32,0-15 64,1 15-32,-16-30 64,15 0 0,-15-1 96,0 1-32,-15 0 0,15 0 32,-15 0 96,0-1-64,0 31-64,0 15-64,0 16-96,0-1 32,15-15-128,-15 15 0,16-14-160,-16 14-64,14 15-704,2-15-192,-16 1-384,15-16-64,0 15-1120,0-15-511,0-15-1665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28E07-3693-4605-94C1-39F17236CE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A863C-030D-41D6-8DDB-759A61EE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BED1-5A6B-4CE7-B7EF-61EE2654090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BED1-5A6B-4CE7-B7EF-61EE2654090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1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F940-5E58-4B3C-B960-5855B219C04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B8E7B-2FC0-4BB6-9AFA-56A8F374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robotics/examples/exchange-data-with-ros-publishers-and-subscribers.html?requestedDomain=www.mathworks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ki.ros.org/catkin/package.x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ros.org/browse/list.php?package_type=package&amp;distro=indig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iki.ros.org/Remapping%20Arguments" TargetMode="External"/><Relationship Id="rId4" Type="http://schemas.openxmlformats.org/officeDocument/2006/relationships/image" Target="../media/image9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9.xml"/><Relationship Id="rId3" Type="http://schemas.openxmlformats.org/officeDocument/2006/relationships/image" Target="../media/image18.png"/><Relationship Id="rId7" Type="http://schemas.openxmlformats.org/officeDocument/2006/relationships/customXml" Target="../ink/ink6.xml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customXml" Target="../ink/ink7.xml"/><Relationship Id="rId1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customXml" Target="../ink/ink15.xml"/><Relationship Id="rId18" Type="http://schemas.openxmlformats.org/officeDocument/2006/relationships/image" Target="../media/image281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251.png"/><Relationship Id="rId17" Type="http://schemas.openxmlformats.org/officeDocument/2006/relationships/customXml" Target="../ink/ink17.xml"/><Relationship Id="rId2" Type="http://schemas.openxmlformats.org/officeDocument/2006/relationships/image" Target="../media/image24.png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241.png"/><Relationship Id="rId19" Type="http://schemas.openxmlformats.org/officeDocument/2006/relationships/image" Target="../media/image3.png"/><Relationship Id="rId4" Type="http://schemas.openxmlformats.org/officeDocument/2006/relationships/image" Target="../media/image211.png"/><Relationship Id="rId9" Type="http://schemas.openxmlformats.org/officeDocument/2006/relationships/customXml" Target="../ink/ink13.xml"/><Relationship Id="rId14" Type="http://schemas.openxmlformats.org/officeDocument/2006/relationships/image" Target="../media/image2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.png"/><Relationship Id="rId21" Type="http://schemas.openxmlformats.org/officeDocument/2006/relationships/image" Target="../media/image190.png"/><Relationship Id="rId42" Type="http://schemas.openxmlformats.org/officeDocument/2006/relationships/customXml" Target="../ink/ink38.xml"/><Relationship Id="rId63" Type="http://schemas.openxmlformats.org/officeDocument/2006/relationships/image" Target="../media/image40.png"/><Relationship Id="rId84" Type="http://schemas.openxmlformats.org/officeDocument/2006/relationships/customXml" Target="../ink/ink59.xml"/><Relationship Id="rId138" Type="http://schemas.openxmlformats.org/officeDocument/2006/relationships/customXml" Target="../ink/ink86.xml"/><Relationship Id="rId159" Type="http://schemas.openxmlformats.org/officeDocument/2006/relationships/image" Target="../media/image88.png"/><Relationship Id="rId170" Type="http://schemas.openxmlformats.org/officeDocument/2006/relationships/customXml" Target="../ink/ink102.xml"/><Relationship Id="rId191" Type="http://schemas.openxmlformats.org/officeDocument/2006/relationships/image" Target="../media/image104.png"/><Relationship Id="rId205" Type="http://schemas.openxmlformats.org/officeDocument/2006/relationships/image" Target="../media/image111.png"/><Relationship Id="rId226" Type="http://schemas.openxmlformats.org/officeDocument/2006/relationships/customXml" Target="../ink/ink130.xml"/><Relationship Id="rId247" Type="http://schemas.openxmlformats.org/officeDocument/2006/relationships/image" Target="../media/image132.png"/><Relationship Id="rId107" Type="http://schemas.openxmlformats.org/officeDocument/2006/relationships/image" Target="../media/image62.png"/><Relationship Id="rId268" Type="http://schemas.openxmlformats.org/officeDocument/2006/relationships/customXml" Target="../ink/ink151.xml"/><Relationship Id="rId289" Type="http://schemas.openxmlformats.org/officeDocument/2006/relationships/image" Target="../media/image153.png"/><Relationship Id="rId11" Type="http://schemas.openxmlformats.org/officeDocument/2006/relationships/image" Target="../media/image1410.png"/><Relationship Id="rId32" Type="http://schemas.openxmlformats.org/officeDocument/2006/relationships/customXml" Target="../ink/ink33.xml"/><Relationship Id="rId53" Type="http://schemas.openxmlformats.org/officeDocument/2006/relationships/image" Target="../media/image35.png"/><Relationship Id="rId74" Type="http://schemas.openxmlformats.org/officeDocument/2006/relationships/customXml" Target="../ink/ink54.xml"/><Relationship Id="rId128" Type="http://schemas.openxmlformats.org/officeDocument/2006/relationships/customXml" Target="../ink/ink81.xml"/><Relationship Id="rId149" Type="http://schemas.openxmlformats.org/officeDocument/2006/relationships/image" Target="../media/image83.png"/><Relationship Id="rId5" Type="http://schemas.openxmlformats.org/officeDocument/2006/relationships/image" Target="../media/image1110.png"/><Relationship Id="rId95" Type="http://schemas.openxmlformats.org/officeDocument/2006/relationships/image" Target="../media/image56.png"/><Relationship Id="rId160" Type="http://schemas.openxmlformats.org/officeDocument/2006/relationships/customXml" Target="../ink/ink97.xml"/><Relationship Id="rId181" Type="http://schemas.openxmlformats.org/officeDocument/2006/relationships/image" Target="../media/image99.png"/><Relationship Id="rId216" Type="http://schemas.openxmlformats.org/officeDocument/2006/relationships/customXml" Target="../ink/ink125.xml"/><Relationship Id="rId237" Type="http://schemas.openxmlformats.org/officeDocument/2006/relationships/image" Target="../media/image127.png"/><Relationship Id="rId258" Type="http://schemas.openxmlformats.org/officeDocument/2006/relationships/customXml" Target="../ink/ink146.xml"/><Relationship Id="rId279" Type="http://schemas.openxmlformats.org/officeDocument/2006/relationships/image" Target="../media/image148.png"/><Relationship Id="rId22" Type="http://schemas.openxmlformats.org/officeDocument/2006/relationships/customXml" Target="../ink/ink28.xml"/><Relationship Id="rId43" Type="http://schemas.openxmlformats.org/officeDocument/2006/relationships/image" Target="../media/image30.png"/><Relationship Id="rId64" Type="http://schemas.openxmlformats.org/officeDocument/2006/relationships/customXml" Target="../ink/ink49.xml"/><Relationship Id="rId118" Type="http://schemas.openxmlformats.org/officeDocument/2006/relationships/customXml" Target="../ink/ink76.xml"/><Relationship Id="rId139" Type="http://schemas.openxmlformats.org/officeDocument/2006/relationships/image" Target="../media/image78.png"/><Relationship Id="rId85" Type="http://schemas.openxmlformats.org/officeDocument/2006/relationships/image" Target="../media/image51.png"/><Relationship Id="rId150" Type="http://schemas.openxmlformats.org/officeDocument/2006/relationships/customXml" Target="../ink/ink92.xml"/><Relationship Id="rId171" Type="http://schemas.openxmlformats.org/officeDocument/2006/relationships/image" Target="../media/image94.png"/><Relationship Id="rId192" Type="http://schemas.openxmlformats.org/officeDocument/2006/relationships/customXml" Target="../ink/ink113.xml"/><Relationship Id="rId206" Type="http://schemas.openxmlformats.org/officeDocument/2006/relationships/customXml" Target="../ink/ink120.xml"/><Relationship Id="rId227" Type="http://schemas.openxmlformats.org/officeDocument/2006/relationships/image" Target="../media/image122.png"/><Relationship Id="rId248" Type="http://schemas.openxmlformats.org/officeDocument/2006/relationships/customXml" Target="../ink/ink141.xml"/><Relationship Id="rId269" Type="http://schemas.openxmlformats.org/officeDocument/2006/relationships/image" Target="../media/image143.png"/><Relationship Id="rId12" Type="http://schemas.openxmlformats.org/officeDocument/2006/relationships/customXml" Target="../ink/ink23.xml"/><Relationship Id="rId33" Type="http://schemas.openxmlformats.org/officeDocument/2006/relationships/image" Target="../media/image250.png"/><Relationship Id="rId108" Type="http://schemas.openxmlformats.org/officeDocument/2006/relationships/customXml" Target="../ink/ink71.xml"/><Relationship Id="rId129" Type="http://schemas.openxmlformats.org/officeDocument/2006/relationships/image" Target="../media/image73.png"/><Relationship Id="rId280" Type="http://schemas.openxmlformats.org/officeDocument/2006/relationships/customXml" Target="../ink/ink157.xml"/><Relationship Id="rId54" Type="http://schemas.openxmlformats.org/officeDocument/2006/relationships/customXml" Target="../ink/ink44.xml"/><Relationship Id="rId75" Type="http://schemas.openxmlformats.org/officeDocument/2006/relationships/image" Target="../media/image46.png"/><Relationship Id="rId96" Type="http://schemas.openxmlformats.org/officeDocument/2006/relationships/customXml" Target="../ink/ink65.xml"/><Relationship Id="rId140" Type="http://schemas.openxmlformats.org/officeDocument/2006/relationships/customXml" Target="../ink/ink87.xml"/><Relationship Id="rId161" Type="http://schemas.openxmlformats.org/officeDocument/2006/relationships/image" Target="../media/image89.png"/><Relationship Id="rId182" Type="http://schemas.openxmlformats.org/officeDocument/2006/relationships/customXml" Target="../ink/ink108.xml"/><Relationship Id="rId217" Type="http://schemas.openxmlformats.org/officeDocument/2006/relationships/image" Target="../media/image117.png"/><Relationship Id="rId6" Type="http://schemas.openxmlformats.org/officeDocument/2006/relationships/customXml" Target="../ink/ink20.xml"/><Relationship Id="rId238" Type="http://schemas.openxmlformats.org/officeDocument/2006/relationships/customXml" Target="../ink/ink136.xml"/><Relationship Id="rId259" Type="http://schemas.openxmlformats.org/officeDocument/2006/relationships/image" Target="../media/image138.png"/><Relationship Id="rId23" Type="http://schemas.openxmlformats.org/officeDocument/2006/relationships/image" Target="../media/image200.png"/><Relationship Id="rId119" Type="http://schemas.openxmlformats.org/officeDocument/2006/relationships/image" Target="../media/image68.png"/><Relationship Id="rId270" Type="http://schemas.openxmlformats.org/officeDocument/2006/relationships/customXml" Target="../ink/ink152.xml"/><Relationship Id="rId44" Type="http://schemas.openxmlformats.org/officeDocument/2006/relationships/customXml" Target="../ink/ink39.xml"/><Relationship Id="rId65" Type="http://schemas.openxmlformats.org/officeDocument/2006/relationships/image" Target="../media/image41.png"/><Relationship Id="rId86" Type="http://schemas.openxmlformats.org/officeDocument/2006/relationships/customXml" Target="../ink/ink60.xml"/><Relationship Id="rId130" Type="http://schemas.openxmlformats.org/officeDocument/2006/relationships/customXml" Target="../ink/ink82.xml"/><Relationship Id="rId151" Type="http://schemas.openxmlformats.org/officeDocument/2006/relationships/image" Target="../media/image84.png"/><Relationship Id="rId172" Type="http://schemas.openxmlformats.org/officeDocument/2006/relationships/customXml" Target="../ink/ink103.xml"/><Relationship Id="rId193" Type="http://schemas.openxmlformats.org/officeDocument/2006/relationships/image" Target="../media/image105.png"/><Relationship Id="rId207" Type="http://schemas.openxmlformats.org/officeDocument/2006/relationships/image" Target="../media/image112.png"/><Relationship Id="rId228" Type="http://schemas.openxmlformats.org/officeDocument/2006/relationships/customXml" Target="../ink/ink131.xml"/><Relationship Id="rId249" Type="http://schemas.openxmlformats.org/officeDocument/2006/relationships/image" Target="../media/image133.png"/><Relationship Id="rId13" Type="http://schemas.openxmlformats.org/officeDocument/2006/relationships/image" Target="../media/image154.png"/><Relationship Id="rId109" Type="http://schemas.openxmlformats.org/officeDocument/2006/relationships/image" Target="../media/image63.png"/><Relationship Id="rId260" Type="http://schemas.openxmlformats.org/officeDocument/2006/relationships/customXml" Target="../ink/ink147.xml"/><Relationship Id="rId281" Type="http://schemas.openxmlformats.org/officeDocument/2006/relationships/image" Target="../media/image149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36.png"/><Relationship Id="rId76" Type="http://schemas.openxmlformats.org/officeDocument/2006/relationships/customXml" Target="../ink/ink55.xml"/><Relationship Id="rId97" Type="http://schemas.openxmlformats.org/officeDocument/2006/relationships/image" Target="../media/image57.png"/><Relationship Id="rId104" Type="http://schemas.openxmlformats.org/officeDocument/2006/relationships/customXml" Target="../ink/ink69.xml"/><Relationship Id="rId120" Type="http://schemas.openxmlformats.org/officeDocument/2006/relationships/customXml" Target="../ink/ink77.xml"/><Relationship Id="rId125" Type="http://schemas.openxmlformats.org/officeDocument/2006/relationships/image" Target="../media/image71.png"/><Relationship Id="rId141" Type="http://schemas.openxmlformats.org/officeDocument/2006/relationships/image" Target="../media/image79.png"/><Relationship Id="rId146" Type="http://schemas.openxmlformats.org/officeDocument/2006/relationships/customXml" Target="../ink/ink90.xml"/><Relationship Id="rId167" Type="http://schemas.openxmlformats.org/officeDocument/2006/relationships/image" Target="../media/image92.png"/><Relationship Id="rId188" Type="http://schemas.openxmlformats.org/officeDocument/2006/relationships/customXml" Target="../ink/ink111.xml"/><Relationship Id="rId7" Type="http://schemas.openxmlformats.org/officeDocument/2006/relationships/image" Target="../media/image1210.png"/><Relationship Id="rId71" Type="http://schemas.openxmlformats.org/officeDocument/2006/relationships/image" Target="../media/image44.png"/><Relationship Id="rId92" Type="http://schemas.openxmlformats.org/officeDocument/2006/relationships/customXml" Target="../ink/ink63.xml"/><Relationship Id="rId162" Type="http://schemas.openxmlformats.org/officeDocument/2006/relationships/customXml" Target="../ink/ink98.xml"/><Relationship Id="rId183" Type="http://schemas.openxmlformats.org/officeDocument/2006/relationships/image" Target="../media/image100.png"/><Relationship Id="rId213" Type="http://schemas.openxmlformats.org/officeDocument/2006/relationships/image" Target="../media/image115.png"/><Relationship Id="rId218" Type="http://schemas.openxmlformats.org/officeDocument/2006/relationships/customXml" Target="../ink/ink126.xml"/><Relationship Id="rId234" Type="http://schemas.openxmlformats.org/officeDocument/2006/relationships/customXml" Target="../ink/ink134.xml"/><Relationship Id="rId239" Type="http://schemas.openxmlformats.org/officeDocument/2006/relationships/image" Target="../media/image128.png"/><Relationship Id="rId2" Type="http://schemas.openxmlformats.org/officeDocument/2006/relationships/customXml" Target="../ink/ink18.xml"/><Relationship Id="rId29" Type="http://schemas.openxmlformats.org/officeDocument/2006/relationships/image" Target="../media/image230.png"/><Relationship Id="rId250" Type="http://schemas.openxmlformats.org/officeDocument/2006/relationships/customXml" Target="../ink/ink142.xml"/><Relationship Id="rId255" Type="http://schemas.openxmlformats.org/officeDocument/2006/relationships/image" Target="../media/image136.png"/><Relationship Id="rId271" Type="http://schemas.openxmlformats.org/officeDocument/2006/relationships/image" Target="../media/image144.png"/><Relationship Id="rId276" Type="http://schemas.openxmlformats.org/officeDocument/2006/relationships/customXml" Target="../ink/ink155.xml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31.png"/><Relationship Id="rId66" Type="http://schemas.openxmlformats.org/officeDocument/2006/relationships/customXml" Target="../ink/ink50.xml"/><Relationship Id="rId87" Type="http://schemas.openxmlformats.org/officeDocument/2006/relationships/image" Target="../media/image52.png"/><Relationship Id="rId110" Type="http://schemas.openxmlformats.org/officeDocument/2006/relationships/customXml" Target="../ink/ink72.xml"/><Relationship Id="rId115" Type="http://schemas.openxmlformats.org/officeDocument/2006/relationships/image" Target="../media/image66.png"/><Relationship Id="rId131" Type="http://schemas.openxmlformats.org/officeDocument/2006/relationships/image" Target="../media/image74.png"/><Relationship Id="rId136" Type="http://schemas.openxmlformats.org/officeDocument/2006/relationships/customXml" Target="../ink/ink85.xml"/><Relationship Id="rId157" Type="http://schemas.openxmlformats.org/officeDocument/2006/relationships/image" Target="../media/image87.png"/><Relationship Id="rId178" Type="http://schemas.openxmlformats.org/officeDocument/2006/relationships/customXml" Target="../ink/ink106.xml"/><Relationship Id="rId61" Type="http://schemas.openxmlformats.org/officeDocument/2006/relationships/image" Target="../media/image39.png"/><Relationship Id="rId82" Type="http://schemas.openxmlformats.org/officeDocument/2006/relationships/customXml" Target="../ink/ink58.xml"/><Relationship Id="rId152" Type="http://schemas.openxmlformats.org/officeDocument/2006/relationships/customXml" Target="../ink/ink93.xml"/><Relationship Id="rId173" Type="http://schemas.openxmlformats.org/officeDocument/2006/relationships/image" Target="../media/image95.png"/><Relationship Id="rId194" Type="http://schemas.openxmlformats.org/officeDocument/2006/relationships/customXml" Target="../ink/ink114.xml"/><Relationship Id="rId199" Type="http://schemas.openxmlformats.org/officeDocument/2006/relationships/image" Target="../media/image108.png"/><Relationship Id="rId203" Type="http://schemas.openxmlformats.org/officeDocument/2006/relationships/image" Target="../media/image110.png"/><Relationship Id="rId208" Type="http://schemas.openxmlformats.org/officeDocument/2006/relationships/customXml" Target="../ink/ink121.xml"/><Relationship Id="rId229" Type="http://schemas.openxmlformats.org/officeDocument/2006/relationships/image" Target="../media/image123.png"/><Relationship Id="rId19" Type="http://schemas.openxmlformats.org/officeDocument/2006/relationships/image" Target="../media/image180.png"/><Relationship Id="rId224" Type="http://schemas.openxmlformats.org/officeDocument/2006/relationships/customXml" Target="../ink/ink129.xml"/><Relationship Id="rId240" Type="http://schemas.openxmlformats.org/officeDocument/2006/relationships/customXml" Target="../ink/ink137.xml"/><Relationship Id="rId245" Type="http://schemas.openxmlformats.org/officeDocument/2006/relationships/image" Target="../media/image131.png"/><Relationship Id="rId261" Type="http://schemas.openxmlformats.org/officeDocument/2006/relationships/image" Target="../media/image139.png"/><Relationship Id="rId266" Type="http://schemas.openxmlformats.org/officeDocument/2006/relationships/customXml" Target="../ink/ink150.xml"/><Relationship Id="rId287" Type="http://schemas.openxmlformats.org/officeDocument/2006/relationships/image" Target="../media/image152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260.png"/><Relationship Id="rId56" Type="http://schemas.openxmlformats.org/officeDocument/2006/relationships/customXml" Target="../ink/ink45.xml"/><Relationship Id="rId77" Type="http://schemas.openxmlformats.org/officeDocument/2006/relationships/image" Target="../media/image47.png"/><Relationship Id="rId100" Type="http://schemas.openxmlformats.org/officeDocument/2006/relationships/customXml" Target="../ink/ink67.xml"/><Relationship Id="rId105" Type="http://schemas.openxmlformats.org/officeDocument/2006/relationships/image" Target="../media/image61.png"/><Relationship Id="rId126" Type="http://schemas.openxmlformats.org/officeDocument/2006/relationships/customXml" Target="../ink/ink80.xml"/><Relationship Id="rId147" Type="http://schemas.openxmlformats.org/officeDocument/2006/relationships/image" Target="../media/image82.png"/><Relationship Id="rId168" Type="http://schemas.openxmlformats.org/officeDocument/2006/relationships/customXml" Target="../ink/ink101.xml"/><Relationship Id="rId282" Type="http://schemas.openxmlformats.org/officeDocument/2006/relationships/customXml" Target="../ink/ink158.xml"/><Relationship Id="rId8" Type="http://schemas.openxmlformats.org/officeDocument/2006/relationships/customXml" Target="../ink/ink21.xml"/><Relationship Id="rId51" Type="http://schemas.openxmlformats.org/officeDocument/2006/relationships/image" Target="../media/image34.png"/><Relationship Id="rId72" Type="http://schemas.openxmlformats.org/officeDocument/2006/relationships/customXml" Target="../ink/ink53.xml"/><Relationship Id="rId93" Type="http://schemas.openxmlformats.org/officeDocument/2006/relationships/image" Target="../media/image55.png"/><Relationship Id="rId98" Type="http://schemas.openxmlformats.org/officeDocument/2006/relationships/customXml" Target="../ink/ink66.xml"/><Relationship Id="rId121" Type="http://schemas.openxmlformats.org/officeDocument/2006/relationships/image" Target="../media/image69.png"/><Relationship Id="rId142" Type="http://schemas.openxmlformats.org/officeDocument/2006/relationships/customXml" Target="../ink/ink88.xml"/><Relationship Id="rId163" Type="http://schemas.openxmlformats.org/officeDocument/2006/relationships/image" Target="../media/image90.png"/><Relationship Id="rId184" Type="http://schemas.openxmlformats.org/officeDocument/2006/relationships/customXml" Target="../ink/ink109.xml"/><Relationship Id="rId189" Type="http://schemas.openxmlformats.org/officeDocument/2006/relationships/image" Target="../media/image103.png"/><Relationship Id="rId219" Type="http://schemas.openxmlformats.org/officeDocument/2006/relationships/image" Target="../media/image118.png"/><Relationship Id="rId3" Type="http://schemas.openxmlformats.org/officeDocument/2006/relationships/image" Target="../media/image1010.png"/><Relationship Id="rId214" Type="http://schemas.openxmlformats.org/officeDocument/2006/relationships/customXml" Target="../ink/ink124.xml"/><Relationship Id="rId230" Type="http://schemas.openxmlformats.org/officeDocument/2006/relationships/customXml" Target="../ink/ink132.xml"/><Relationship Id="rId235" Type="http://schemas.openxmlformats.org/officeDocument/2006/relationships/image" Target="../media/image126.png"/><Relationship Id="rId251" Type="http://schemas.openxmlformats.org/officeDocument/2006/relationships/image" Target="../media/image134.png"/><Relationship Id="rId256" Type="http://schemas.openxmlformats.org/officeDocument/2006/relationships/customXml" Target="../ink/ink145.xml"/><Relationship Id="rId277" Type="http://schemas.openxmlformats.org/officeDocument/2006/relationships/image" Target="../media/image147.png"/><Relationship Id="rId25" Type="http://schemas.openxmlformats.org/officeDocument/2006/relationships/image" Target="../media/image210.png"/><Relationship Id="rId46" Type="http://schemas.openxmlformats.org/officeDocument/2006/relationships/customXml" Target="../ink/ink40.xml"/><Relationship Id="rId67" Type="http://schemas.openxmlformats.org/officeDocument/2006/relationships/image" Target="../media/image42.png"/><Relationship Id="rId116" Type="http://schemas.openxmlformats.org/officeDocument/2006/relationships/customXml" Target="../ink/ink75.xml"/><Relationship Id="rId137" Type="http://schemas.openxmlformats.org/officeDocument/2006/relationships/image" Target="../media/image77.png"/><Relationship Id="rId158" Type="http://schemas.openxmlformats.org/officeDocument/2006/relationships/customXml" Target="../ink/ink96.xml"/><Relationship Id="rId272" Type="http://schemas.openxmlformats.org/officeDocument/2006/relationships/customXml" Target="../ink/ink153.xml"/><Relationship Id="rId20" Type="http://schemas.openxmlformats.org/officeDocument/2006/relationships/customXml" Target="../ink/ink27.xml"/><Relationship Id="rId41" Type="http://schemas.openxmlformats.org/officeDocument/2006/relationships/image" Target="../media/image29.png"/><Relationship Id="rId62" Type="http://schemas.openxmlformats.org/officeDocument/2006/relationships/customXml" Target="../ink/ink48.xml"/><Relationship Id="rId83" Type="http://schemas.openxmlformats.org/officeDocument/2006/relationships/image" Target="../media/image50.png"/><Relationship Id="rId88" Type="http://schemas.openxmlformats.org/officeDocument/2006/relationships/customXml" Target="../ink/ink61.xml"/><Relationship Id="rId111" Type="http://schemas.openxmlformats.org/officeDocument/2006/relationships/image" Target="../media/image64.png"/><Relationship Id="rId132" Type="http://schemas.openxmlformats.org/officeDocument/2006/relationships/customXml" Target="../ink/ink83.xml"/><Relationship Id="rId153" Type="http://schemas.openxmlformats.org/officeDocument/2006/relationships/image" Target="../media/image85.png"/><Relationship Id="rId174" Type="http://schemas.openxmlformats.org/officeDocument/2006/relationships/customXml" Target="../ink/ink104.xml"/><Relationship Id="rId179" Type="http://schemas.openxmlformats.org/officeDocument/2006/relationships/image" Target="../media/image98.png"/><Relationship Id="rId195" Type="http://schemas.openxmlformats.org/officeDocument/2006/relationships/image" Target="../media/image106.png"/><Relationship Id="rId209" Type="http://schemas.openxmlformats.org/officeDocument/2006/relationships/image" Target="../media/image113.png"/><Relationship Id="rId190" Type="http://schemas.openxmlformats.org/officeDocument/2006/relationships/customXml" Target="../ink/ink112.xml"/><Relationship Id="rId204" Type="http://schemas.openxmlformats.org/officeDocument/2006/relationships/customXml" Target="../ink/ink119.xml"/><Relationship Id="rId220" Type="http://schemas.openxmlformats.org/officeDocument/2006/relationships/customXml" Target="../ink/ink127.xml"/><Relationship Id="rId225" Type="http://schemas.openxmlformats.org/officeDocument/2006/relationships/image" Target="../media/image121.png"/><Relationship Id="rId241" Type="http://schemas.openxmlformats.org/officeDocument/2006/relationships/image" Target="../media/image129.png"/><Relationship Id="rId246" Type="http://schemas.openxmlformats.org/officeDocument/2006/relationships/customXml" Target="../ink/ink140.xml"/><Relationship Id="rId267" Type="http://schemas.openxmlformats.org/officeDocument/2006/relationships/image" Target="../media/image142.png"/><Relationship Id="rId288" Type="http://schemas.openxmlformats.org/officeDocument/2006/relationships/customXml" Target="../ink/ink161.xml"/><Relationship Id="rId15" Type="http://schemas.openxmlformats.org/officeDocument/2006/relationships/image" Target="../media/image160.png"/><Relationship Id="rId36" Type="http://schemas.openxmlformats.org/officeDocument/2006/relationships/customXml" Target="../ink/ink35.xml"/><Relationship Id="rId57" Type="http://schemas.openxmlformats.org/officeDocument/2006/relationships/image" Target="../media/image37.png"/><Relationship Id="rId106" Type="http://schemas.openxmlformats.org/officeDocument/2006/relationships/customXml" Target="../ink/ink70.xml"/><Relationship Id="rId127" Type="http://schemas.openxmlformats.org/officeDocument/2006/relationships/image" Target="../media/image72.png"/><Relationship Id="rId262" Type="http://schemas.openxmlformats.org/officeDocument/2006/relationships/customXml" Target="../ink/ink148.xml"/><Relationship Id="rId283" Type="http://schemas.openxmlformats.org/officeDocument/2006/relationships/image" Target="../media/image150.png"/><Relationship Id="rId10" Type="http://schemas.openxmlformats.org/officeDocument/2006/relationships/customXml" Target="../ink/ink22.xml"/><Relationship Id="rId31" Type="http://schemas.openxmlformats.org/officeDocument/2006/relationships/image" Target="../media/image240.png"/><Relationship Id="rId52" Type="http://schemas.openxmlformats.org/officeDocument/2006/relationships/customXml" Target="../ink/ink43.xml"/><Relationship Id="rId73" Type="http://schemas.openxmlformats.org/officeDocument/2006/relationships/image" Target="../media/image45.png"/><Relationship Id="rId78" Type="http://schemas.openxmlformats.org/officeDocument/2006/relationships/customXml" Target="../ink/ink56.xml"/><Relationship Id="rId94" Type="http://schemas.openxmlformats.org/officeDocument/2006/relationships/customXml" Target="../ink/ink64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122" Type="http://schemas.openxmlformats.org/officeDocument/2006/relationships/customXml" Target="../ink/ink78.xml"/><Relationship Id="rId143" Type="http://schemas.openxmlformats.org/officeDocument/2006/relationships/image" Target="../media/image80.png"/><Relationship Id="rId148" Type="http://schemas.openxmlformats.org/officeDocument/2006/relationships/customXml" Target="../ink/ink91.xml"/><Relationship Id="rId164" Type="http://schemas.openxmlformats.org/officeDocument/2006/relationships/customXml" Target="../ink/ink99.xml"/><Relationship Id="rId169" Type="http://schemas.openxmlformats.org/officeDocument/2006/relationships/image" Target="../media/image93.png"/><Relationship Id="rId185" Type="http://schemas.openxmlformats.org/officeDocument/2006/relationships/image" Target="../media/image101.png"/><Relationship Id="rId4" Type="http://schemas.openxmlformats.org/officeDocument/2006/relationships/customXml" Target="../ink/ink19.xml"/><Relationship Id="rId9" Type="http://schemas.openxmlformats.org/officeDocument/2006/relationships/image" Target="../media/image1310.png"/><Relationship Id="rId180" Type="http://schemas.openxmlformats.org/officeDocument/2006/relationships/customXml" Target="../ink/ink107.xml"/><Relationship Id="rId210" Type="http://schemas.openxmlformats.org/officeDocument/2006/relationships/customXml" Target="../ink/ink122.xml"/><Relationship Id="rId215" Type="http://schemas.openxmlformats.org/officeDocument/2006/relationships/image" Target="../media/image116.png"/><Relationship Id="rId236" Type="http://schemas.openxmlformats.org/officeDocument/2006/relationships/customXml" Target="../ink/ink135.xml"/><Relationship Id="rId257" Type="http://schemas.openxmlformats.org/officeDocument/2006/relationships/image" Target="../media/image137.png"/><Relationship Id="rId278" Type="http://schemas.openxmlformats.org/officeDocument/2006/relationships/customXml" Target="../ink/ink156.xml"/><Relationship Id="rId26" Type="http://schemas.openxmlformats.org/officeDocument/2006/relationships/customXml" Target="../ink/ink30.xml"/><Relationship Id="rId231" Type="http://schemas.openxmlformats.org/officeDocument/2006/relationships/image" Target="../media/image124.png"/><Relationship Id="rId252" Type="http://schemas.openxmlformats.org/officeDocument/2006/relationships/customXml" Target="../ink/ink143.xml"/><Relationship Id="rId273" Type="http://schemas.openxmlformats.org/officeDocument/2006/relationships/image" Target="../media/image145.png"/><Relationship Id="rId47" Type="http://schemas.openxmlformats.org/officeDocument/2006/relationships/image" Target="../media/image32.png"/><Relationship Id="rId68" Type="http://schemas.openxmlformats.org/officeDocument/2006/relationships/customXml" Target="../ink/ink51.xml"/><Relationship Id="rId89" Type="http://schemas.openxmlformats.org/officeDocument/2006/relationships/image" Target="../media/image53.png"/><Relationship Id="rId112" Type="http://schemas.openxmlformats.org/officeDocument/2006/relationships/customXml" Target="../ink/ink73.xml"/><Relationship Id="rId133" Type="http://schemas.openxmlformats.org/officeDocument/2006/relationships/image" Target="../media/image75.png"/><Relationship Id="rId154" Type="http://schemas.openxmlformats.org/officeDocument/2006/relationships/customXml" Target="../ink/ink94.xml"/><Relationship Id="rId175" Type="http://schemas.openxmlformats.org/officeDocument/2006/relationships/image" Target="../media/image96.png"/><Relationship Id="rId196" Type="http://schemas.openxmlformats.org/officeDocument/2006/relationships/customXml" Target="../ink/ink115.xml"/><Relationship Id="rId200" Type="http://schemas.openxmlformats.org/officeDocument/2006/relationships/customXml" Target="../ink/ink117.xml"/><Relationship Id="rId16" Type="http://schemas.openxmlformats.org/officeDocument/2006/relationships/customXml" Target="../ink/ink25.xml"/><Relationship Id="rId221" Type="http://schemas.openxmlformats.org/officeDocument/2006/relationships/image" Target="../media/image119.png"/><Relationship Id="rId242" Type="http://schemas.openxmlformats.org/officeDocument/2006/relationships/customXml" Target="../ink/ink138.xml"/><Relationship Id="rId263" Type="http://schemas.openxmlformats.org/officeDocument/2006/relationships/image" Target="../media/image140.png"/><Relationship Id="rId284" Type="http://schemas.openxmlformats.org/officeDocument/2006/relationships/customXml" Target="../ink/ink159.xml"/><Relationship Id="rId37" Type="http://schemas.openxmlformats.org/officeDocument/2006/relationships/image" Target="../media/image270.png"/><Relationship Id="rId58" Type="http://schemas.openxmlformats.org/officeDocument/2006/relationships/customXml" Target="../ink/ink46.xml"/><Relationship Id="rId79" Type="http://schemas.openxmlformats.org/officeDocument/2006/relationships/image" Target="../media/image48.png"/><Relationship Id="rId102" Type="http://schemas.openxmlformats.org/officeDocument/2006/relationships/customXml" Target="../ink/ink68.xml"/><Relationship Id="rId123" Type="http://schemas.openxmlformats.org/officeDocument/2006/relationships/image" Target="../media/image70.png"/><Relationship Id="rId144" Type="http://schemas.openxmlformats.org/officeDocument/2006/relationships/customXml" Target="../ink/ink89.xml"/><Relationship Id="rId90" Type="http://schemas.openxmlformats.org/officeDocument/2006/relationships/customXml" Target="../ink/ink62.xml"/><Relationship Id="rId165" Type="http://schemas.openxmlformats.org/officeDocument/2006/relationships/image" Target="../media/image91.png"/><Relationship Id="rId186" Type="http://schemas.openxmlformats.org/officeDocument/2006/relationships/customXml" Target="../ink/ink110.xml"/><Relationship Id="rId211" Type="http://schemas.openxmlformats.org/officeDocument/2006/relationships/image" Target="../media/image114.png"/><Relationship Id="rId232" Type="http://schemas.openxmlformats.org/officeDocument/2006/relationships/customXml" Target="../ink/ink133.xml"/><Relationship Id="rId253" Type="http://schemas.openxmlformats.org/officeDocument/2006/relationships/image" Target="../media/image135.png"/><Relationship Id="rId274" Type="http://schemas.openxmlformats.org/officeDocument/2006/relationships/customXml" Target="../ink/ink154.xml"/><Relationship Id="rId27" Type="http://schemas.openxmlformats.org/officeDocument/2006/relationships/image" Target="../media/image220.png"/><Relationship Id="rId48" Type="http://schemas.openxmlformats.org/officeDocument/2006/relationships/customXml" Target="../ink/ink41.xml"/><Relationship Id="rId69" Type="http://schemas.openxmlformats.org/officeDocument/2006/relationships/image" Target="../media/image43.png"/><Relationship Id="rId113" Type="http://schemas.openxmlformats.org/officeDocument/2006/relationships/image" Target="../media/image65.png"/><Relationship Id="rId134" Type="http://schemas.openxmlformats.org/officeDocument/2006/relationships/customXml" Target="../ink/ink84.xml"/><Relationship Id="rId80" Type="http://schemas.openxmlformats.org/officeDocument/2006/relationships/customXml" Target="../ink/ink57.xml"/><Relationship Id="rId155" Type="http://schemas.openxmlformats.org/officeDocument/2006/relationships/image" Target="../media/image86.png"/><Relationship Id="rId176" Type="http://schemas.openxmlformats.org/officeDocument/2006/relationships/customXml" Target="../ink/ink105.xml"/><Relationship Id="rId197" Type="http://schemas.openxmlformats.org/officeDocument/2006/relationships/image" Target="../media/image107.png"/><Relationship Id="rId201" Type="http://schemas.openxmlformats.org/officeDocument/2006/relationships/image" Target="../media/image109.png"/><Relationship Id="rId222" Type="http://schemas.openxmlformats.org/officeDocument/2006/relationships/customXml" Target="../ink/ink128.xml"/><Relationship Id="rId243" Type="http://schemas.openxmlformats.org/officeDocument/2006/relationships/image" Target="../media/image130.png"/><Relationship Id="rId264" Type="http://schemas.openxmlformats.org/officeDocument/2006/relationships/customXml" Target="../ink/ink149.xml"/><Relationship Id="rId285" Type="http://schemas.openxmlformats.org/officeDocument/2006/relationships/image" Target="../media/image151.png"/><Relationship Id="rId17" Type="http://schemas.openxmlformats.org/officeDocument/2006/relationships/image" Target="../media/image170.png"/><Relationship Id="rId38" Type="http://schemas.openxmlformats.org/officeDocument/2006/relationships/customXml" Target="../ink/ink36.xml"/><Relationship Id="rId59" Type="http://schemas.openxmlformats.org/officeDocument/2006/relationships/image" Target="../media/image38.png"/><Relationship Id="rId103" Type="http://schemas.openxmlformats.org/officeDocument/2006/relationships/image" Target="../media/image60.png"/><Relationship Id="rId124" Type="http://schemas.openxmlformats.org/officeDocument/2006/relationships/customXml" Target="../ink/ink79.xml"/><Relationship Id="rId70" Type="http://schemas.openxmlformats.org/officeDocument/2006/relationships/customXml" Target="../ink/ink52.xml"/><Relationship Id="rId91" Type="http://schemas.openxmlformats.org/officeDocument/2006/relationships/image" Target="../media/image54.png"/><Relationship Id="rId145" Type="http://schemas.openxmlformats.org/officeDocument/2006/relationships/image" Target="../media/image81.png"/><Relationship Id="rId166" Type="http://schemas.openxmlformats.org/officeDocument/2006/relationships/customXml" Target="../ink/ink100.xml"/><Relationship Id="rId187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3.xml"/><Relationship Id="rId233" Type="http://schemas.openxmlformats.org/officeDocument/2006/relationships/image" Target="../media/image125.png"/><Relationship Id="rId254" Type="http://schemas.openxmlformats.org/officeDocument/2006/relationships/customXml" Target="../ink/ink144.xml"/><Relationship Id="rId28" Type="http://schemas.openxmlformats.org/officeDocument/2006/relationships/customXml" Target="../ink/ink31.xml"/><Relationship Id="rId49" Type="http://schemas.openxmlformats.org/officeDocument/2006/relationships/image" Target="../media/image33.png"/><Relationship Id="rId114" Type="http://schemas.openxmlformats.org/officeDocument/2006/relationships/customXml" Target="../ink/ink74.xml"/><Relationship Id="rId275" Type="http://schemas.openxmlformats.org/officeDocument/2006/relationships/image" Target="../media/image146.png"/><Relationship Id="rId60" Type="http://schemas.openxmlformats.org/officeDocument/2006/relationships/customXml" Target="../ink/ink47.xml"/><Relationship Id="rId81" Type="http://schemas.openxmlformats.org/officeDocument/2006/relationships/image" Target="../media/image49.png"/><Relationship Id="rId135" Type="http://schemas.openxmlformats.org/officeDocument/2006/relationships/image" Target="../media/image76.png"/><Relationship Id="rId156" Type="http://schemas.openxmlformats.org/officeDocument/2006/relationships/customXml" Target="../ink/ink95.xml"/><Relationship Id="rId177" Type="http://schemas.openxmlformats.org/officeDocument/2006/relationships/image" Target="../media/image97.png"/><Relationship Id="rId198" Type="http://schemas.openxmlformats.org/officeDocument/2006/relationships/customXml" Target="../ink/ink116.xml"/><Relationship Id="rId202" Type="http://schemas.openxmlformats.org/officeDocument/2006/relationships/customXml" Target="../ink/ink118.xml"/><Relationship Id="rId223" Type="http://schemas.openxmlformats.org/officeDocument/2006/relationships/image" Target="../media/image120.png"/><Relationship Id="rId244" Type="http://schemas.openxmlformats.org/officeDocument/2006/relationships/customXml" Target="../ink/ink139.xml"/><Relationship Id="rId18" Type="http://schemas.openxmlformats.org/officeDocument/2006/relationships/customXml" Target="../ink/ink26.xml"/><Relationship Id="rId39" Type="http://schemas.openxmlformats.org/officeDocument/2006/relationships/image" Target="../media/image280.png"/><Relationship Id="rId265" Type="http://schemas.openxmlformats.org/officeDocument/2006/relationships/image" Target="../media/image141.png"/><Relationship Id="rId286" Type="http://schemas.openxmlformats.org/officeDocument/2006/relationships/customXml" Target="../ink/ink16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522" y="3004591"/>
            <a:ext cx="9144000" cy="28573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"/>
              </a:rPr>
              <a:t>ROS Workshop</a:t>
            </a:r>
          </a:p>
          <a:p>
            <a:r>
              <a:rPr lang="en-US" sz="3200" b="1" dirty="0">
                <a:solidFill>
                  <a:srgbClr val="000000"/>
                </a:solidFill>
                <a:latin typeface="Calibri"/>
              </a:rPr>
              <a:t>-Lecture 2-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alibri"/>
              </a:rPr>
              <a:t>Python - Raspberry Pi - Robot Operating System</a:t>
            </a:r>
          </a:p>
          <a:p>
            <a:endParaRPr lang="en-US" sz="1800" dirty="0">
              <a:solidFill>
                <a:srgbClr val="000000"/>
              </a:solidFill>
              <a:latin typeface="Calibri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libri"/>
              </a:rPr>
              <a:t>Husnu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 Melih Erdogan</a:t>
            </a:r>
          </a:p>
          <a:p>
            <a:r>
              <a:rPr lang="en-US" sz="1800">
                <a:solidFill>
                  <a:srgbClr val="000000"/>
                </a:solidFill>
                <a:latin typeface="Calibri"/>
              </a:rPr>
              <a:t>Lab Assistant</a:t>
            </a:r>
            <a:endParaRPr lang="en-US" sz="1800" dirty="0">
              <a:latin typeface="Calibri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/>
              </a:rPr>
              <a:t>Intelligent Robotics Lab</a:t>
            </a:r>
          </a:p>
        </p:txBody>
      </p:sp>
      <p:pic>
        <p:nvPicPr>
          <p:cNvPr id="6" name="Picture 5" descr="Raspberry Pi and ROS  (Robotic Operating System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139" y="0"/>
            <a:ext cx="4057927" cy="2924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77" y="5712814"/>
            <a:ext cx="379108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ROS Master, Nodes, Topics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3440" y="1690688"/>
            <a:ext cx="262128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ROS 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12240" y="3438208"/>
            <a:ext cx="262128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Node 1</a:t>
            </a:r>
          </a:p>
          <a:p>
            <a:pPr algn="ctr"/>
            <a:r>
              <a:rPr lang="en-US" sz="1600" b="1" dirty="0"/>
              <a:t>Publisher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63440" y="3438208"/>
            <a:ext cx="262128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Node 2</a:t>
            </a:r>
          </a:p>
          <a:p>
            <a:pPr algn="ctr"/>
            <a:r>
              <a:rPr lang="en-US" sz="1600" b="1" dirty="0"/>
              <a:t>Subscriber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14640" y="3438208"/>
            <a:ext cx="262128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Node 3</a:t>
            </a:r>
          </a:p>
          <a:p>
            <a:pPr algn="ctr"/>
            <a:r>
              <a:rPr lang="en-US" sz="1600" b="1" dirty="0"/>
              <a:t>Subscriber and Publisher</a:t>
            </a:r>
          </a:p>
        </p:txBody>
      </p:sp>
      <p:cxnSp>
        <p:nvCxnSpPr>
          <p:cNvPr id="20" name="Straight Arrow Connector 19"/>
          <p:cNvCxnSpPr>
            <a:stCxn id="17" idx="0"/>
            <a:endCxn id="16" idx="1"/>
          </p:cNvCxnSpPr>
          <p:nvPr/>
        </p:nvCxnSpPr>
        <p:spPr>
          <a:xfrm flipV="1">
            <a:off x="2722880" y="2211388"/>
            <a:ext cx="1940560" cy="1226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8" idx="0"/>
            <a:endCxn id="16" idx="2"/>
          </p:cNvCxnSpPr>
          <p:nvPr/>
        </p:nvCxnSpPr>
        <p:spPr>
          <a:xfrm flipV="1">
            <a:off x="5974080" y="2732088"/>
            <a:ext cx="0" cy="706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9" idx="0"/>
            <a:endCxn id="16" idx="3"/>
          </p:cNvCxnSpPr>
          <p:nvPr/>
        </p:nvCxnSpPr>
        <p:spPr>
          <a:xfrm flipH="1" flipV="1">
            <a:off x="7284720" y="2211388"/>
            <a:ext cx="1940560" cy="1226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97761" y="2536548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42959" y="2620884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26481" y="2883456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16960" y="4998720"/>
            <a:ext cx="14427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27" name="Straight Arrow Connector 26"/>
          <p:cNvCxnSpPr>
            <a:cxnSpLocks/>
            <a:stCxn id="17" idx="2"/>
            <a:endCxn id="26" idx="1"/>
          </p:cNvCxnSpPr>
          <p:nvPr/>
        </p:nvCxnSpPr>
        <p:spPr>
          <a:xfrm>
            <a:off x="2722880" y="4479608"/>
            <a:ext cx="894080" cy="884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5064760" y="4479608"/>
            <a:ext cx="914400" cy="884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6" idx="3"/>
            <a:endCxn id="19" idx="2"/>
          </p:cNvCxnSpPr>
          <p:nvPr/>
        </p:nvCxnSpPr>
        <p:spPr>
          <a:xfrm flipV="1">
            <a:off x="5059680" y="4479608"/>
            <a:ext cx="4165600" cy="884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19" idx="2"/>
          </p:cNvCxnSpPr>
          <p:nvPr/>
        </p:nvCxnSpPr>
        <p:spPr>
          <a:xfrm>
            <a:off x="9225280" y="4479608"/>
            <a:ext cx="0" cy="681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442959" y="5161280"/>
            <a:ext cx="14427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96160" y="49220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89350" y="461085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71409" y="4603750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70131" y="4814054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83" y="5950131"/>
            <a:ext cx="3005674" cy="8054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43015" y="3315463"/>
              <a:ext cx="167863" cy="128572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7972" y="3310421"/>
                <a:ext cx="177949" cy="138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5936935" y="3358252"/>
              <a:ext cx="66034" cy="75908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1883" y="3353215"/>
                <a:ext cx="76138" cy="85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077869" y="3320826"/>
              <a:ext cx="135566" cy="112526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72835" y="3315793"/>
                <a:ext cx="145635" cy="1225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53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ROS Messages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2218759"/>
            <a:ext cx="8096250" cy="278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60526" y="5284427"/>
            <a:ext cx="1158240" cy="25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Image Source Link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11" y="5958534"/>
            <a:ext cx="2710672" cy="7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1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Packages:</a:t>
            </a:r>
            <a:r>
              <a:rPr lang="en-US" dirty="0"/>
              <a:t> Packages are the software organization unit of ROS code. Each package can contain libraries, executables, scripts, or other artifacts.</a:t>
            </a:r>
          </a:p>
          <a:p>
            <a:r>
              <a:rPr lang="en-US" b="1" dirty="0"/>
              <a:t>Manifests (</a:t>
            </a:r>
            <a:r>
              <a:rPr lang="en-US" b="1" dirty="0">
                <a:hlinkClick r:id="rId2"/>
              </a:rPr>
              <a:t>package.xml</a:t>
            </a:r>
            <a:r>
              <a:rPr lang="en-US" b="1" dirty="0"/>
              <a:t>):</a:t>
            </a:r>
            <a:r>
              <a:rPr lang="en-US" dirty="0"/>
              <a:t> A manifest is a description of a </a:t>
            </a:r>
            <a:r>
              <a:rPr lang="en-US" i="1" dirty="0"/>
              <a:t>package</a:t>
            </a:r>
            <a:r>
              <a:rPr lang="en-US" dirty="0"/>
              <a:t>. It serves to define dependencies between </a:t>
            </a:r>
            <a:r>
              <a:rPr lang="en-US" i="1" dirty="0"/>
              <a:t>packages</a:t>
            </a:r>
            <a:r>
              <a:rPr lang="en-US" dirty="0"/>
              <a:t> and to capture meta information about the </a:t>
            </a:r>
            <a:r>
              <a:rPr lang="en-US" i="1" dirty="0"/>
              <a:t>package</a:t>
            </a:r>
            <a:r>
              <a:rPr lang="en-US" dirty="0"/>
              <a:t> like version, maintainer, license,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rospack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rospack</a:t>
            </a:r>
            <a:r>
              <a:rPr lang="en-US" dirty="0"/>
              <a:t> : gives you information about the package</a:t>
            </a:r>
          </a:p>
          <a:p>
            <a:endParaRPr lang="en-US" dirty="0"/>
          </a:p>
          <a:p>
            <a:r>
              <a:rPr lang="en-US" dirty="0" err="1"/>
              <a:t>rospack</a:t>
            </a:r>
            <a:r>
              <a:rPr lang="en-US" dirty="0"/>
              <a:t> find </a:t>
            </a:r>
            <a:r>
              <a:rPr lang="en-US" dirty="0" err="1"/>
              <a:t>package_name</a:t>
            </a:r>
            <a:endParaRPr lang="en-US" dirty="0"/>
          </a:p>
          <a:p>
            <a:r>
              <a:rPr lang="en-US" dirty="0"/>
              <a:t> ex: </a:t>
            </a:r>
            <a:r>
              <a:rPr lang="en-US" dirty="0" err="1"/>
              <a:t>rospack</a:t>
            </a:r>
            <a:r>
              <a:rPr lang="en-US" dirty="0"/>
              <a:t> find </a:t>
            </a:r>
            <a:r>
              <a:rPr lang="en-US" dirty="0" err="1"/>
              <a:t>roscpp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3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roscd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change directory to a package or a stack.</a:t>
            </a:r>
          </a:p>
          <a:p>
            <a:endParaRPr lang="en-US" dirty="0"/>
          </a:p>
          <a:p>
            <a:pPr lvl="1"/>
            <a:r>
              <a:rPr lang="en-US" dirty="0" err="1"/>
              <a:t>roscd</a:t>
            </a:r>
            <a:r>
              <a:rPr lang="en-US" dirty="0"/>
              <a:t> </a:t>
            </a:r>
            <a:r>
              <a:rPr lang="en-US" dirty="0" err="1"/>
              <a:t>package_name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also use </a:t>
            </a:r>
            <a:r>
              <a:rPr lang="en-US" dirty="0" err="1"/>
              <a:t>roscd</a:t>
            </a:r>
            <a:r>
              <a:rPr lang="en-US" dirty="0"/>
              <a:t> to move into sub directories.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roscd</a:t>
            </a:r>
            <a:r>
              <a:rPr lang="en-US" dirty="0"/>
              <a:t> </a:t>
            </a:r>
            <a:r>
              <a:rPr lang="en-US" dirty="0" err="1"/>
              <a:t>package_name</a:t>
            </a:r>
            <a:r>
              <a:rPr lang="en-US" dirty="0"/>
              <a:t>/</a:t>
            </a:r>
            <a:r>
              <a:rPr lang="en-US" dirty="0" err="1"/>
              <a:t>sub_directory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9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rosls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list to directories inside a package.</a:t>
            </a:r>
          </a:p>
          <a:p>
            <a:endParaRPr lang="en-US" dirty="0"/>
          </a:p>
          <a:p>
            <a:pPr lvl="1"/>
            <a:r>
              <a:rPr lang="en-US" dirty="0" err="1"/>
              <a:t>rosls</a:t>
            </a:r>
            <a:r>
              <a:rPr lang="en-US" dirty="0"/>
              <a:t> </a:t>
            </a:r>
            <a:r>
              <a:rPr lang="en-US" dirty="0" err="1"/>
              <a:t>roscpp_tutorials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Cmake</a:t>
            </a:r>
            <a:r>
              <a:rPr lang="en-US" dirty="0"/>
              <a:t> launch package.xml </a:t>
            </a:r>
            <a:r>
              <a:rPr lang="en-US" dirty="0" err="1"/>
              <a:t>srv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rosdep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It is used to install system dependencies. </a:t>
            </a:r>
          </a:p>
          <a:p>
            <a:endParaRPr lang="en-US" dirty="0"/>
          </a:p>
          <a:p>
            <a:r>
              <a:rPr lang="en-US" dirty="0" err="1"/>
              <a:t>rosdep</a:t>
            </a:r>
            <a:r>
              <a:rPr lang="en-US" dirty="0"/>
              <a:t> install </a:t>
            </a:r>
            <a:r>
              <a:rPr lang="en-US" dirty="0" err="1"/>
              <a:t>my_package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rosdep</a:t>
            </a:r>
            <a:r>
              <a:rPr lang="en-US" dirty="0"/>
              <a:t> install --from-paths </a:t>
            </a:r>
            <a:r>
              <a:rPr lang="en-US" dirty="0" err="1"/>
              <a:t>src</a:t>
            </a:r>
            <a:r>
              <a:rPr lang="en-US" dirty="0"/>
              <a:t>  --ignore-</a:t>
            </a:r>
            <a:r>
              <a:rPr lang="en-US" dirty="0" err="1"/>
              <a:t>src</a:t>
            </a:r>
            <a:r>
              <a:rPr lang="en-US" dirty="0"/>
              <a:t> --</a:t>
            </a:r>
            <a:r>
              <a:rPr lang="en-US" dirty="0" err="1"/>
              <a:t>rosdistro</a:t>
            </a:r>
            <a:r>
              <a:rPr lang="en-US" dirty="0"/>
              <a:t> indigo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8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ROS Packages?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do it.</a:t>
            </a:r>
          </a:p>
          <a:p>
            <a:endParaRPr lang="en-US" dirty="0"/>
          </a:p>
          <a:p>
            <a:r>
              <a:rPr lang="en-US" dirty="0"/>
              <a:t>If there is a Debian package it is easy to install. </a:t>
            </a:r>
          </a:p>
          <a:p>
            <a:r>
              <a:rPr lang="en-US" dirty="0"/>
              <a:t>If there is no deb package, you have to install it from by sources.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Package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84"/>
          </a:xfrm>
        </p:spPr>
        <p:txBody>
          <a:bodyPr>
            <a:normAutofit/>
          </a:bodyPr>
          <a:lstStyle/>
          <a:p>
            <a:r>
              <a:rPr lang="en-US" dirty="0"/>
              <a:t>Software in ROS is organized in packages. </a:t>
            </a:r>
          </a:p>
          <a:p>
            <a:r>
              <a:rPr lang="en-US" dirty="0"/>
              <a:t>A package can contain your ROS nodes, any libraries, a dataset, configuration files, message types, scripts, service types, some third-party software.</a:t>
            </a:r>
          </a:p>
          <a:p>
            <a:r>
              <a:rPr lang="en-US" dirty="0"/>
              <a:t>When you want to create a project in ROS, first you need to create a package</a:t>
            </a:r>
          </a:p>
          <a:p>
            <a:r>
              <a:rPr lang="en-US" dirty="0"/>
              <a:t>ROS package are </a:t>
            </a:r>
            <a:r>
              <a:rPr lang="en-US" dirty="0" err="1"/>
              <a:t>usally</a:t>
            </a:r>
            <a:r>
              <a:rPr lang="en-US" dirty="0"/>
              <a:t> for certain ROS distributions</a:t>
            </a:r>
          </a:p>
          <a:p>
            <a:r>
              <a:rPr lang="en-US" dirty="0"/>
              <a:t>Packages have dependencies</a:t>
            </a:r>
          </a:p>
          <a:p>
            <a:r>
              <a:rPr lang="en-US" dirty="0">
                <a:hlinkClick r:id="rId2"/>
              </a:rPr>
              <a:t>http://www.ros.org/browse/list.php?package_type=package&amp;distro=indigo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9" y="5986065"/>
            <a:ext cx="3253869" cy="87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8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ros</a:t>
            </a:r>
            <a:r>
              <a:rPr lang="en-US" dirty="0"/>
              <a:t>-&lt;</a:t>
            </a:r>
            <a:r>
              <a:rPr lang="en-US" dirty="0" err="1"/>
              <a:t>ros</a:t>
            </a:r>
            <a:r>
              <a:rPr lang="en-US" dirty="0"/>
              <a:t>-distribution&gt;-&lt;package-name&gt;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http://www.ros.org/browse/list.php</a:t>
            </a:r>
          </a:p>
          <a:p>
            <a:r>
              <a:rPr lang="en-US" dirty="0"/>
              <a:t>apt-get install </a:t>
            </a:r>
            <a:r>
              <a:rPr lang="en-US" dirty="0" err="1"/>
              <a:t>ros</a:t>
            </a:r>
            <a:r>
              <a:rPr lang="en-US" dirty="0"/>
              <a:t>-indigo-effort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controllers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1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Structure</a:t>
            </a:r>
            <a:endParaRPr lang="en-US" b="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575"/>
            <a:ext cx="3796498" cy="52023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 b="1" dirty="0"/>
              <a:t>Lecture 1 – (Spring - Week 1 )</a:t>
            </a:r>
          </a:p>
          <a:p>
            <a:pPr lvl="1"/>
            <a:r>
              <a:rPr lang="en-US" sz="1100" dirty="0"/>
              <a:t>What is ROS?</a:t>
            </a:r>
          </a:p>
          <a:p>
            <a:pPr lvl="1"/>
            <a:r>
              <a:rPr lang="en-US" sz="1100" dirty="0"/>
              <a:t>Introduction to ROS </a:t>
            </a:r>
          </a:p>
          <a:p>
            <a:pPr lvl="2"/>
            <a:r>
              <a:rPr lang="en-US" sz="1100" dirty="0"/>
              <a:t>ROS architecture, philosophy, history</a:t>
            </a:r>
          </a:p>
          <a:p>
            <a:pPr lvl="1"/>
            <a:r>
              <a:rPr lang="en-US" sz="1100" dirty="0"/>
              <a:t>How to install ROS?</a:t>
            </a:r>
          </a:p>
          <a:p>
            <a:pPr lvl="1"/>
            <a:r>
              <a:rPr lang="en-US" sz="1100" dirty="0"/>
              <a:t>Python basics</a:t>
            </a:r>
          </a:p>
          <a:p>
            <a:pPr lvl="1"/>
            <a:r>
              <a:rPr lang="en-US" sz="1100" dirty="0"/>
              <a:t>Examples</a:t>
            </a:r>
          </a:p>
          <a:p>
            <a:pPr lvl="1"/>
            <a:r>
              <a:rPr lang="en-US" sz="1100" dirty="0"/>
              <a:t>Lab Assignment 1</a:t>
            </a:r>
          </a:p>
          <a:p>
            <a:r>
              <a:rPr lang="en-US" sz="1100" b="1" dirty="0"/>
              <a:t>Lecture 2 – (Spring - Week 2)</a:t>
            </a:r>
          </a:p>
          <a:p>
            <a:pPr lvl="1"/>
            <a:r>
              <a:rPr lang="en-US" sz="1100" b="1" dirty="0"/>
              <a:t>Linux Basics</a:t>
            </a:r>
          </a:p>
          <a:p>
            <a:pPr lvl="1"/>
            <a:r>
              <a:rPr lang="en-US" sz="1100" b="1" dirty="0"/>
              <a:t>ROS commands</a:t>
            </a:r>
          </a:p>
          <a:p>
            <a:pPr lvl="1"/>
            <a:r>
              <a:rPr lang="en-US" sz="1100" b="1" dirty="0"/>
              <a:t>Getting familiar with the ROS filesystem</a:t>
            </a:r>
          </a:p>
          <a:p>
            <a:pPr lvl="1"/>
            <a:r>
              <a:rPr lang="en-US" sz="1100" b="1" dirty="0"/>
              <a:t>How to create a ROS package?</a:t>
            </a:r>
          </a:p>
          <a:p>
            <a:pPr lvl="1"/>
            <a:r>
              <a:rPr lang="en-US" sz="1100" b="1" dirty="0"/>
              <a:t>How to build a ROS package?</a:t>
            </a:r>
          </a:p>
          <a:p>
            <a:pPr lvl="1"/>
            <a:r>
              <a:rPr lang="en-US" sz="1100" b="1" dirty="0"/>
              <a:t>How to install released ROS packages?</a:t>
            </a:r>
          </a:p>
          <a:p>
            <a:pPr lvl="1"/>
            <a:r>
              <a:rPr lang="en-US" sz="1100" b="1" dirty="0"/>
              <a:t>How to build packages from source?</a:t>
            </a:r>
          </a:p>
          <a:p>
            <a:pPr lvl="1"/>
            <a:r>
              <a:rPr lang="en-US" sz="1100" b="1" dirty="0"/>
              <a:t>Lab Assignment 2 – </a:t>
            </a:r>
            <a:r>
              <a:rPr lang="en-US" sz="1100" b="1" dirty="0" err="1"/>
              <a:t>Turtlebot</a:t>
            </a:r>
            <a:r>
              <a:rPr lang="en-US" sz="1100" b="1" dirty="0"/>
              <a:t> Project</a:t>
            </a:r>
          </a:p>
          <a:p>
            <a:pPr marL="171450" indent="-171450"/>
            <a:r>
              <a:rPr lang="en-US" sz="1100" b="1" dirty="0"/>
              <a:t>Lecture 3 - (Spring - Week 3)</a:t>
            </a:r>
          </a:p>
          <a:p>
            <a:pPr marL="628650" lvl="1" indent="-171450"/>
            <a:r>
              <a:rPr lang="en-US" sz="1100" dirty="0"/>
              <a:t>ROS Nodes Detail</a:t>
            </a:r>
          </a:p>
          <a:p>
            <a:pPr marL="628650" lvl="1" indent="-171450"/>
            <a:r>
              <a:rPr lang="en-US" sz="1100" dirty="0"/>
              <a:t>ROS Topics Detail</a:t>
            </a:r>
          </a:p>
          <a:p>
            <a:pPr marL="628650" lvl="1" indent="-171450"/>
            <a:r>
              <a:rPr lang="en-US" sz="1100" dirty="0"/>
              <a:t>Writing a Publisher and Subscriber</a:t>
            </a:r>
          </a:p>
          <a:p>
            <a:pPr marL="628650" lvl="1" indent="-171450"/>
            <a:r>
              <a:rPr lang="en-US" sz="1100" dirty="0"/>
              <a:t>Lab Assignment 3</a:t>
            </a:r>
          </a:p>
          <a:p>
            <a:pPr lvl="1"/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842643" y="1105647"/>
            <a:ext cx="4596441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/>
          </a:p>
          <a:p>
            <a:pPr lvl="1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Lecture 4 - (Spring - Week 4)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ROS Services and Messages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Writing a Service and Client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ROS .bag file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Lab Assignment 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Lecture 5 - (Spring - Week 5)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URDF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Getting started with </a:t>
            </a:r>
            <a:r>
              <a:rPr lang="en-US" sz="1100" dirty="0" err="1"/>
              <a:t>Turtlebot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Lab Assignment 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Lecture 6 - (Spring - Week 6)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MoveIt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Creating </a:t>
            </a:r>
            <a:r>
              <a:rPr lang="en-US" sz="1100" dirty="0" err="1"/>
              <a:t>Vikingbot</a:t>
            </a:r>
            <a:r>
              <a:rPr lang="en-US" sz="1100" dirty="0"/>
              <a:t> URDF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Robot_State_Publisher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Joint_State_Publisher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Lab Assignment 6</a:t>
            </a:r>
          </a:p>
          <a:p>
            <a:pPr lvl="1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Lecture 7 - (Spring - Week 7)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Gazebo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Creating a Simple </a:t>
            </a:r>
            <a:r>
              <a:rPr lang="en-US" sz="1100" dirty="0" err="1"/>
              <a:t>Vikingbot</a:t>
            </a:r>
            <a:r>
              <a:rPr lang="en-US" sz="1100" dirty="0"/>
              <a:t> Simulation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Lab Assignment 7</a:t>
            </a:r>
          </a:p>
          <a:p>
            <a:pPr lvl="1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Spring Week 8 - 9 - 10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 err="1"/>
              <a:t>Turtlebot</a:t>
            </a:r>
            <a:r>
              <a:rPr lang="en-US" sz="1100" b="1" dirty="0"/>
              <a:t> - </a:t>
            </a:r>
            <a:r>
              <a:rPr lang="en-US" sz="1100" b="1" dirty="0" err="1"/>
              <a:t>Vikingbot</a:t>
            </a:r>
            <a:r>
              <a:rPr lang="en-US" sz="1100" b="1" dirty="0"/>
              <a:t>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2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762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cd 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https://github.com/ros/ros_tutorials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git</a:t>
            </a:r>
            <a:r>
              <a:rPr lang="en-US" dirty="0"/>
              <a:t> clone -b indigo-</a:t>
            </a:r>
            <a:r>
              <a:rPr lang="en-US" dirty="0" err="1"/>
              <a:t>devel</a:t>
            </a:r>
            <a:r>
              <a:rPr lang="en-US" dirty="0"/>
              <a:t> https://github.com/ros/ros_tutorials.git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cd </a:t>
            </a:r>
            <a:r>
              <a:rPr lang="en-US" dirty="0" err="1"/>
              <a:t>catkin_ws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rosdep</a:t>
            </a:r>
            <a:r>
              <a:rPr lang="en-US" dirty="0"/>
              <a:t> install --from-paths </a:t>
            </a:r>
            <a:r>
              <a:rPr lang="en-US" dirty="0" err="1"/>
              <a:t>src</a:t>
            </a:r>
            <a:r>
              <a:rPr lang="en-US" dirty="0"/>
              <a:t>  --ignore-</a:t>
            </a:r>
            <a:r>
              <a:rPr lang="en-US" dirty="0" err="1"/>
              <a:t>src</a:t>
            </a:r>
            <a:r>
              <a:rPr lang="en-US" dirty="0"/>
              <a:t> --</a:t>
            </a:r>
            <a:r>
              <a:rPr lang="en-US" dirty="0" err="1"/>
              <a:t>rosdistro</a:t>
            </a:r>
            <a:r>
              <a:rPr lang="en-US" dirty="0"/>
              <a:t> indigo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catkin_make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2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Windows:</a:t>
            </a:r>
          </a:p>
          <a:p>
            <a:pPr lvl="1"/>
            <a:r>
              <a:rPr lang="en-US" dirty="0"/>
              <a:t>run Putty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Other: 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yourname@ros-server.ece.pdx.edu</a:t>
            </a:r>
          </a:p>
          <a:p>
            <a:endParaRPr lang="en-US" dirty="0"/>
          </a:p>
          <a:p>
            <a:r>
              <a:rPr lang="en-US" dirty="0"/>
              <a:t>Password: SpringROS12345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79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7020" y="3279227"/>
            <a:ext cx="2527738" cy="130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talker.py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9682" y="3279227"/>
            <a:ext cx="2527738" cy="130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listener.py</a:t>
            </a:r>
          </a:p>
        </p:txBody>
      </p:sp>
      <p:cxnSp>
        <p:nvCxnSpPr>
          <p:cNvPr id="36" name="Straight Arrow Connector 35"/>
          <p:cNvCxnSpPr>
            <a:stCxn id="5" idx="0"/>
          </p:cNvCxnSpPr>
          <p:nvPr/>
        </p:nvCxnSpPr>
        <p:spPr>
          <a:xfrm flipV="1">
            <a:off x="3570889" y="2617076"/>
            <a:ext cx="0" cy="66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24601" y="1988811"/>
            <a:ext cx="1457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chatter</a:t>
            </a:r>
          </a:p>
          <a:p>
            <a:r>
              <a:rPr lang="en-US" dirty="0" err="1"/>
              <a:t>Msg</a:t>
            </a:r>
            <a:r>
              <a:rPr lang="en-US" dirty="0"/>
              <a:t>: String</a:t>
            </a:r>
          </a:p>
        </p:txBody>
      </p:sp>
      <p:cxnSp>
        <p:nvCxnSpPr>
          <p:cNvPr id="38" name="Straight Arrow Connector 37"/>
          <p:cNvCxnSpPr>
            <a:cxnSpLocks/>
            <a:endCxn id="10" idx="0"/>
          </p:cNvCxnSpPr>
          <p:nvPr/>
        </p:nvCxnSpPr>
        <p:spPr>
          <a:xfrm>
            <a:off x="8053551" y="2617076"/>
            <a:ext cx="0" cy="66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94339" y="1988811"/>
            <a:ext cx="1457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chatter</a:t>
            </a:r>
          </a:p>
          <a:p>
            <a:r>
              <a:rPr lang="en-US" dirty="0" err="1"/>
              <a:t>Msg</a:t>
            </a:r>
            <a:r>
              <a:rPr lang="en-US" dirty="0"/>
              <a:t>: String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13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3103"/>
            <a:ext cx="10515600" cy="3023860"/>
          </a:xfrm>
        </p:spPr>
        <p:txBody>
          <a:bodyPr/>
          <a:lstStyle/>
          <a:p>
            <a:r>
              <a:rPr lang="en-US" dirty="0"/>
              <a:t>Student 1 : </a:t>
            </a: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rospy_tutorials</a:t>
            </a:r>
            <a:r>
              <a:rPr lang="en-US" dirty="0"/>
              <a:t> listener.py</a:t>
            </a:r>
          </a:p>
          <a:p>
            <a:r>
              <a:rPr lang="en-US" dirty="0"/>
              <a:t>Student 2 : </a:t>
            </a: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rospy_tutorials</a:t>
            </a:r>
            <a:r>
              <a:rPr lang="en-US" dirty="0"/>
              <a:t> talker.py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6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132" y="0"/>
            <a:ext cx="10515600" cy="1125840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Rectangle 4"/>
          <p:cNvSpPr/>
          <p:nvPr/>
        </p:nvSpPr>
        <p:spPr>
          <a:xfrm>
            <a:off x="433264" y="1961974"/>
            <a:ext cx="2527738" cy="130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talker.py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55033" y="1943908"/>
            <a:ext cx="2527738" cy="130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listener.py</a:t>
            </a:r>
          </a:p>
        </p:txBody>
      </p:sp>
      <p:cxnSp>
        <p:nvCxnSpPr>
          <p:cNvPr id="36" name="Straight Arrow Connector 35"/>
          <p:cNvCxnSpPr>
            <a:cxnSpLocks/>
            <a:stCxn id="5" idx="0"/>
          </p:cNvCxnSpPr>
          <p:nvPr/>
        </p:nvCxnSpPr>
        <p:spPr>
          <a:xfrm flipV="1">
            <a:off x="1697133" y="1299823"/>
            <a:ext cx="0" cy="66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53014" y="653492"/>
            <a:ext cx="157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Topic: chatter1</a:t>
            </a:r>
          </a:p>
          <a:p>
            <a:r>
              <a:rPr lang="en-US" dirty="0" err="1"/>
              <a:t>Msg</a:t>
            </a:r>
            <a:r>
              <a:rPr lang="en-US" dirty="0"/>
              <a:t>: String</a:t>
            </a:r>
          </a:p>
        </p:txBody>
      </p:sp>
      <p:cxnSp>
        <p:nvCxnSpPr>
          <p:cNvPr id="38" name="Straight Arrow Connector 37"/>
          <p:cNvCxnSpPr>
            <a:cxnSpLocks/>
            <a:endCxn id="10" idx="0"/>
          </p:cNvCxnSpPr>
          <p:nvPr/>
        </p:nvCxnSpPr>
        <p:spPr>
          <a:xfrm>
            <a:off x="4418902" y="1281757"/>
            <a:ext cx="0" cy="66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54196" y="701911"/>
            <a:ext cx="157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Topic: chatter1</a:t>
            </a:r>
          </a:p>
          <a:p>
            <a:r>
              <a:rPr lang="en-US" dirty="0" err="1"/>
              <a:t>Msg</a:t>
            </a:r>
            <a:r>
              <a:rPr lang="en-US" dirty="0"/>
              <a:t>: String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06482" y="1943908"/>
            <a:ext cx="2527738" cy="130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talker.py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28251" y="1925842"/>
            <a:ext cx="2527738" cy="130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listener.py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7470351" y="1281757"/>
            <a:ext cx="0" cy="66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26232" y="635426"/>
            <a:ext cx="157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Topic: chatter2</a:t>
            </a:r>
          </a:p>
          <a:p>
            <a:r>
              <a:rPr lang="en-US" dirty="0" err="1"/>
              <a:t>Msg</a:t>
            </a:r>
            <a:r>
              <a:rPr lang="en-US" dirty="0"/>
              <a:t>: String</a:t>
            </a:r>
          </a:p>
        </p:txBody>
      </p:sp>
      <p:cxnSp>
        <p:nvCxnSpPr>
          <p:cNvPr id="26" name="Straight Arrow Connector 25"/>
          <p:cNvCxnSpPr>
            <a:cxnSpLocks/>
            <a:endCxn id="23" idx="0"/>
          </p:cNvCxnSpPr>
          <p:nvPr/>
        </p:nvCxnSpPr>
        <p:spPr>
          <a:xfrm>
            <a:off x="10192120" y="1263691"/>
            <a:ext cx="0" cy="66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27414" y="683845"/>
            <a:ext cx="157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Topic: chatter2</a:t>
            </a:r>
          </a:p>
          <a:p>
            <a:r>
              <a:rPr lang="en-US" dirty="0" err="1"/>
              <a:t>Msg</a:t>
            </a:r>
            <a:r>
              <a:rPr lang="en-US" dirty="0"/>
              <a:t>: String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7979" y="3519585"/>
            <a:ext cx="1145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1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06797" y="3510551"/>
            <a:ext cx="1145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2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25225" y="3519585"/>
            <a:ext cx="1145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3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619142" y="3403109"/>
            <a:ext cx="1145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4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05475" y="5080923"/>
            <a:ext cx="2527738" cy="130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talker.py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27244" y="5062857"/>
            <a:ext cx="2527738" cy="130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listener.py</a:t>
            </a:r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4669344" y="4418772"/>
            <a:ext cx="0" cy="66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25225" y="3772441"/>
            <a:ext cx="1574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chatter3</a:t>
            </a:r>
          </a:p>
          <a:p>
            <a:r>
              <a:rPr lang="en-US" dirty="0" err="1"/>
              <a:t>Msg</a:t>
            </a:r>
            <a:r>
              <a:rPr lang="en-US" dirty="0"/>
              <a:t>: String</a:t>
            </a:r>
          </a:p>
        </p:txBody>
      </p:sp>
      <p:cxnSp>
        <p:nvCxnSpPr>
          <p:cNvPr id="35" name="Straight Arrow Connector 34"/>
          <p:cNvCxnSpPr>
            <a:cxnSpLocks/>
            <a:endCxn id="32" idx="0"/>
          </p:cNvCxnSpPr>
          <p:nvPr/>
        </p:nvCxnSpPr>
        <p:spPr>
          <a:xfrm>
            <a:off x="7391113" y="4400706"/>
            <a:ext cx="0" cy="66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26407" y="3820860"/>
            <a:ext cx="1574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chatter3</a:t>
            </a:r>
          </a:p>
          <a:p>
            <a:r>
              <a:rPr lang="en-US" dirty="0" err="1"/>
              <a:t>Msg</a:t>
            </a:r>
            <a:r>
              <a:rPr lang="en-US" dirty="0"/>
              <a:t>: String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26407" y="6561404"/>
            <a:ext cx="114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Student 5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18135" y="6540124"/>
            <a:ext cx="114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Student 6 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47145" y="3802794"/>
            <a:ext cx="11824138" cy="18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Remapping Arguments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700" y="2732314"/>
            <a:ext cx="6363653" cy="21861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/>
              <p14:cNvContentPartPr/>
              <p14:nvPr/>
            </p14:nvContentPartPr>
            <p14:xfrm>
              <a:off x="4717551" y="2895479"/>
              <a:ext cx="1488137" cy="1050994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511" y="2890438"/>
                <a:ext cx="1498216" cy="106107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/>
          <p:nvPr/>
        </p:nvSpPr>
        <p:spPr>
          <a:xfrm>
            <a:off x="838199" y="1530328"/>
            <a:ext cx="10613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/>
              </a:rPr>
              <a:t>Any ROS name within a node can be remapped when it is launched at the command-line.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5751070"/>
            <a:ext cx="4488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http://wiki.ros.org/Remapping%20Arguments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61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8869"/>
            <a:ext cx="10515600" cy="1093076"/>
          </a:xfrm>
        </p:spPr>
        <p:txBody>
          <a:bodyPr/>
          <a:lstStyle/>
          <a:p>
            <a:r>
              <a:rPr lang="en-US" dirty="0"/>
              <a:t>Student 3 : </a:t>
            </a: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rospy_tutorials</a:t>
            </a:r>
            <a:r>
              <a:rPr lang="en-US" dirty="0"/>
              <a:t> listener.py /chatter:=/chatter2</a:t>
            </a:r>
          </a:p>
          <a:p>
            <a:r>
              <a:rPr lang="en-US" dirty="0"/>
              <a:t>Student 4 : </a:t>
            </a: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rospy_tutorials</a:t>
            </a:r>
            <a:r>
              <a:rPr lang="en-US" dirty="0"/>
              <a:t> talker.py /chatter:=/chatter2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75793"/>
            <a:ext cx="10515600" cy="109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Student 1 : rosrun rospy_tutorials listener.py /chatter:=/chatter1</a:t>
            </a:r>
          </a:p>
          <a:p>
            <a:r>
              <a:rPr lang="en-US"/>
              <a:t>Student 2 : rosrun rospy_tutorials talker.py /chatter:=/chatter1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61945"/>
            <a:ext cx="10515600" cy="109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 5 : </a:t>
            </a: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rospy_tutorials</a:t>
            </a:r>
            <a:r>
              <a:rPr lang="en-US" dirty="0"/>
              <a:t> listener.py /chatter:=/chatter3</a:t>
            </a:r>
          </a:p>
          <a:p>
            <a:r>
              <a:rPr lang="en-US" dirty="0"/>
              <a:t>Student 6 : </a:t>
            </a: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rospy_tutorials</a:t>
            </a:r>
            <a:r>
              <a:rPr lang="en-US" dirty="0"/>
              <a:t> talker.py /chatter:=/chatter3</a:t>
            </a:r>
          </a:p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1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ROS Package?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package to be considered a catkin package it must meet a few requirements:</a:t>
            </a:r>
          </a:p>
          <a:p>
            <a:r>
              <a:rPr lang="en-US" dirty="0"/>
              <a:t>The package must contain a catkin compliant </a:t>
            </a:r>
            <a:r>
              <a:rPr lang="en-US" b="1" dirty="0"/>
              <a:t>package.xml</a:t>
            </a:r>
            <a:r>
              <a:rPr lang="en-US" dirty="0"/>
              <a:t> file.</a:t>
            </a:r>
          </a:p>
          <a:p>
            <a:pPr lvl="1"/>
            <a:r>
              <a:rPr lang="en-US" dirty="0"/>
              <a:t>That package.xml file provides meta information about the package.</a:t>
            </a:r>
          </a:p>
          <a:p>
            <a:r>
              <a:rPr lang="en-US" dirty="0"/>
              <a:t>The package must contain a</a:t>
            </a:r>
            <a:r>
              <a:rPr lang="en-US" b="1" dirty="0"/>
              <a:t> CMakeLists.txt </a:t>
            </a:r>
            <a:r>
              <a:rPr lang="en-US" dirty="0"/>
              <a:t>which uses catkin. If it is a catkin metapackage it must have the relevant boilerplate CMakeLists.txt file.</a:t>
            </a:r>
          </a:p>
          <a:p>
            <a:r>
              <a:rPr lang="en-US" dirty="0"/>
              <a:t>There can be no more than one package in each folder.</a:t>
            </a:r>
          </a:p>
          <a:p>
            <a:pPr lvl="1"/>
            <a:r>
              <a:rPr lang="en-US" dirty="0"/>
              <a:t>This means no nested packages nor multiple packages sharing the same directory.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6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6886"/>
          </a:xfrm>
        </p:spPr>
        <p:txBody>
          <a:bodyPr/>
          <a:lstStyle/>
          <a:p>
            <a:r>
              <a:rPr lang="en-US" dirty="0"/>
              <a:t>ROS Package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05075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6665"/>
            <a:ext cx="10210800" cy="3524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100" y="1321356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Way 1: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" y="2912661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Way 2: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14" y="6120492"/>
            <a:ext cx="1923506" cy="5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91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ROS Package?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6297"/>
          </a:xfrm>
        </p:spPr>
        <p:txBody>
          <a:bodyPr>
            <a:normAutofit/>
          </a:bodyPr>
          <a:lstStyle/>
          <a:p>
            <a:r>
              <a:rPr lang="en-US" dirty="0"/>
              <a:t>Create your workspace</a:t>
            </a:r>
          </a:p>
          <a:p>
            <a:r>
              <a:rPr lang="en-US" dirty="0"/>
              <a:t>Go to your source directory</a:t>
            </a:r>
          </a:p>
          <a:p>
            <a:pPr lvl="1"/>
            <a:r>
              <a:rPr lang="en-US" dirty="0"/>
              <a:t>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Create a new package</a:t>
            </a:r>
          </a:p>
          <a:p>
            <a:pPr lvl="1"/>
            <a:r>
              <a:rPr lang="en-US" dirty="0" err="1"/>
              <a:t>catkin_create_pkg</a:t>
            </a:r>
            <a:r>
              <a:rPr lang="en-US" dirty="0"/>
              <a:t> &lt;</a:t>
            </a:r>
            <a:r>
              <a:rPr lang="en-US" dirty="0" err="1"/>
              <a:t>package_name</a:t>
            </a:r>
            <a:r>
              <a:rPr lang="en-US" dirty="0"/>
              <a:t>&gt; [depend1] [depend2] [depend3]</a:t>
            </a:r>
          </a:p>
          <a:p>
            <a:r>
              <a:rPr lang="en-US" dirty="0"/>
              <a:t>Build the workspace and source the </a:t>
            </a:r>
            <a:r>
              <a:rPr lang="en-US" dirty="0" err="1"/>
              <a:t>setup.bash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cd ~/</a:t>
            </a:r>
            <a:r>
              <a:rPr lang="en-US" dirty="0" err="1"/>
              <a:t>catkin_ws</a:t>
            </a:r>
            <a:endParaRPr lang="en-US" dirty="0"/>
          </a:p>
          <a:p>
            <a:pPr lvl="1"/>
            <a:r>
              <a:rPr lang="en-US" dirty="0"/>
              <a:t>.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devel</a:t>
            </a:r>
            <a:r>
              <a:rPr lang="en-US" dirty="0"/>
              <a:t>/</a:t>
            </a:r>
            <a:r>
              <a:rPr lang="en-US" dirty="0" err="1"/>
              <a:t>setup.bash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4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843" y="2281012"/>
            <a:ext cx="4593772" cy="1325563"/>
          </a:xfrm>
        </p:spPr>
        <p:txBody>
          <a:bodyPr/>
          <a:lstStyle/>
          <a:p>
            <a:r>
              <a:rPr lang="en-US" dirty="0"/>
              <a:t>Linux Cheat Sheet</a:t>
            </a:r>
          </a:p>
        </p:txBody>
      </p:sp>
    </p:spTree>
    <p:extLst>
      <p:ext uri="{BB962C8B-B14F-4D97-AF65-F5344CB8AC3E}">
        <p14:creationId xmlns:p14="http://schemas.microsoft.com/office/powerpoint/2010/main" val="648785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Rospack</a:t>
            </a:r>
            <a:r>
              <a:rPr lang="en-US" dirty="0"/>
              <a:t>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catkin_create_pkg</a:t>
            </a:r>
            <a:r>
              <a:rPr lang="en-US" dirty="0"/>
              <a:t> </a:t>
            </a:r>
            <a:r>
              <a:rPr lang="en-US" dirty="0" err="1"/>
              <a:t>beginner_tutorials</a:t>
            </a:r>
            <a:r>
              <a:rPr lang="en-US" dirty="0"/>
              <a:t> </a:t>
            </a:r>
            <a:r>
              <a:rPr lang="en-US" dirty="0" err="1"/>
              <a:t>std_msgs</a:t>
            </a:r>
            <a:r>
              <a:rPr lang="en-US" dirty="0"/>
              <a:t> </a:t>
            </a:r>
            <a:r>
              <a:rPr lang="en-US" dirty="0" err="1"/>
              <a:t>rospy</a:t>
            </a:r>
            <a:r>
              <a:rPr lang="en-US" dirty="0"/>
              <a:t> </a:t>
            </a:r>
            <a:r>
              <a:rPr lang="en-US" dirty="0" err="1"/>
              <a:t>roscpp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77686"/>
            <a:ext cx="8350405" cy="2956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52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Rospack</a:t>
            </a:r>
            <a:r>
              <a:rPr lang="en-US" dirty="0"/>
              <a:t> Dependencies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1539"/>
            <a:ext cx="8382000" cy="441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These dependencies for a package are stored in the 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package.xml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file: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17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Indrect</a:t>
            </a:r>
            <a:r>
              <a:rPr lang="en-US" dirty="0"/>
              <a:t>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980"/>
          </a:xfrm>
        </p:spPr>
        <p:txBody>
          <a:bodyPr/>
          <a:lstStyle/>
          <a:p>
            <a:r>
              <a:rPr lang="en-US" dirty="0"/>
              <a:t>A dependency can also have its own dependencies.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2965"/>
            <a:ext cx="4019550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004" y="2330605"/>
            <a:ext cx="6122020" cy="43444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97951" y="4817327"/>
            <a:ext cx="3042424" cy="835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indirect dependencies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4256271" y="3281922"/>
              <a:ext cx="1230377" cy="675154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1231" y="3276881"/>
                <a:ext cx="1240456" cy="685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/>
              <p14:cNvContentPartPr/>
              <p14:nvPr/>
            </p14:nvContentPartPr>
            <p14:xfrm>
              <a:off x="4354191" y="3907911"/>
              <a:ext cx="1099748" cy="321325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9151" y="3902873"/>
                <a:ext cx="1109828" cy="3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/>
              <p14:cNvContentPartPr/>
              <p14:nvPr/>
            </p14:nvContentPartPr>
            <p14:xfrm>
              <a:off x="4327036" y="4381465"/>
              <a:ext cx="1094195" cy="321326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1995" y="4376427"/>
                <a:ext cx="1104276" cy="33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/>
              <p14:cNvContentPartPr/>
              <p14:nvPr/>
            </p14:nvContentPartPr>
            <p14:xfrm>
              <a:off x="4283425" y="4740642"/>
              <a:ext cx="1067040" cy="506469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78385" y="4735603"/>
                <a:ext cx="1077120" cy="516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/>
              <p14:cNvContentPartPr/>
              <p14:nvPr/>
            </p14:nvContentPartPr>
            <p14:xfrm>
              <a:off x="4005916" y="5083568"/>
              <a:ext cx="1420869" cy="7459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00876" y="5078528"/>
                <a:ext cx="1430949" cy="7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291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Customize your ROS Package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93" y="1535596"/>
            <a:ext cx="7055602" cy="5210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140897"/>
            <a:ext cx="6947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/>
              </a:rPr>
              <a:t>The generated package.xml should be in your new package.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92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ROS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 Tag:</a:t>
            </a:r>
          </a:p>
          <a:p>
            <a:pPr lvl="1"/>
            <a:r>
              <a:rPr lang="en-US" dirty="0"/>
              <a:t>Describe your package in a few words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2156"/>
            <a:ext cx="105632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76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ROS Package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135564"/>
            <a:ext cx="12115800" cy="2333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5447" y="1574993"/>
            <a:ext cx="9278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Maintainer Tags: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a required and important tag for the package.xml</a:t>
            </a:r>
            <a:endParaRPr lang="en-US" sz="2800" dirty="0">
              <a:solidFill>
                <a:srgbClr val="333333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</a:rPr>
              <a:t>Let others know who to contact about the package.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23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ROS Package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154" y="1574993"/>
            <a:ext cx="112521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License Tags: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You should choose a license and fill it in here. Some common open source licenses are BSD, MIT, Boost Software License, GPLv2, GPLv3, LGPLv2.1, and LGPLv3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9066"/>
            <a:ext cx="839152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92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ROS Package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154" y="1574993"/>
            <a:ext cx="112521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Dependencies Tags: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sz="2800" dirty="0"/>
              <a:t>We define all of our specified dependencies to be available at build and run time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900556"/>
            <a:ext cx="9953625" cy="3895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2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ROS Package 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92" y="936702"/>
            <a:ext cx="8017702" cy="59212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/>
              <p14:cNvContentPartPr/>
              <p14:nvPr/>
            </p14:nvContentPartPr>
            <p14:xfrm>
              <a:off x="9388842" y="2307659"/>
              <a:ext cx="119931" cy="206949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3355" y="2292183"/>
                <a:ext cx="150544" cy="237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/>
              <p14:cNvContentPartPr/>
              <p14:nvPr/>
            </p14:nvContentPartPr>
            <p14:xfrm>
              <a:off x="9622945" y="2813922"/>
              <a:ext cx="468206" cy="914606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07470" y="2798445"/>
                <a:ext cx="498796" cy="945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10243379" y="2977053"/>
              <a:ext cx="261463" cy="239658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7893" y="2961580"/>
                <a:ext cx="292075" cy="270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/>
              <p14:cNvContentPartPr/>
              <p14:nvPr/>
            </p14:nvContentPartPr>
            <p14:xfrm>
              <a:off x="10325048" y="2949899"/>
              <a:ext cx="32914" cy="408343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09495" y="2934415"/>
                <a:ext cx="63658" cy="438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6700156" y="1709031"/>
              <a:ext cx="337680" cy="261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84676" y="1693551"/>
                <a:ext cx="3682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/>
              <p14:cNvContentPartPr/>
              <p14:nvPr/>
            </p14:nvContentPartPr>
            <p14:xfrm>
              <a:off x="6030659" y="2122671"/>
              <a:ext cx="217800" cy="1688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15179" y="2107191"/>
                <a:ext cx="2484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/>
              <p14:cNvContentPartPr/>
              <p14:nvPr/>
            </p14:nvContentPartPr>
            <p14:xfrm>
              <a:off x="7391356" y="4005831"/>
              <a:ext cx="577235" cy="2226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75872" y="3990351"/>
                <a:ext cx="607843" cy="22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Ink 37"/>
              <p14:cNvContentPartPr/>
              <p14:nvPr/>
            </p14:nvContentPartPr>
            <p14:xfrm>
              <a:off x="8376522" y="4724391"/>
              <a:ext cx="332229" cy="462857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1044" y="4708914"/>
                <a:ext cx="362824" cy="49345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83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18253"/>
            <a:ext cx="10515600" cy="15108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TURTLEBOT 2i PROJECT</a:t>
            </a:r>
          </a:p>
        </p:txBody>
      </p:sp>
    </p:spTree>
    <p:extLst>
      <p:ext uri="{BB962C8B-B14F-4D97-AF65-F5344CB8AC3E}">
        <p14:creationId xmlns:p14="http://schemas.microsoft.com/office/powerpoint/2010/main" val="275789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– Useful Linux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passwd</a:t>
            </a:r>
            <a:r>
              <a:rPr lang="en-US" dirty="0"/>
              <a:t> : change password</a:t>
            </a:r>
          </a:p>
          <a:p>
            <a:r>
              <a:rPr lang="en-US" dirty="0"/>
              <a:t>ls : Lists the content of the current directory </a:t>
            </a:r>
          </a:p>
          <a:p>
            <a:r>
              <a:rPr lang="en-US" dirty="0"/>
              <a:t>cd : Changes the current directory to the one specified</a:t>
            </a:r>
          </a:p>
          <a:p>
            <a:r>
              <a:rPr lang="en-US" dirty="0" err="1"/>
              <a:t>pwd</a:t>
            </a:r>
            <a:r>
              <a:rPr lang="en-US" dirty="0"/>
              <a:t>: Displays the name of the current working directory</a:t>
            </a:r>
          </a:p>
          <a:p>
            <a:r>
              <a:rPr lang="en-US" dirty="0" err="1"/>
              <a:t>mkdir</a:t>
            </a:r>
            <a:r>
              <a:rPr lang="en-US" dirty="0"/>
              <a:t>: Makes a new directory</a:t>
            </a:r>
          </a:p>
          <a:p>
            <a:r>
              <a:rPr lang="en-US" dirty="0" err="1"/>
              <a:t>rmdir</a:t>
            </a:r>
            <a:r>
              <a:rPr lang="en-US" dirty="0"/>
              <a:t>: Remove empty directories</a:t>
            </a:r>
          </a:p>
          <a:p>
            <a:r>
              <a:rPr lang="en-US" dirty="0" err="1"/>
              <a:t>nano</a:t>
            </a:r>
            <a:r>
              <a:rPr lang="en-US" dirty="0"/>
              <a:t>:  </a:t>
            </a:r>
          </a:p>
          <a:p>
            <a:r>
              <a:rPr lang="en-US" dirty="0" err="1"/>
              <a:t>rm</a:t>
            </a:r>
            <a:r>
              <a:rPr lang="en-US" dirty="0"/>
              <a:t>: Removes the specified file</a:t>
            </a:r>
          </a:p>
          <a:p>
            <a:r>
              <a:rPr lang="en-US" dirty="0" err="1"/>
              <a:t>cp</a:t>
            </a:r>
            <a:r>
              <a:rPr lang="en-US" dirty="0"/>
              <a:t>: Makes a copy of a file and places it at the specified location</a:t>
            </a:r>
          </a:p>
          <a:p>
            <a:r>
              <a:rPr lang="en-US" dirty="0"/>
              <a:t>mv: Moves a file and places it at the specified location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94" y="5718003"/>
            <a:ext cx="379108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10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1726378" y="3104924"/>
              <a:ext cx="1337760" cy="1501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338" y="3099884"/>
                <a:ext cx="13478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1" name="Ink 80"/>
              <p14:cNvContentPartPr/>
              <p14:nvPr/>
            </p14:nvContentPartPr>
            <p14:xfrm>
              <a:off x="2927338" y="2026724"/>
              <a:ext cx="109440" cy="116028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2298" y="2021684"/>
                <a:ext cx="11952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Ink 90"/>
              <p14:cNvContentPartPr/>
              <p14:nvPr/>
            </p14:nvContentPartPr>
            <p14:xfrm>
              <a:off x="2463298" y="3125084"/>
              <a:ext cx="594000" cy="1436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8258" y="3120044"/>
                <a:ext cx="6040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5" name="Ink 94"/>
              <p14:cNvContentPartPr/>
              <p14:nvPr/>
            </p14:nvContentPartPr>
            <p14:xfrm>
              <a:off x="1883151" y="3352688"/>
              <a:ext cx="1850811" cy="8438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8111" y="3347648"/>
                <a:ext cx="1860891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8" name="Ink 97"/>
              <p14:cNvContentPartPr/>
              <p14:nvPr/>
            </p14:nvContentPartPr>
            <p14:xfrm>
              <a:off x="3227493" y="2356619"/>
              <a:ext cx="860092" cy="8438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2453" y="2351579"/>
                <a:ext cx="870173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5" name="Ink 124"/>
              <p14:cNvContentPartPr/>
              <p14:nvPr/>
            </p14:nvContentPartPr>
            <p14:xfrm>
              <a:off x="1036978" y="3227684"/>
              <a:ext cx="730440" cy="2772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938" y="3222644"/>
                <a:ext cx="740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4822191" y="4011385"/>
              <a:ext cx="125485" cy="49166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17157" y="4006361"/>
                <a:ext cx="135553" cy="59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0" name="Ink 129"/>
              <p14:cNvContentPartPr/>
              <p14:nvPr/>
            </p14:nvContentPartPr>
            <p14:xfrm>
              <a:off x="3706396" y="2900939"/>
              <a:ext cx="800229" cy="441052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1356" y="2895898"/>
                <a:ext cx="810308" cy="451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/>
              <p14:cNvContentPartPr/>
              <p14:nvPr/>
            </p14:nvContentPartPr>
            <p14:xfrm>
              <a:off x="1703562" y="3467065"/>
              <a:ext cx="2748754" cy="838491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98522" y="3462025"/>
                <a:ext cx="2758835" cy="848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/>
              <p14:cNvContentPartPr/>
              <p14:nvPr/>
            </p14:nvContentPartPr>
            <p14:xfrm>
              <a:off x="2089893" y="4131111"/>
              <a:ext cx="134640" cy="46800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84853" y="4126071"/>
                <a:ext cx="1447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2" name="Ink 141"/>
              <p14:cNvContentPartPr/>
              <p14:nvPr/>
            </p14:nvContentPartPr>
            <p14:xfrm>
              <a:off x="4702465" y="1997442"/>
              <a:ext cx="881897" cy="936411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7426" y="1992402"/>
                <a:ext cx="891976" cy="946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7" name="Ink 156"/>
              <p14:cNvContentPartPr/>
              <p14:nvPr/>
            </p14:nvContentPartPr>
            <p14:xfrm>
              <a:off x="4375996" y="4142013"/>
              <a:ext cx="1769143" cy="386743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70956" y="4136972"/>
                <a:ext cx="1779224" cy="396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1" name="Ink 260"/>
              <p14:cNvContentPartPr/>
              <p14:nvPr/>
            </p14:nvContentPartPr>
            <p14:xfrm>
              <a:off x="9247362" y="1452865"/>
              <a:ext cx="294171" cy="294171"/>
            </p14:xfrm>
          </p:contentPart>
        </mc:Choice>
        <mc:Fallback xmlns="">
          <p:pic>
            <p:nvPicPr>
              <p:cNvPr id="261" name="Ink 26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26813" y="1411818"/>
                <a:ext cx="334908" cy="376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2" name="Ink 261"/>
              <p14:cNvContentPartPr/>
              <p14:nvPr/>
            </p14:nvContentPartPr>
            <p14:xfrm>
              <a:off x="9312573" y="1850099"/>
              <a:ext cx="283269" cy="217852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92083" y="1809049"/>
                <a:ext cx="323890" cy="299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3" name="Ink 262"/>
              <p14:cNvContentPartPr/>
              <p14:nvPr/>
            </p14:nvContentPartPr>
            <p14:xfrm>
              <a:off x="9329030" y="2187676"/>
              <a:ext cx="294172" cy="294172"/>
            </p14:xfrm>
          </p:contentPart>
        </mc:Choice>
        <mc:Fallback xmlns="">
          <p:pic>
            <p:nvPicPr>
              <p:cNvPr id="263" name="Ink 26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08506" y="2146629"/>
                <a:ext cx="334859" cy="37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6" name="Ink 265"/>
              <p14:cNvContentPartPr/>
              <p14:nvPr/>
            </p14:nvContentPartPr>
            <p14:xfrm>
              <a:off x="9171042" y="1452968"/>
              <a:ext cx="49320" cy="304920"/>
            </p14:xfrm>
          </p:contentPart>
        </mc:Choice>
        <mc:Fallback xmlns="">
          <p:pic>
            <p:nvPicPr>
              <p:cNvPr id="266" name="Ink 26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66002" y="1447928"/>
                <a:ext cx="594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1" name="Ink 270"/>
              <p14:cNvContentPartPr/>
              <p14:nvPr/>
            </p14:nvContentPartPr>
            <p14:xfrm>
              <a:off x="9350836" y="1480019"/>
              <a:ext cx="228754" cy="887452"/>
            </p14:xfrm>
          </p:contentPart>
        </mc:Choice>
        <mc:Fallback xmlns="">
          <p:pic>
            <p:nvPicPr>
              <p:cNvPr id="271" name="Ink 27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47239" y="1476420"/>
                <a:ext cx="235588" cy="894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4" name="Ink 273"/>
              <p14:cNvContentPartPr/>
              <p14:nvPr/>
            </p14:nvContentPartPr>
            <p14:xfrm>
              <a:off x="8648528" y="718053"/>
              <a:ext cx="3358440" cy="2329920"/>
            </p14:xfrm>
          </p:contentPart>
        </mc:Choice>
        <mc:Fallback xmlns="">
          <p:pic>
            <p:nvPicPr>
              <p:cNvPr id="274" name="Ink 27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44928" y="714453"/>
                <a:ext cx="3365280" cy="23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0" name="Ink 279"/>
              <p14:cNvContentPartPr/>
              <p14:nvPr/>
            </p14:nvContentPartPr>
            <p14:xfrm>
              <a:off x="3641185" y="1480328"/>
              <a:ext cx="3575880" cy="1681920"/>
            </p14:xfrm>
          </p:contentPart>
        </mc:Choice>
        <mc:Fallback xmlns="">
          <p:pic>
            <p:nvPicPr>
              <p:cNvPr id="280" name="Ink 27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36145" y="1475288"/>
                <a:ext cx="3585960" cy="16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1" name="Ink 290"/>
              <p14:cNvContentPartPr/>
              <p14:nvPr/>
            </p14:nvContentPartPr>
            <p14:xfrm>
              <a:off x="968938" y="1992524"/>
              <a:ext cx="3909960" cy="2709360"/>
            </p14:xfrm>
          </p:contentPart>
        </mc:Choice>
        <mc:Fallback xmlns="">
          <p:pic>
            <p:nvPicPr>
              <p:cNvPr id="291" name="Ink 29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3898" y="1987484"/>
                <a:ext cx="3920040" cy="27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4" name="Ink 303"/>
              <p14:cNvContentPartPr/>
              <p14:nvPr/>
            </p14:nvContentPartPr>
            <p14:xfrm>
              <a:off x="9198248" y="1773933"/>
              <a:ext cx="517320" cy="745920"/>
            </p14:xfrm>
          </p:contentPart>
        </mc:Choice>
        <mc:Fallback xmlns="">
          <p:pic>
            <p:nvPicPr>
              <p:cNvPr id="304" name="Ink 30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93208" y="1768893"/>
                <a:ext cx="5274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2" name="Ink 341"/>
              <p14:cNvContentPartPr/>
              <p14:nvPr/>
            </p14:nvContentPartPr>
            <p14:xfrm>
              <a:off x="7217116" y="1942928"/>
              <a:ext cx="163543" cy="326880"/>
            </p14:xfrm>
          </p:contentPart>
        </mc:Choice>
        <mc:Fallback xmlns="">
          <p:pic>
            <p:nvPicPr>
              <p:cNvPr id="342" name="Ink 34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13514" y="1939328"/>
                <a:ext cx="170387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3" name="Ink 342"/>
              <p14:cNvContentPartPr/>
              <p14:nvPr/>
            </p14:nvContentPartPr>
            <p14:xfrm>
              <a:off x="7418511" y="2062653"/>
              <a:ext cx="174445" cy="163543"/>
            </p14:xfrm>
          </p:contentPart>
        </mc:Choice>
        <mc:Fallback xmlns="">
          <p:pic>
            <p:nvPicPr>
              <p:cNvPr id="343" name="Ink 34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14914" y="2059051"/>
                <a:ext cx="181279" cy="170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4" name="Ink 343"/>
              <p14:cNvContentPartPr/>
              <p14:nvPr/>
            </p14:nvContentPartPr>
            <p14:xfrm>
              <a:off x="7641711" y="1899522"/>
              <a:ext cx="81874" cy="299520"/>
            </p14:xfrm>
          </p:contentPart>
        </mc:Choice>
        <mc:Fallback xmlns="">
          <p:pic>
            <p:nvPicPr>
              <p:cNvPr id="344" name="Ink 34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38104" y="1895922"/>
                <a:ext cx="88727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5" name="Ink 344"/>
              <p14:cNvContentPartPr/>
              <p14:nvPr/>
            </p14:nvContentPartPr>
            <p14:xfrm>
              <a:off x="7576293" y="2068208"/>
              <a:ext cx="201600" cy="32914"/>
            </p14:xfrm>
          </p:contentPart>
        </mc:Choice>
        <mc:Fallback xmlns="">
          <p:pic>
            <p:nvPicPr>
              <p:cNvPr id="345" name="Ink 34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72693" y="2064591"/>
                <a:ext cx="208440" cy="39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6" name="Ink 345"/>
              <p14:cNvContentPartPr/>
              <p14:nvPr/>
            </p14:nvContentPartPr>
            <p14:xfrm>
              <a:off x="7549139" y="2095362"/>
              <a:ext cx="32914" cy="5554"/>
            </p14:xfrm>
          </p:contentPart>
        </mc:Choice>
        <mc:Fallback xmlns="">
          <p:pic>
            <p:nvPicPr>
              <p:cNvPr id="346" name="Ink 34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45522" y="2091659"/>
                <a:ext cx="39786" cy="12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7" name="Ink 346"/>
              <p14:cNvContentPartPr/>
              <p14:nvPr/>
            </p14:nvContentPartPr>
            <p14:xfrm>
              <a:off x="7821299" y="2106265"/>
              <a:ext cx="11109" cy="49166"/>
            </p14:xfrm>
          </p:contentPart>
        </mc:Choice>
        <mc:Fallback xmlns="">
          <p:pic>
            <p:nvPicPr>
              <p:cNvPr id="347" name="Ink 34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17715" y="2102676"/>
                <a:ext cx="17918" cy="55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8" name="Ink 347"/>
              <p14:cNvContentPartPr/>
              <p14:nvPr/>
            </p14:nvContentPartPr>
            <p14:xfrm>
              <a:off x="7739631" y="1948482"/>
              <a:ext cx="54720" cy="65623"/>
            </p14:xfrm>
          </p:contentPart>
        </mc:Choice>
        <mc:Fallback xmlns="">
          <p:pic>
            <p:nvPicPr>
              <p:cNvPr id="348" name="Ink 34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36031" y="1944876"/>
                <a:ext cx="61560" cy="72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9" name="Ink 348"/>
              <p14:cNvContentPartPr/>
              <p14:nvPr/>
            </p14:nvContentPartPr>
            <p14:xfrm>
              <a:off x="7859356" y="2062653"/>
              <a:ext cx="141737" cy="119932"/>
            </p14:xfrm>
          </p:contentPart>
        </mc:Choice>
        <mc:Fallback xmlns="">
          <p:pic>
            <p:nvPicPr>
              <p:cNvPr id="349" name="Ink 34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55759" y="2059051"/>
                <a:ext cx="148572" cy="126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0" name="Ink 349"/>
              <p14:cNvContentPartPr/>
              <p14:nvPr/>
            </p14:nvContentPartPr>
            <p14:xfrm>
              <a:off x="8011791" y="2041053"/>
              <a:ext cx="103680" cy="109029"/>
            </p14:xfrm>
          </p:contentPart>
        </mc:Choice>
        <mc:Fallback xmlns="">
          <p:pic>
            <p:nvPicPr>
              <p:cNvPr id="350" name="Ink 34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08191" y="2037455"/>
                <a:ext cx="110520" cy="115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1" name="Ink 350"/>
              <p14:cNvContentPartPr/>
              <p14:nvPr/>
            </p14:nvContentPartPr>
            <p14:xfrm>
              <a:off x="8137071" y="1828756"/>
              <a:ext cx="103680" cy="283269"/>
            </p14:xfrm>
          </p:contentPart>
        </mc:Choice>
        <mc:Fallback xmlns="">
          <p:pic>
            <p:nvPicPr>
              <p:cNvPr id="351" name="Ink 35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33471" y="1825157"/>
                <a:ext cx="110520" cy="290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2" name="Ink 351"/>
              <p14:cNvContentPartPr/>
              <p14:nvPr/>
            </p14:nvContentPartPr>
            <p14:xfrm>
              <a:off x="8066305" y="1942928"/>
              <a:ext cx="370286" cy="141737"/>
            </p14:xfrm>
          </p:contentPart>
        </mc:Choice>
        <mc:Fallback xmlns="">
          <p:pic>
            <p:nvPicPr>
              <p:cNvPr id="352" name="Ink 35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62706" y="1939331"/>
                <a:ext cx="377123" cy="148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53" name="Ink 352"/>
              <p14:cNvContentPartPr/>
              <p14:nvPr/>
            </p14:nvContentPartPr>
            <p14:xfrm>
              <a:off x="8458191" y="1937579"/>
              <a:ext cx="179794" cy="141737"/>
            </p14:xfrm>
          </p:contentPart>
        </mc:Choice>
        <mc:Fallback xmlns="">
          <p:pic>
            <p:nvPicPr>
              <p:cNvPr id="353" name="Ink 352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54588" y="1933982"/>
                <a:ext cx="186640" cy="148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54" name="Ink 353"/>
              <p14:cNvContentPartPr/>
              <p14:nvPr/>
            </p14:nvContentPartPr>
            <p14:xfrm>
              <a:off x="5584362" y="2683293"/>
              <a:ext cx="266811" cy="103680"/>
            </p14:xfrm>
          </p:contentPart>
        </mc:Choice>
        <mc:Fallback xmlns="">
          <p:pic>
            <p:nvPicPr>
              <p:cNvPr id="354" name="Ink 353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80761" y="2679693"/>
                <a:ext cx="273652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55" name="Ink 354"/>
              <p14:cNvContentPartPr/>
              <p14:nvPr/>
            </p14:nvContentPartPr>
            <p14:xfrm>
              <a:off x="5916385" y="2547111"/>
              <a:ext cx="49166" cy="250560"/>
            </p14:xfrm>
          </p:contentPart>
        </mc:Choice>
        <mc:Fallback xmlns="">
          <p:pic>
            <p:nvPicPr>
              <p:cNvPr id="355" name="Ink 354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12796" y="2543511"/>
                <a:ext cx="55985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56" name="Ink 355"/>
              <p14:cNvContentPartPr/>
              <p14:nvPr/>
            </p14:nvContentPartPr>
            <p14:xfrm>
              <a:off x="5905482" y="2476345"/>
              <a:ext cx="103680" cy="157988"/>
            </p14:xfrm>
          </p:contentPart>
        </mc:Choice>
        <mc:Fallback xmlns="">
          <p:pic>
            <p:nvPicPr>
              <p:cNvPr id="356" name="Ink 355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01882" y="2472746"/>
                <a:ext cx="110520" cy="164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57" name="Ink 356"/>
              <p14:cNvContentPartPr/>
              <p14:nvPr/>
            </p14:nvContentPartPr>
            <p14:xfrm>
              <a:off x="6063265" y="2634539"/>
              <a:ext cx="103680" cy="119880"/>
            </p14:xfrm>
          </p:contentPart>
        </mc:Choice>
        <mc:Fallback xmlns="">
          <p:pic>
            <p:nvPicPr>
              <p:cNvPr id="357" name="Ink 356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59665" y="2630939"/>
                <a:ext cx="1105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59" name="Ink 358"/>
              <p14:cNvContentPartPr/>
              <p14:nvPr/>
            </p14:nvContentPartPr>
            <p14:xfrm>
              <a:off x="6455151" y="2443842"/>
              <a:ext cx="81874" cy="223406"/>
            </p14:xfrm>
          </p:contentPart>
        </mc:Choice>
        <mc:Fallback xmlns="">
          <p:pic>
            <p:nvPicPr>
              <p:cNvPr id="359" name="Ink 358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51544" y="2440244"/>
                <a:ext cx="88727" cy="230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61" name="Ink 360"/>
              <p14:cNvContentPartPr/>
              <p14:nvPr/>
            </p14:nvContentPartPr>
            <p14:xfrm>
              <a:off x="6602031" y="2400231"/>
              <a:ext cx="288617" cy="272365"/>
            </p14:xfrm>
          </p:contentPart>
        </mc:Choice>
        <mc:Fallback xmlns="">
          <p:pic>
            <p:nvPicPr>
              <p:cNvPr id="361" name="Ink 360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98432" y="2396633"/>
                <a:ext cx="295455" cy="279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68" name="Ink 367"/>
              <p14:cNvContentPartPr/>
              <p14:nvPr/>
            </p14:nvContentPartPr>
            <p14:xfrm>
              <a:off x="7930122" y="2427385"/>
              <a:ext cx="98126" cy="92777"/>
            </p14:xfrm>
          </p:contentPart>
        </mc:Choice>
        <mc:Fallback xmlns="">
          <p:pic>
            <p:nvPicPr>
              <p:cNvPr id="368" name="Ink 367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26528" y="2423789"/>
                <a:ext cx="104955" cy="99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69" name="Ink 368"/>
              <p14:cNvContentPartPr/>
              <p14:nvPr/>
            </p14:nvContentPartPr>
            <p14:xfrm>
              <a:off x="8093459" y="2373076"/>
              <a:ext cx="196252" cy="125486"/>
            </p14:xfrm>
          </p:contentPart>
        </mc:Choice>
        <mc:Fallback xmlns="">
          <p:pic>
            <p:nvPicPr>
              <p:cNvPr id="369" name="Ink 368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89858" y="2369480"/>
                <a:ext cx="203094" cy="132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70" name="Ink 369"/>
              <p14:cNvContentPartPr/>
              <p14:nvPr/>
            </p14:nvContentPartPr>
            <p14:xfrm>
              <a:off x="6204796" y="2868231"/>
              <a:ext cx="141737" cy="157988"/>
            </p14:xfrm>
          </p:contentPart>
        </mc:Choice>
        <mc:Fallback xmlns="">
          <p:pic>
            <p:nvPicPr>
              <p:cNvPr id="370" name="Ink 369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01199" y="2864632"/>
                <a:ext cx="148572" cy="164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72" name="Ink 371"/>
              <p14:cNvContentPartPr/>
              <p14:nvPr/>
            </p14:nvContentPartPr>
            <p14:xfrm>
              <a:off x="6134031" y="2481899"/>
              <a:ext cx="615291" cy="484663"/>
            </p14:xfrm>
          </p:contentPart>
        </mc:Choice>
        <mc:Fallback xmlns="">
          <p:pic>
            <p:nvPicPr>
              <p:cNvPr id="372" name="Ink 371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30431" y="2478298"/>
                <a:ext cx="622132" cy="491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73" name="Ink 372"/>
              <p14:cNvContentPartPr/>
              <p14:nvPr/>
            </p14:nvContentPartPr>
            <p14:xfrm>
              <a:off x="6847036" y="2841076"/>
              <a:ext cx="152640" cy="103680"/>
            </p14:xfrm>
          </p:contentPart>
        </mc:Choice>
        <mc:Fallback xmlns="">
          <p:pic>
            <p:nvPicPr>
              <p:cNvPr id="373" name="Ink 372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43436" y="2837476"/>
                <a:ext cx="159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4" name="Ink 373"/>
              <p14:cNvContentPartPr/>
              <p14:nvPr/>
            </p14:nvContentPartPr>
            <p14:xfrm>
              <a:off x="6977665" y="2743156"/>
              <a:ext cx="163543" cy="141737"/>
            </p14:xfrm>
          </p:contentPart>
        </mc:Choice>
        <mc:Fallback xmlns="">
          <p:pic>
            <p:nvPicPr>
              <p:cNvPr id="374" name="Ink 373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74063" y="2739559"/>
                <a:ext cx="170387" cy="148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75" name="Ink 374"/>
              <p14:cNvContentPartPr/>
              <p14:nvPr/>
            </p14:nvContentPartPr>
            <p14:xfrm>
              <a:off x="7189962" y="2683293"/>
              <a:ext cx="272366" cy="196252"/>
            </p14:xfrm>
          </p:contentPart>
        </mc:Choice>
        <mc:Fallback xmlns="">
          <p:pic>
            <p:nvPicPr>
              <p:cNvPr id="375" name="Ink 374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86364" y="2679692"/>
                <a:ext cx="279202" cy="203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76" name="Ink 375"/>
              <p14:cNvContentPartPr/>
              <p14:nvPr/>
            </p14:nvContentPartPr>
            <p14:xfrm>
              <a:off x="7489276" y="2715796"/>
              <a:ext cx="65623" cy="119932"/>
            </p14:xfrm>
          </p:contentPart>
        </mc:Choice>
        <mc:Fallback xmlns="">
          <p:pic>
            <p:nvPicPr>
              <p:cNvPr id="376" name="Ink 375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85670" y="2712194"/>
                <a:ext cx="72474" cy="126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77" name="Ink 376"/>
              <p14:cNvContentPartPr/>
              <p14:nvPr/>
            </p14:nvContentPartPr>
            <p14:xfrm>
              <a:off x="6640088" y="2606973"/>
              <a:ext cx="109028" cy="60069"/>
            </p14:xfrm>
          </p:contentPart>
        </mc:Choice>
        <mc:Fallback xmlns="">
          <p:pic>
            <p:nvPicPr>
              <p:cNvPr id="377" name="Ink 376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36490" y="2603376"/>
                <a:ext cx="115865" cy="66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78" name="Ink 377"/>
              <p14:cNvContentPartPr/>
              <p14:nvPr/>
            </p14:nvContentPartPr>
            <p14:xfrm>
              <a:off x="7135448" y="2449191"/>
              <a:ext cx="103680" cy="130834"/>
            </p14:xfrm>
          </p:contentPart>
        </mc:Choice>
        <mc:Fallback xmlns="">
          <p:pic>
            <p:nvPicPr>
              <p:cNvPr id="378" name="Ink 377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31848" y="2445587"/>
                <a:ext cx="110520" cy="137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80" name="Ink 379"/>
              <p14:cNvContentPartPr/>
              <p14:nvPr/>
            </p14:nvContentPartPr>
            <p14:xfrm>
              <a:off x="7276979" y="2487248"/>
              <a:ext cx="92777" cy="119931"/>
            </p14:xfrm>
          </p:contentPart>
        </mc:Choice>
        <mc:Fallback xmlns="">
          <p:pic>
            <p:nvPicPr>
              <p:cNvPr id="380" name="Ink 379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73383" y="2483646"/>
                <a:ext cx="99609" cy="126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81" name="Ink 380"/>
              <p14:cNvContentPartPr/>
              <p14:nvPr/>
            </p14:nvContentPartPr>
            <p14:xfrm>
              <a:off x="7385802" y="2334813"/>
              <a:ext cx="136183" cy="234309"/>
            </p14:xfrm>
          </p:contentPart>
        </mc:Choice>
        <mc:Fallback xmlns="">
          <p:pic>
            <p:nvPicPr>
              <p:cNvPr id="381" name="Ink 380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82199" y="2331214"/>
                <a:ext cx="143028" cy="241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82" name="Ink 381"/>
              <p14:cNvContentPartPr/>
              <p14:nvPr/>
            </p14:nvContentPartPr>
            <p14:xfrm>
              <a:off x="7527333" y="2416482"/>
              <a:ext cx="179795" cy="206949"/>
            </p14:xfrm>
          </p:contentPart>
        </mc:Choice>
        <mc:Fallback xmlns="">
          <p:pic>
            <p:nvPicPr>
              <p:cNvPr id="382" name="Ink 381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23730" y="2412883"/>
                <a:ext cx="186641" cy="213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85" name="Ink 384"/>
              <p14:cNvContentPartPr/>
              <p14:nvPr/>
            </p14:nvContentPartPr>
            <p14:xfrm>
              <a:off x="5921733" y="3167545"/>
              <a:ext cx="185349" cy="43817"/>
            </p14:xfrm>
          </p:contentPart>
        </mc:Choice>
        <mc:Fallback xmlns="">
          <p:pic>
            <p:nvPicPr>
              <p:cNvPr id="385" name="Ink 384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18134" y="3163953"/>
                <a:ext cx="192187" cy="50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89" name="Ink 388"/>
              <p14:cNvContentPartPr/>
              <p14:nvPr/>
            </p14:nvContentPartPr>
            <p14:xfrm>
              <a:off x="6629391" y="3173099"/>
              <a:ext cx="190697" cy="27360"/>
            </p14:xfrm>
          </p:contentPart>
        </mc:Choice>
        <mc:Fallback xmlns="">
          <p:pic>
            <p:nvPicPr>
              <p:cNvPr id="389" name="Ink 38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25793" y="3169499"/>
                <a:ext cx="197533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92" name="Ink 391"/>
              <p14:cNvContentPartPr/>
              <p14:nvPr/>
            </p14:nvContentPartPr>
            <p14:xfrm>
              <a:off x="7511082" y="2917191"/>
              <a:ext cx="87223" cy="245211"/>
            </p14:xfrm>
          </p:contentPart>
        </mc:Choice>
        <mc:Fallback xmlns="">
          <p:pic>
            <p:nvPicPr>
              <p:cNvPr id="392" name="Ink 391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507478" y="2913590"/>
                <a:ext cx="94071" cy="25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93" name="Ink 392"/>
              <p14:cNvContentPartPr/>
              <p14:nvPr/>
            </p14:nvContentPartPr>
            <p14:xfrm>
              <a:off x="7647059" y="3026219"/>
              <a:ext cx="392092" cy="147086"/>
            </p14:xfrm>
          </p:contentPart>
        </mc:Choice>
        <mc:Fallback xmlns="">
          <p:pic>
            <p:nvPicPr>
              <p:cNvPr id="393" name="Ink 392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643459" y="3022623"/>
                <a:ext cx="398933" cy="153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94" name="Ink 393"/>
              <p14:cNvContentPartPr/>
              <p14:nvPr/>
            </p14:nvContentPartPr>
            <p14:xfrm>
              <a:off x="8175128" y="2906288"/>
              <a:ext cx="81874" cy="239657"/>
            </p14:xfrm>
          </p:contentPart>
        </mc:Choice>
        <mc:Fallback xmlns="">
          <p:pic>
            <p:nvPicPr>
              <p:cNvPr id="394" name="Ink 393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171521" y="2902690"/>
                <a:ext cx="88727" cy="246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95" name="Ink 394"/>
              <p14:cNvContentPartPr/>
              <p14:nvPr/>
            </p14:nvContentPartPr>
            <p14:xfrm>
              <a:off x="8071653" y="2987956"/>
              <a:ext cx="256115" cy="81875"/>
            </p14:xfrm>
          </p:contentPart>
        </mc:Choice>
        <mc:Fallback xmlns="">
          <p:pic>
            <p:nvPicPr>
              <p:cNvPr id="395" name="Ink 394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68051" y="2984349"/>
                <a:ext cx="262959" cy="88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96" name="Ink 395"/>
              <p14:cNvContentPartPr/>
              <p14:nvPr/>
            </p14:nvContentPartPr>
            <p14:xfrm>
              <a:off x="8327562" y="2857328"/>
              <a:ext cx="332229" cy="283268"/>
            </p14:xfrm>
          </p:contentPart>
        </mc:Choice>
        <mc:Fallback xmlns="">
          <p:pic>
            <p:nvPicPr>
              <p:cNvPr id="396" name="Ink 395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23963" y="2853729"/>
                <a:ext cx="339068" cy="290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02" name="Ink 401"/>
              <p14:cNvContentPartPr/>
              <p14:nvPr/>
            </p14:nvContentPartPr>
            <p14:xfrm>
              <a:off x="11092362" y="2030151"/>
              <a:ext cx="38263" cy="217851"/>
            </p14:xfrm>
          </p:contentPart>
        </mc:Choice>
        <mc:Fallback xmlns="">
          <p:pic>
            <p:nvPicPr>
              <p:cNvPr id="402" name="Ink 401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088752" y="2026550"/>
                <a:ext cx="45121" cy="224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03" name="Ink 402"/>
              <p14:cNvContentPartPr/>
              <p14:nvPr/>
            </p14:nvContentPartPr>
            <p14:xfrm>
              <a:off x="11043402" y="1948482"/>
              <a:ext cx="419246" cy="315977"/>
            </p14:xfrm>
          </p:contentPart>
        </mc:Choice>
        <mc:Fallback xmlns="">
          <p:pic>
            <p:nvPicPr>
              <p:cNvPr id="403" name="Ink 402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039803" y="1944883"/>
                <a:ext cx="426083" cy="32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04" name="Ink 403"/>
              <p14:cNvContentPartPr/>
              <p14:nvPr/>
            </p14:nvContentPartPr>
            <p14:xfrm>
              <a:off x="11016248" y="1665419"/>
              <a:ext cx="54720" cy="294172"/>
            </p14:xfrm>
          </p:contentPart>
        </mc:Choice>
        <mc:Fallback xmlns="">
          <p:pic>
            <p:nvPicPr>
              <p:cNvPr id="404" name="Ink 403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12648" y="1661818"/>
                <a:ext cx="61560" cy="301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05" name="Ink 404"/>
              <p14:cNvContentPartPr/>
              <p14:nvPr/>
            </p14:nvContentPartPr>
            <p14:xfrm>
              <a:off x="11021596" y="1681671"/>
              <a:ext cx="424800" cy="315977"/>
            </p14:xfrm>
          </p:contentPart>
        </mc:Choice>
        <mc:Fallback xmlns="">
          <p:pic>
            <p:nvPicPr>
              <p:cNvPr id="405" name="Ink 404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017996" y="1678072"/>
                <a:ext cx="431640" cy="32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06" name="Ink 405"/>
              <p14:cNvContentPartPr/>
              <p14:nvPr/>
            </p14:nvContentPartPr>
            <p14:xfrm>
              <a:off x="10945482" y="1387911"/>
              <a:ext cx="92777" cy="315977"/>
            </p14:xfrm>
          </p:contentPart>
        </mc:Choice>
        <mc:Fallback xmlns="">
          <p:pic>
            <p:nvPicPr>
              <p:cNvPr id="406" name="Ink 405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941886" y="1384312"/>
                <a:ext cx="99609" cy="32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07" name="Ink 406"/>
              <p14:cNvContentPartPr/>
              <p14:nvPr/>
            </p14:nvContentPartPr>
            <p14:xfrm>
              <a:off x="10923676" y="1311591"/>
              <a:ext cx="457509" cy="392091"/>
            </p14:xfrm>
          </p:contentPart>
        </mc:Choice>
        <mc:Fallback xmlns="">
          <p:pic>
            <p:nvPicPr>
              <p:cNvPr id="407" name="Ink 406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920076" y="1307991"/>
                <a:ext cx="464348" cy="398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08" name="Ink 407"/>
              <p14:cNvContentPartPr/>
              <p14:nvPr/>
            </p14:nvContentPartPr>
            <p14:xfrm>
              <a:off x="11081459" y="1431316"/>
              <a:ext cx="130834" cy="147086"/>
            </p14:xfrm>
          </p:contentPart>
        </mc:Choice>
        <mc:Fallback xmlns="">
          <p:pic>
            <p:nvPicPr>
              <p:cNvPr id="408" name="Ink 407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77855" y="1427720"/>
                <a:ext cx="137682" cy="153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09" name="Ink 408"/>
              <p14:cNvContentPartPr/>
              <p14:nvPr/>
            </p14:nvContentPartPr>
            <p14:xfrm>
              <a:off x="11114168" y="1768893"/>
              <a:ext cx="174445" cy="185349"/>
            </p14:xfrm>
          </p:contentPart>
        </mc:Choice>
        <mc:Fallback xmlns="">
          <p:pic>
            <p:nvPicPr>
              <p:cNvPr id="409" name="Ink 408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110571" y="1765294"/>
                <a:ext cx="181279" cy="192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10" name="Ink 409"/>
              <p14:cNvContentPartPr/>
              <p14:nvPr/>
            </p14:nvContentPartPr>
            <p14:xfrm>
              <a:off x="11201391" y="2035499"/>
              <a:ext cx="141737" cy="157989"/>
            </p14:xfrm>
          </p:contentPart>
        </mc:Choice>
        <mc:Fallback xmlns="">
          <p:pic>
            <p:nvPicPr>
              <p:cNvPr id="410" name="Ink 409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197794" y="2031900"/>
                <a:ext cx="148572" cy="164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11" name="Ink 410"/>
              <p14:cNvContentPartPr/>
              <p14:nvPr/>
            </p14:nvContentPartPr>
            <p14:xfrm>
              <a:off x="11201391" y="2117168"/>
              <a:ext cx="152640" cy="16457"/>
            </p14:xfrm>
          </p:contentPart>
        </mc:Choice>
        <mc:Fallback xmlns="">
          <p:pic>
            <p:nvPicPr>
              <p:cNvPr id="411" name="Ink 410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197791" y="2113590"/>
                <a:ext cx="159480" cy="23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12" name="Ink 411"/>
              <p14:cNvContentPartPr/>
              <p14:nvPr/>
            </p14:nvContentPartPr>
            <p14:xfrm>
              <a:off x="11108819" y="1747088"/>
              <a:ext cx="294172" cy="157988"/>
            </p14:xfrm>
          </p:contentPart>
        </mc:Choice>
        <mc:Fallback xmlns="">
          <p:pic>
            <p:nvPicPr>
              <p:cNvPr id="412" name="Ink 411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088295" y="1706062"/>
                <a:ext cx="334859" cy="240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13" name="Ink 412"/>
              <p14:cNvContentPartPr/>
              <p14:nvPr/>
            </p14:nvContentPartPr>
            <p14:xfrm>
              <a:off x="11168682" y="2024596"/>
              <a:ext cx="239657" cy="201600"/>
            </p14:xfrm>
          </p:contentPart>
        </mc:Choice>
        <mc:Fallback xmlns="">
          <p:pic>
            <p:nvPicPr>
              <p:cNvPr id="413" name="Ink 412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148171" y="1983556"/>
                <a:ext cx="2803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14" name="Ink 413"/>
              <p14:cNvContentPartPr/>
              <p14:nvPr/>
            </p14:nvContentPartPr>
            <p14:xfrm>
              <a:off x="11010899" y="1415065"/>
              <a:ext cx="283269" cy="217851"/>
            </p14:xfrm>
          </p:contentPart>
        </mc:Choice>
        <mc:Fallback xmlns="">
          <p:pic>
            <p:nvPicPr>
              <p:cNvPr id="414" name="Ink 413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990383" y="1374015"/>
                <a:ext cx="323942" cy="299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15" name="Ink 414"/>
              <p14:cNvContentPartPr/>
              <p14:nvPr/>
            </p14:nvContentPartPr>
            <p14:xfrm>
              <a:off x="9889551" y="1785145"/>
              <a:ext cx="827588" cy="196251"/>
            </p14:xfrm>
          </p:contentPart>
        </mc:Choice>
        <mc:Fallback xmlns="">
          <p:pic>
            <p:nvPicPr>
              <p:cNvPr id="415" name="Ink 414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885951" y="1781544"/>
                <a:ext cx="834428" cy="203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16" name="Ink 415"/>
              <p14:cNvContentPartPr/>
              <p14:nvPr/>
            </p14:nvContentPartPr>
            <p14:xfrm>
              <a:off x="7521985" y="3314631"/>
              <a:ext cx="168891" cy="190697"/>
            </p14:xfrm>
          </p:contentPart>
        </mc:Choice>
        <mc:Fallback xmlns="">
          <p:pic>
            <p:nvPicPr>
              <p:cNvPr id="416" name="Ink 415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518384" y="3311033"/>
                <a:ext cx="175733" cy="197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17" name="Ink 416"/>
              <p14:cNvContentPartPr/>
              <p14:nvPr/>
            </p14:nvContentPartPr>
            <p14:xfrm>
              <a:off x="7755882" y="3439705"/>
              <a:ext cx="201600" cy="196251"/>
            </p14:xfrm>
          </p:contentPart>
        </mc:Choice>
        <mc:Fallback xmlns="">
          <p:pic>
            <p:nvPicPr>
              <p:cNvPr id="417" name="Ink 416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752282" y="3436104"/>
                <a:ext cx="208440" cy="203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18" name="Ink 417"/>
              <p14:cNvContentPartPr/>
              <p14:nvPr/>
            </p14:nvContentPartPr>
            <p14:xfrm>
              <a:off x="8104362" y="3374493"/>
              <a:ext cx="310423" cy="119932"/>
            </p14:xfrm>
          </p:contentPart>
        </mc:Choice>
        <mc:Fallback xmlns="">
          <p:pic>
            <p:nvPicPr>
              <p:cNvPr id="418" name="Ink 417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100761" y="3370891"/>
                <a:ext cx="317265" cy="126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19" name="Ink 418"/>
              <p14:cNvContentPartPr/>
              <p14:nvPr/>
            </p14:nvContentPartPr>
            <p14:xfrm>
              <a:off x="8360065" y="3314631"/>
              <a:ext cx="190697" cy="136182"/>
            </p14:xfrm>
          </p:contentPart>
        </mc:Choice>
        <mc:Fallback xmlns="">
          <p:pic>
            <p:nvPicPr>
              <p:cNvPr id="419" name="Ink 418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56467" y="3311028"/>
                <a:ext cx="197533" cy="143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0" name="Ink 419"/>
              <p14:cNvContentPartPr/>
              <p14:nvPr/>
            </p14:nvContentPartPr>
            <p14:xfrm>
              <a:off x="8599516" y="3363591"/>
              <a:ext cx="157989" cy="245211"/>
            </p14:xfrm>
          </p:contentPart>
        </mc:Choice>
        <mc:Fallback xmlns="">
          <p:pic>
            <p:nvPicPr>
              <p:cNvPr id="420" name="Ink 419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595917" y="3359990"/>
                <a:ext cx="164827" cy="25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1" name="Ink 420"/>
              <p14:cNvContentPartPr/>
              <p14:nvPr/>
            </p14:nvContentPartPr>
            <p14:xfrm>
              <a:off x="8953345" y="3222059"/>
              <a:ext cx="109028" cy="206949"/>
            </p14:xfrm>
          </p:contentPart>
        </mc:Choice>
        <mc:Fallback xmlns="">
          <p:pic>
            <p:nvPicPr>
              <p:cNvPr id="421" name="Ink 420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49747" y="3218460"/>
                <a:ext cx="115865" cy="213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2" name="Ink 421"/>
              <p14:cNvContentPartPr/>
              <p14:nvPr/>
            </p14:nvContentPartPr>
            <p14:xfrm>
              <a:off x="8877231" y="3309076"/>
              <a:ext cx="201600" cy="27360"/>
            </p14:xfrm>
          </p:contentPart>
        </mc:Choice>
        <mc:Fallback xmlns="">
          <p:pic>
            <p:nvPicPr>
              <p:cNvPr id="422" name="Ink 421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873631" y="3305476"/>
                <a:ext cx="208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3" name="Ink 422"/>
              <p14:cNvContentPartPr/>
              <p14:nvPr/>
            </p14:nvContentPartPr>
            <p14:xfrm>
              <a:off x="9094876" y="3167545"/>
              <a:ext cx="294172" cy="261463"/>
            </p14:xfrm>
          </p:contentPart>
        </mc:Choice>
        <mc:Fallback xmlns="">
          <p:pic>
            <p:nvPicPr>
              <p:cNvPr id="423" name="Ink 422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091275" y="3163944"/>
                <a:ext cx="301013" cy="268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4" name="Ink 423"/>
              <p14:cNvContentPartPr/>
              <p14:nvPr/>
            </p14:nvContentPartPr>
            <p14:xfrm>
              <a:off x="9552179" y="3276573"/>
              <a:ext cx="147086" cy="125486"/>
            </p14:xfrm>
          </p:contentPart>
        </mc:Choice>
        <mc:Fallback xmlns="">
          <p:pic>
            <p:nvPicPr>
              <p:cNvPr id="424" name="Ink 423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548583" y="3272977"/>
                <a:ext cx="153919" cy="132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5" name="Ink 424"/>
              <p14:cNvContentPartPr/>
              <p14:nvPr/>
            </p14:nvContentPartPr>
            <p14:xfrm>
              <a:off x="9709962" y="3222059"/>
              <a:ext cx="119931" cy="109029"/>
            </p14:xfrm>
          </p:contentPart>
        </mc:Choice>
        <mc:Fallback xmlns="">
          <p:pic>
            <p:nvPicPr>
              <p:cNvPr id="425" name="Ink 424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706360" y="3218461"/>
                <a:ext cx="126774" cy="115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6" name="Ink 425"/>
              <p14:cNvContentPartPr/>
              <p14:nvPr/>
            </p14:nvContentPartPr>
            <p14:xfrm>
              <a:off x="9873299" y="3211156"/>
              <a:ext cx="370286" cy="125486"/>
            </p14:xfrm>
          </p:contentPart>
        </mc:Choice>
        <mc:Fallback xmlns="">
          <p:pic>
            <p:nvPicPr>
              <p:cNvPr id="426" name="Ink 425"/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869700" y="3207560"/>
                <a:ext cx="377123" cy="132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74" name="Ink 473"/>
              <p14:cNvContentPartPr/>
              <p14:nvPr/>
            </p14:nvContentPartPr>
            <p14:xfrm>
              <a:off x="4769818" y="3568604"/>
              <a:ext cx="123120" cy="360"/>
            </p14:xfrm>
          </p:contentPart>
        </mc:Choice>
        <mc:Fallback xmlns="">
          <p:pic>
            <p:nvPicPr>
              <p:cNvPr id="474" name="Ink 473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764778" y="3563564"/>
                <a:ext cx="13320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76" name="Ink 475"/>
              <p14:cNvContentPartPr/>
              <p14:nvPr/>
            </p14:nvContentPartPr>
            <p14:xfrm>
              <a:off x="4663996" y="4863042"/>
              <a:ext cx="1128549" cy="1012526"/>
            </p14:xfrm>
          </p:contentPart>
        </mc:Choice>
        <mc:Fallback xmlns="">
          <p:pic>
            <p:nvPicPr>
              <p:cNvPr id="476" name="Ink 475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660396" y="4859441"/>
                <a:ext cx="1135389" cy="1019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77" name="Ink 476"/>
              <p14:cNvContentPartPr/>
              <p14:nvPr/>
            </p14:nvContentPartPr>
            <p14:xfrm>
              <a:off x="5919676" y="4675019"/>
              <a:ext cx="580937" cy="1001417"/>
            </p14:xfrm>
          </p:contentPart>
        </mc:Choice>
        <mc:Fallback xmlns="">
          <p:pic>
            <p:nvPicPr>
              <p:cNvPr id="477" name="Ink 476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916077" y="4671419"/>
                <a:ext cx="587776" cy="1008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554" name="Ink 553"/>
              <p14:cNvContentPartPr/>
              <p14:nvPr/>
            </p14:nvContentPartPr>
            <p14:xfrm>
              <a:off x="5567905" y="1948328"/>
              <a:ext cx="6552823" cy="4801320"/>
            </p14:xfrm>
          </p:contentPart>
        </mc:Choice>
        <mc:Fallback xmlns="">
          <p:pic>
            <p:nvPicPr>
              <p:cNvPr id="554" name="Ink 553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564305" y="1944728"/>
                <a:ext cx="6559663" cy="4808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561" name="Ink 560"/>
              <p14:cNvContentPartPr/>
              <p14:nvPr/>
            </p14:nvContentPartPr>
            <p14:xfrm>
              <a:off x="9559379" y="4835476"/>
              <a:ext cx="5760" cy="83109"/>
            </p14:xfrm>
          </p:contentPart>
        </mc:Choice>
        <mc:Fallback xmlns="">
          <p:pic>
            <p:nvPicPr>
              <p:cNvPr id="561" name="Ink 560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555779" y="4831878"/>
                <a:ext cx="12600" cy="89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62" name="Ink 561"/>
              <p14:cNvContentPartPr/>
              <p14:nvPr/>
            </p14:nvContentPartPr>
            <p14:xfrm>
              <a:off x="9437596" y="4724802"/>
              <a:ext cx="88663" cy="44434"/>
            </p14:xfrm>
          </p:contentPart>
        </mc:Choice>
        <mc:Fallback xmlns="">
          <p:pic>
            <p:nvPicPr>
              <p:cNvPr id="562" name="Ink 561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33992" y="4721189"/>
                <a:ext cx="95511" cy="51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63" name="Ink 562"/>
              <p14:cNvContentPartPr/>
              <p14:nvPr/>
            </p14:nvContentPartPr>
            <p14:xfrm>
              <a:off x="9647836" y="4813259"/>
              <a:ext cx="132892" cy="121989"/>
            </p14:xfrm>
          </p:contentPart>
        </mc:Choice>
        <mc:Fallback xmlns="">
          <p:pic>
            <p:nvPicPr>
              <p:cNvPr id="563" name="Ink 562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644235" y="4809661"/>
                <a:ext cx="139735" cy="128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564" name="Ink 563"/>
              <p14:cNvContentPartPr/>
              <p14:nvPr/>
            </p14:nvContentPartPr>
            <p14:xfrm>
              <a:off x="10029436" y="4675019"/>
              <a:ext cx="110880" cy="232457"/>
            </p14:xfrm>
          </p:contentPart>
        </mc:Choice>
        <mc:Fallback xmlns="">
          <p:pic>
            <p:nvPicPr>
              <p:cNvPr id="564" name="Ink 563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25836" y="4671421"/>
                <a:ext cx="117720" cy="239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565" name="Ink 564"/>
              <p14:cNvContentPartPr/>
              <p14:nvPr/>
            </p14:nvContentPartPr>
            <p14:xfrm>
              <a:off x="9963196" y="4813259"/>
              <a:ext cx="177120" cy="5760"/>
            </p14:xfrm>
          </p:contentPart>
        </mc:Choice>
        <mc:Fallback xmlns="">
          <p:pic>
            <p:nvPicPr>
              <p:cNvPr id="565" name="Ink 564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959596" y="4809659"/>
                <a:ext cx="183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566" name="Ink 565"/>
              <p14:cNvContentPartPr/>
              <p14:nvPr/>
            </p14:nvContentPartPr>
            <p14:xfrm>
              <a:off x="10167676" y="4653008"/>
              <a:ext cx="22423" cy="44434"/>
            </p14:xfrm>
          </p:contentPart>
        </mc:Choice>
        <mc:Fallback xmlns="">
          <p:pic>
            <p:nvPicPr>
              <p:cNvPr id="566" name="Ink 565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164059" y="4649395"/>
                <a:ext cx="29295" cy="51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567" name="Ink 566"/>
              <p14:cNvContentPartPr/>
              <p14:nvPr/>
            </p14:nvContentPartPr>
            <p14:xfrm>
              <a:off x="10167676" y="4653008"/>
              <a:ext cx="210446" cy="216000"/>
            </p14:xfrm>
          </p:contentPart>
        </mc:Choice>
        <mc:Fallback xmlns="">
          <p:pic>
            <p:nvPicPr>
              <p:cNvPr id="567" name="Ink 566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164079" y="4649408"/>
                <a:ext cx="217281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568" name="Ink 567"/>
              <p14:cNvContentPartPr/>
              <p14:nvPr/>
            </p14:nvContentPartPr>
            <p14:xfrm>
              <a:off x="10383471" y="4713693"/>
              <a:ext cx="160662" cy="166218"/>
            </p14:xfrm>
          </p:contentPart>
        </mc:Choice>
        <mc:Fallback xmlns="">
          <p:pic>
            <p:nvPicPr>
              <p:cNvPr id="568" name="Ink 567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379869" y="4710095"/>
                <a:ext cx="167506" cy="173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569" name="Ink 568"/>
              <p14:cNvContentPartPr/>
              <p14:nvPr/>
            </p14:nvContentPartPr>
            <p14:xfrm>
              <a:off x="10682168" y="4597671"/>
              <a:ext cx="138445" cy="216000"/>
            </p14:xfrm>
          </p:contentPart>
        </mc:Choice>
        <mc:Fallback xmlns="">
          <p:pic>
            <p:nvPicPr>
              <p:cNvPr id="569" name="Ink 568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678572" y="4594071"/>
                <a:ext cx="145277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570" name="Ink 569"/>
              <p14:cNvContentPartPr/>
              <p14:nvPr/>
            </p14:nvContentPartPr>
            <p14:xfrm>
              <a:off x="10870191" y="4708139"/>
              <a:ext cx="110880" cy="88663"/>
            </p14:xfrm>
          </p:contentPart>
        </mc:Choice>
        <mc:Fallback xmlns="">
          <p:pic>
            <p:nvPicPr>
              <p:cNvPr id="570" name="Ink 569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866591" y="4704535"/>
                <a:ext cx="117720" cy="95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571" name="Ink 570"/>
              <p14:cNvContentPartPr/>
              <p14:nvPr/>
            </p14:nvContentPartPr>
            <p14:xfrm>
              <a:off x="11047311" y="4625236"/>
              <a:ext cx="204891" cy="199337"/>
            </p14:xfrm>
          </p:contentPart>
        </mc:Choice>
        <mc:Fallback xmlns="">
          <p:pic>
            <p:nvPicPr>
              <p:cNvPr id="571" name="Ink 570"/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043710" y="4621638"/>
                <a:ext cx="211733" cy="206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573" name="Ink 572"/>
              <p14:cNvContentPartPr/>
              <p14:nvPr/>
            </p14:nvContentPartPr>
            <p14:xfrm>
              <a:off x="9028225" y="703499"/>
              <a:ext cx="11314" cy="11314"/>
            </p14:xfrm>
          </p:contentPart>
        </mc:Choice>
        <mc:Fallback xmlns="">
          <p:pic>
            <p:nvPicPr>
              <p:cNvPr id="573" name="Ink 572"/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024575" y="699849"/>
                <a:ext cx="18248" cy="18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574" name="Ink 573"/>
              <p14:cNvContentPartPr/>
              <p14:nvPr/>
            </p14:nvContentPartPr>
            <p14:xfrm>
              <a:off x="9028225" y="664825"/>
              <a:ext cx="304457" cy="199337"/>
            </p14:xfrm>
          </p:contentPart>
        </mc:Choice>
        <mc:Fallback xmlns="">
          <p:pic>
            <p:nvPicPr>
              <p:cNvPr id="574" name="Ink 573"/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024626" y="661227"/>
                <a:ext cx="311295" cy="206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575" name="Ink 574"/>
              <p14:cNvContentPartPr/>
              <p14:nvPr/>
            </p14:nvContentPartPr>
            <p14:xfrm>
              <a:off x="9216453" y="786402"/>
              <a:ext cx="193783" cy="116434"/>
            </p14:xfrm>
          </p:contentPart>
        </mc:Choice>
        <mc:Fallback xmlns="">
          <p:pic>
            <p:nvPicPr>
              <p:cNvPr id="575" name="Ink 574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212851" y="782797"/>
                <a:ext cx="200627" cy="123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576" name="Ink 575"/>
              <p14:cNvContentPartPr/>
              <p14:nvPr/>
            </p14:nvContentPartPr>
            <p14:xfrm>
              <a:off x="8513939" y="581716"/>
              <a:ext cx="166217" cy="177120"/>
            </p14:xfrm>
          </p:contentPart>
        </mc:Choice>
        <mc:Fallback xmlns="">
          <p:pic>
            <p:nvPicPr>
              <p:cNvPr id="576" name="Ink 575"/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510341" y="578116"/>
                <a:ext cx="173053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577" name="Ink 576"/>
              <p14:cNvContentPartPr/>
              <p14:nvPr/>
            </p14:nvContentPartPr>
            <p14:xfrm>
              <a:off x="8408819" y="587271"/>
              <a:ext cx="177120" cy="72205"/>
            </p14:xfrm>
          </p:contentPart>
        </mc:Choice>
        <mc:Fallback xmlns="">
          <p:pic>
            <p:nvPicPr>
              <p:cNvPr id="577" name="Ink 576"/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405219" y="583679"/>
                <a:ext cx="183960" cy="79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578" name="Ink 577"/>
              <p14:cNvContentPartPr/>
              <p14:nvPr/>
            </p14:nvContentPartPr>
            <p14:xfrm>
              <a:off x="8652179" y="460139"/>
              <a:ext cx="216000" cy="232457"/>
            </p14:xfrm>
          </p:contentPart>
        </mc:Choice>
        <mc:Fallback xmlns="">
          <p:pic>
            <p:nvPicPr>
              <p:cNvPr id="578" name="Ink 577"/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648579" y="456541"/>
                <a:ext cx="222840" cy="239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579" name="Ink 578"/>
              <p14:cNvContentPartPr/>
              <p14:nvPr/>
            </p14:nvContentPartPr>
            <p14:xfrm>
              <a:off x="8795973" y="349465"/>
              <a:ext cx="138446" cy="221554"/>
            </p14:xfrm>
          </p:contentPart>
        </mc:Choice>
        <mc:Fallback xmlns="">
          <p:pic>
            <p:nvPicPr>
              <p:cNvPr id="579" name="Ink 578"/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792377" y="345862"/>
                <a:ext cx="145278" cy="228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580" name="Ink 579"/>
              <p14:cNvContentPartPr/>
              <p14:nvPr/>
            </p14:nvContentPartPr>
            <p14:xfrm>
              <a:off x="8928659" y="377031"/>
              <a:ext cx="232457" cy="160662"/>
            </p14:xfrm>
          </p:contentPart>
        </mc:Choice>
        <mc:Fallback xmlns="">
          <p:pic>
            <p:nvPicPr>
              <p:cNvPr id="580" name="Ink 579"/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925061" y="373429"/>
                <a:ext cx="239294" cy="167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581" name="Ink 580"/>
              <p14:cNvContentPartPr/>
              <p14:nvPr/>
            </p14:nvContentPartPr>
            <p14:xfrm>
              <a:off x="8790419" y="1013305"/>
              <a:ext cx="2976069" cy="1775726"/>
            </p14:xfrm>
          </p:contentPart>
        </mc:Choice>
        <mc:Fallback xmlns="">
          <p:pic>
            <p:nvPicPr>
              <p:cNvPr id="581" name="Ink 580"/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786819" y="1009705"/>
                <a:ext cx="2982909" cy="1782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582" name="Ink 581"/>
              <p14:cNvContentPartPr/>
              <p14:nvPr/>
            </p14:nvContentPartPr>
            <p14:xfrm>
              <a:off x="10090328" y="565259"/>
              <a:ext cx="210445" cy="570034"/>
            </p14:xfrm>
          </p:contentPart>
        </mc:Choice>
        <mc:Fallback xmlns="">
          <p:pic>
            <p:nvPicPr>
              <p:cNvPr id="582" name="Ink 581"/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086731" y="561658"/>
                <a:ext cx="217280" cy="576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583" name="Ink 582"/>
              <p14:cNvContentPartPr/>
              <p14:nvPr/>
            </p14:nvContentPartPr>
            <p14:xfrm>
              <a:off x="10377916" y="343911"/>
              <a:ext cx="204892" cy="232457"/>
            </p14:xfrm>
          </p:contentPart>
        </mc:Choice>
        <mc:Fallback xmlns="">
          <p:pic>
            <p:nvPicPr>
              <p:cNvPr id="583" name="Ink 582"/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374315" y="340313"/>
                <a:ext cx="211734" cy="239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584" name="Ink 583"/>
              <p14:cNvContentPartPr/>
              <p14:nvPr/>
            </p14:nvContentPartPr>
            <p14:xfrm>
              <a:off x="10571493" y="332802"/>
              <a:ext cx="44435" cy="99771"/>
            </p14:xfrm>
          </p:contentPart>
        </mc:Choice>
        <mc:Fallback xmlns="">
          <p:pic>
            <p:nvPicPr>
              <p:cNvPr id="584" name="Ink 583"/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567880" y="329200"/>
                <a:ext cx="51299" cy="106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85" name="Ink 584"/>
              <p14:cNvContentPartPr/>
              <p14:nvPr/>
            </p14:nvContentPartPr>
            <p14:xfrm>
              <a:off x="10649048" y="327248"/>
              <a:ext cx="127337" cy="88663"/>
            </p14:xfrm>
          </p:contentPart>
        </mc:Choice>
        <mc:Fallback xmlns="">
          <p:pic>
            <p:nvPicPr>
              <p:cNvPr id="585" name="Ink 584"/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645451" y="323644"/>
                <a:ext cx="134171" cy="95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86" name="Ink 585"/>
              <p14:cNvContentPartPr/>
              <p14:nvPr/>
            </p14:nvContentPartPr>
            <p14:xfrm>
              <a:off x="10815059" y="349465"/>
              <a:ext cx="11314" cy="16868"/>
            </p14:xfrm>
          </p:contentPart>
        </mc:Choice>
        <mc:Fallback xmlns="">
          <p:pic>
            <p:nvPicPr>
              <p:cNvPr id="586" name="Ink 585"/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811409" y="345876"/>
                <a:ext cx="18248" cy="23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87" name="Ink 586"/>
              <p14:cNvContentPartPr/>
              <p14:nvPr/>
            </p14:nvContentPartPr>
            <p14:xfrm>
              <a:off x="10759722" y="233236"/>
              <a:ext cx="22423" cy="33326"/>
            </p14:xfrm>
          </p:contentPart>
        </mc:Choice>
        <mc:Fallback xmlns="">
          <p:pic>
            <p:nvPicPr>
              <p:cNvPr id="587" name="Ink 586"/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756105" y="229653"/>
                <a:ext cx="29295" cy="40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88" name="Ink 587"/>
              <p14:cNvContentPartPr/>
              <p14:nvPr/>
            </p14:nvContentPartPr>
            <p14:xfrm>
              <a:off x="10505253" y="531933"/>
              <a:ext cx="171772" cy="138446"/>
            </p14:xfrm>
          </p:contentPart>
        </mc:Choice>
        <mc:Fallback xmlns="">
          <p:pic>
            <p:nvPicPr>
              <p:cNvPr id="588" name="Ink 587"/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501652" y="528337"/>
                <a:ext cx="178614" cy="145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89" name="Ink 588"/>
              <p14:cNvContentPartPr/>
              <p14:nvPr/>
            </p14:nvContentPartPr>
            <p14:xfrm>
              <a:off x="10715288" y="493259"/>
              <a:ext cx="121988" cy="94217"/>
            </p14:xfrm>
          </p:contentPart>
        </mc:Choice>
        <mc:Fallback xmlns="">
          <p:pic>
            <p:nvPicPr>
              <p:cNvPr id="589" name="Ink 588"/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711690" y="489663"/>
                <a:ext cx="128825" cy="101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590" name="Ink 589"/>
              <p14:cNvContentPartPr/>
              <p14:nvPr/>
            </p14:nvContentPartPr>
            <p14:xfrm>
              <a:off x="10820408" y="460139"/>
              <a:ext cx="44434" cy="88663"/>
            </p14:xfrm>
          </p:contentPart>
        </mc:Choice>
        <mc:Fallback xmlns="">
          <p:pic>
            <p:nvPicPr>
              <p:cNvPr id="590" name="Ink 589"/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816795" y="456535"/>
                <a:ext cx="51298" cy="95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597" name="Ink 596"/>
              <p14:cNvContentPartPr/>
              <p14:nvPr/>
            </p14:nvContentPartPr>
            <p14:xfrm>
              <a:off x="10864842" y="399248"/>
              <a:ext cx="75497" cy="97457"/>
            </p14:xfrm>
          </p:contentPart>
        </mc:Choice>
        <mc:Fallback xmlns="">
          <p:pic>
            <p:nvPicPr>
              <p:cNvPr id="597" name="Ink 596"/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861247" y="395652"/>
                <a:ext cx="82328" cy="104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96" name="Ink 595"/>
              <p14:cNvContentPartPr/>
              <p14:nvPr/>
            </p14:nvContentPartPr>
            <p14:xfrm>
              <a:off x="10870191" y="465796"/>
              <a:ext cx="70200" cy="33275"/>
            </p14:xfrm>
          </p:contentPart>
        </mc:Choice>
        <mc:Fallback xmlns="">
          <p:pic>
            <p:nvPicPr>
              <p:cNvPr id="596" name="Ink 595"/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866591" y="462179"/>
                <a:ext cx="77040" cy="40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98" name="Ink 597"/>
              <p14:cNvContentPartPr/>
              <p14:nvPr/>
            </p14:nvContentPartPr>
            <p14:xfrm>
              <a:off x="10875745" y="432368"/>
              <a:ext cx="144000" cy="72205"/>
            </p14:xfrm>
          </p:contentPart>
        </mc:Choice>
        <mc:Fallback xmlns="">
          <p:pic>
            <p:nvPicPr>
              <p:cNvPr id="598" name="Ink 597"/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872145" y="428776"/>
                <a:ext cx="150840" cy="79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99" name="Ink 598"/>
              <p14:cNvContentPartPr/>
              <p14:nvPr/>
            </p14:nvContentPartPr>
            <p14:xfrm>
              <a:off x="11019539" y="355019"/>
              <a:ext cx="138446" cy="160663"/>
            </p14:xfrm>
          </p:contentPart>
        </mc:Choice>
        <mc:Fallback xmlns="">
          <p:pic>
            <p:nvPicPr>
              <p:cNvPr id="599" name="Ink 598"/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015943" y="351417"/>
                <a:ext cx="145278" cy="16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600" name="Ink 599"/>
              <p14:cNvContentPartPr/>
              <p14:nvPr/>
            </p14:nvContentPartPr>
            <p14:xfrm>
              <a:off x="11097093" y="266562"/>
              <a:ext cx="160663" cy="216000"/>
            </p14:xfrm>
          </p:contentPart>
        </mc:Choice>
        <mc:Fallback xmlns="">
          <p:pic>
            <p:nvPicPr>
              <p:cNvPr id="600" name="Ink 599"/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093491" y="262962"/>
                <a:ext cx="167507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601" name="Ink 600"/>
              <p14:cNvContentPartPr/>
              <p14:nvPr/>
            </p14:nvContentPartPr>
            <p14:xfrm>
              <a:off x="11279562" y="332802"/>
              <a:ext cx="55543" cy="94217"/>
            </p14:xfrm>
          </p:contentPart>
        </mc:Choice>
        <mc:Fallback xmlns="">
          <p:pic>
            <p:nvPicPr>
              <p:cNvPr id="601" name="Ink 600"/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275955" y="329206"/>
                <a:ext cx="62396" cy="101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602" name="Ink 601"/>
              <p14:cNvContentPartPr/>
              <p14:nvPr/>
            </p14:nvContentPartPr>
            <p14:xfrm>
              <a:off x="11351562" y="288573"/>
              <a:ext cx="127337" cy="99772"/>
            </p14:xfrm>
          </p:contentPart>
        </mc:Choice>
        <mc:Fallback xmlns="">
          <p:pic>
            <p:nvPicPr>
              <p:cNvPr id="602" name="Ink 601"/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1347965" y="284971"/>
                <a:ext cx="134171" cy="106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603" name="Ink 602"/>
              <p14:cNvContentPartPr/>
              <p14:nvPr/>
            </p14:nvContentPartPr>
            <p14:xfrm>
              <a:off x="11473139" y="261008"/>
              <a:ext cx="61097" cy="127337"/>
            </p14:xfrm>
          </p:contentPart>
        </mc:Choice>
        <mc:Fallback xmlns="">
          <p:pic>
            <p:nvPicPr>
              <p:cNvPr id="603" name="Ink 602"/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1469545" y="257411"/>
                <a:ext cx="67925" cy="134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604" name="Ink 603"/>
              <p14:cNvContentPartPr/>
              <p14:nvPr/>
            </p14:nvContentPartPr>
            <p14:xfrm>
              <a:off x="11539585" y="194562"/>
              <a:ext cx="83108" cy="149554"/>
            </p14:xfrm>
          </p:contentPart>
        </mc:Choice>
        <mc:Fallback xmlns="">
          <p:pic>
            <p:nvPicPr>
              <p:cNvPr id="604" name="Ink 603"/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1535987" y="190958"/>
                <a:ext cx="89944" cy="156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605" name="Ink 604"/>
              <p14:cNvContentPartPr/>
              <p14:nvPr/>
            </p14:nvContentPartPr>
            <p14:xfrm>
              <a:off x="11639151" y="89442"/>
              <a:ext cx="132891" cy="265783"/>
            </p14:xfrm>
          </p:contentPart>
        </mc:Choice>
        <mc:Fallback xmlns="">
          <p:pic>
            <p:nvPicPr>
              <p:cNvPr id="605" name="Ink 604"/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1635550" y="85841"/>
                <a:ext cx="139734" cy="272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609" name="Ink 608"/>
              <p14:cNvContentPartPr/>
              <p14:nvPr/>
            </p14:nvContentPartPr>
            <p14:xfrm>
              <a:off x="5349848" y="3546676"/>
              <a:ext cx="6588205" cy="310012"/>
            </p14:xfrm>
          </p:contentPart>
        </mc:Choice>
        <mc:Fallback xmlns="">
          <p:pic>
            <p:nvPicPr>
              <p:cNvPr id="609" name="Ink 608"/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346248" y="3543075"/>
                <a:ext cx="6595045" cy="31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620" name="Ink 619"/>
              <p14:cNvContentPartPr/>
              <p14:nvPr/>
            </p14:nvContentPartPr>
            <p14:xfrm>
              <a:off x="2238298" y="2710364"/>
              <a:ext cx="2600640" cy="2046240"/>
            </p14:xfrm>
          </p:contentPart>
        </mc:Choice>
        <mc:Fallback xmlns="">
          <p:pic>
            <p:nvPicPr>
              <p:cNvPr id="620" name="Ink 619"/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233258" y="2705324"/>
                <a:ext cx="2610720" cy="20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621" name="Ink 620"/>
              <p14:cNvContentPartPr/>
              <p14:nvPr/>
            </p14:nvContentPartPr>
            <p14:xfrm>
              <a:off x="2253231" y="4419522"/>
              <a:ext cx="250662" cy="495926"/>
            </p14:xfrm>
          </p:contentPart>
        </mc:Choice>
        <mc:Fallback xmlns="">
          <p:pic>
            <p:nvPicPr>
              <p:cNvPr id="621" name="Ink 620"/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248189" y="4414480"/>
                <a:ext cx="260746" cy="506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622" name="Ink 621"/>
              <p14:cNvContentPartPr/>
              <p14:nvPr/>
            </p14:nvContentPartPr>
            <p14:xfrm>
              <a:off x="2473551" y="4796802"/>
              <a:ext cx="155108" cy="426034"/>
            </p14:xfrm>
          </p:contentPart>
        </mc:Choice>
        <mc:Fallback xmlns="">
          <p:pic>
            <p:nvPicPr>
              <p:cNvPr id="622" name="Ink 621"/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469952" y="4793201"/>
                <a:ext cx="161946" cy="432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624" name="Ink 623"/>
              <p14:cNvContentPartPr/>
              <p14:nvPr/>
            </p14:nvContentPartPr>
            <p14:xfrm>
              <a:off x="2163745" y="4923933"/>
              <a:ext cx="1907486" cy="1422412"/>
            </p14:xfrm>
          </p:contentPart>
        </mc:Choice>
        <mc:Fallback xmlns="">
          <p:pic>
            <p:nvPicPr>
              <p:cNvPr id="624" name="Ink 623"/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160145" y="4920333"/>
                <a:ext cx="1915765" cy="1430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628" name="Ink 627"/>
              <p14:cNvContentPartPr/>
              <p14:nvPr/>
            </p14:nvContentPartPr>
            <p14:xfrm>
              <a:off x="3413871" y="4818813"/>
              <a:ext cx="686057" cy="630720"/>
            </p14:xfrm>
          </p:contentPart>
        </mc:Choice>
        <mc:Fallback xmlns="">
          <p:pic>
            <p:nvPicPr>
              <p:cNvPr id="628" name="Ink 627"/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410272" y="4815213"/>
                <a:ext cx="692896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629" name="Ink 628"/>
              <p14:cNvContentPartPr/>
              <p14:nvPr/>
            </p14:nvContentPartPr>
            <p14:xfrm>
              <a:off x="2169299" y="5620893"/>
              <a:ext cx="1200549" cy="829852"/>
            </p14:xfrm>
          </p:contentPart>
        </mc:Choice>
        <mc:Fallback xmlns="">
          <p:pic>
            <p:nvPicPr>
              <p:cNvPr id="629" name="Ink 628"/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165699" y="5617293"/>
                <a:ext cx="1207389" cy="836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630" name="Ink 629"/>
              <p14:cNvContentPartPr/>
              <p14:nvPr/>
            </p14:nvContentPartPr>
            <p14:xfrm>
              <a:off x="7474053" y="3889602"/>
              <a:ext cx="310012" cy="243566"/>
            </p14:xfrm>
          </p:contentPart>
        </mc:Choice>
        <mc:Fallback xmlns="">
          <p:pic>
            <p:nvPicPr>
              <p:cNvPr id="630" name="Ink 629"/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470452" y="3886004"/>
                <a:ext cx="316853" cy="250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636" name="Ink 635"/>
              <p14:cNvContentPartPr/>
              <p14:nvPr/>
            </p14:nvContentPartPr>
            <p14:xfrm>
              <a:off x="4163699" y="3809991"/>
              <a:ext cx="125486" cy="337577"/>
            </p14:xfrm>
          </p:contentPart>
        </mc:Choice>
        <mc:Fallback xmlns="">
          <p:pic>
            <p:nvPicPr>
              <p:cNvPr id="636" name="Ink 635"/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158665" y="3804953"/>
                <a:ext cx="135554" cy="347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640" name="Ink 639"/>
              <p14:cNvContentPartPr/>
              <p14:nvPr/>
            </p14:nvContentPartPr>
            <p14:xfrm>
              <a:off x="3386305" y="177899"/>
              <a:ext cx="2832274" cy="304663"/>
            </p14:xfrm>
          </p:contentPart>
        </mc:Choice>
        <mc:Fallback xmlns="">
          <p:pic>
            <p:nvPicPr>
              <p:cNvPr id="640" name="Ink 639"/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382705" y="174298"/>
                <a:ext cx="2839114" cy="311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650" name="Ink 649"/>
              <p14:cNvContentPartPr/>
              <p14:nvPr/>
            </p14:nvContentPartPr>
            <p14:xfrm>
              <a:off x="3303196" y="531933"/>
              <a:ext cx="1316777" cy="121989"/>
            </p14:xfrm>
          </p:contentPart>
        </mc:Choice>
        <mc:Fallback xmlns="">
          <p:pic>
            <p:nvPicPr>
              <p:cNvPr id="650" name="Ink 649"/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299596" y="528335"/>
                <a:ext cx="1323616" cy="128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651" name="Ink 650"/>
              <p14:cNvContentPartPr/>
              <p14:nvPr/>
            </p14:nvContentPartPr>
            <p14:xfrm>
              <a:off x="5200499" y="421259"/>
              <a:ext cx="1250332" cy="94217"/>
            </p14:xfrm>
          </p:contentPart>
        </mc:Choice>
        <mc:Fallback xmlns="">
          <p:pic>
            <p:nvPicPr>
              <p:cNvPr id="651" name="Ink 650"/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196899" y="417663"/>
                <a:ext cx="1257172" cy="101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655" name="Ink 654"/>
              <p14:cNvContentPartPr/>
              <p14:nvPr/>
            </p14:nvContentPartPr>
            <p14:xfrm>
              <a:off x="3170511" y="908185"/>
              <a:ext cx="188228" cy="16868"/>
            </p14:xfrm>
          </p:contentPart>
        </mc:Choice>
        <mc:Fallback xmlns="">
          <p:pic>
            <p:nvPicPr>
              <p:cNvPr id="655" name="Ink 654"/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166912" y="904596"/>
                <a:ext cx="195066" cy="23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656" name="Ink 655"/>
              <p14:cNvContentPartPr/>
              <p14:nvPr/>
            </p14:nvContentPartPr>
            <p14:xfrm>
              <a:off x="3170511" y="1123773"/>
              <a:ext cx="204891" cy="5760"/>
            </p14:xfrm>
          </p:contentPart>
        </mc:Choice>
        <mc:Fallback xmlns="">
          <p:pic>
            <p:nvPicPr>
              <p:cNvPr id="656" name="Ink 655"/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166910" y="1120173"/>
                <a:ext cx="21173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657" name="Ink 656"/>
              <p14:cNvContentPartPr/>
              <p14:nvPr/>
            </p14:nvContentPartPr>
            <p14:xfrm>
              <a:off x="3148293" y="1400459"/>
              <a:ext cx="221555" cy="27772"/>
            </p14:xfrm>
          </p:contentPart>
        </mc:Choice>
        <mc:Fallback xmlns="">
          <p:pic>
            <p:nvPicPr>
              <p:cNvPr id="657" name="Ink 656"/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144690" y="1396852"/>
                <a:ext cx="228400" cy="34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660" name="Ink 659"/>
              <p14:cNvContentPartPr/>
              <p14:nvPr/>
            </p14:nvContentPartPr>
            <p14:xfrm>
              <a:off x="5045596" y="803065"/>
              <a:ext cx="254675" cy="492480"/>
            </p14:xfrm>
          </p:contentPart>
        </mc:Choice>
        <mc:Fallback xmlns="">
          <p:pic>
            <p:nvPicPr>
              <p:cNvPr id="660" name="Ink 659"/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41994" y="799465"/>
                <a:ext cx="261519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661" name="Ink 660"/>
              <p14:cNvContentPartPr/>
              <p14:nvPr/>
            </p14:nvContentPartPr>
            <p14:xfrm>
              <a:off x="4647058" y="2558804"/>
              <a:ext cx="75240" cy="13680"/>
            </p14:xfrm>
          </p:contentPart>
        </mc:Choice>
        <mc:Fallback xmlns="">
          <p:pic>
            <p:nvPicPr>
              <p:cNvPr id="661" name="Ink 660"/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642018" y="2553764"/>
                <a:ext cx="8532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111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Turtlebot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your emails.</a:t>
            </a:r>
          </a:p>
          <a:p>
            <a:r>
              <a:rPr lang="en-US" dirty="0"/>
              <a:t>Go to the website, watch the videos.</a:t>
            </a:r>
          </a:p>
          <a:p>
            <a:r>
              <a:rPr lang="en-US" dirty="0"/>
              <a:t>Create a 2D map of the lab.</a:t>
            </a:r>
          </a:p>
          <a:p>
            <a:r>
              <a:rPr lang="en-US" dirty="0"/>
              <a:t>Team 1 use </a:t>
            </a:r>
            <a:r>
              <a:rPr lang="en-US" dirty="0" err="1"/>
              <a:t>turtlebot</a:t>
            </a:r>
            <a:r>
              <a:rPr lang="en-US" dirty="0"/>
              <a:t> 1,</a:t>
            </a:r>
          </a:p>
          <a:p>
            <a:r>
              <a:rPr lang="en-US" dirty="0"/>
              <a:t>Team 2 use </a:t>
            </a:r>
            <a:r>
              <a:rPr lang="en-US" dirty="0" err="1"/>
              <a:t>turtlebot</a:t>
            </a:r>
            <a:r>
              <a:rPr lang="en-US" dirty="0"/>
              <a:t> 2.</a:t>
            </a:r>
          </a:p>
          <a:p>
            <a:r>
              <a:rPr lang="en-US" dirty="0"/>
              <a:t>We will pick the best one and use it in this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65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package in your work space:</a:t>
            </a:r>
          </a:p>
          <a:p>
            <a:pPr lvl="1"/>
            <a:r>
              <a:rPr lang="en-US" dirty="0"/>
              <a:t>Name the package &lt;</a:t>
            </a:r>
            <a:r>
              <a:rPr lang="en-US" dirty="0" err="1"/>
              <a:t>yourname</a:t>
            </a:r>
            <a:r>
              <a:rPr lang="en-US" dirty="0"/>
              <a:t>&gt;_</a:t>
            </a:r>
            <a:r>
              <a:rPr lang="en-US" dirty="0" err="1"/>
              <a:t>myf_irst_package</a:t>
            </a:r>
            <a:endParaRPr lang="en-US" dirty="0"/>
          </a:p>
          <a:p>
            <a:pPr lvl="1"/>
            <a:r>
              <a:rPr lang="en-US" dirty="0"/>
              <a:t>Dependencies: </a:t>
            </a:r>
            <a:r>
              <a:rPr lang="en-US" dirty="0" err="1"/>
              <a:t>std_msgs</a:t>
            </a:r>
            <a:r>
              <a:rPr lang="en-US" dirty="0"/>
              <a:t>, </a:t>
            </a:r>
            <a:r>
              <a:rPr lang="en-US" dirty="0" err="1"/>
              <a:t>rospy</a:t>
            </a:r>
            <a:r>
              <a:rPr lang="en-US" dirty="0"/>
              <a:t>, </a:t>
            </a:r>
            <a:r>
              <a:rPr lang="en-US" dirty="0" err="1"/>
              <a:t>roscpp</a:t>
            </a:r>
            <a:endParaRPr lang="en-US" dirty="0"/>
          </a:p>
          <a:p>
            <a:pPr lvl="1"/>
            <a:r>
              <a:rPr lang="en-US" dirty="0"/>
              <a:t>Customize your package.</a:t>
            </a:r>
          </a:p>
        </p:txBody>
      </p:sp>
    </p:spTree>
    <p:extLst>
      <p:ext uri="{BB962C8B-B14F-4D97-AF65-F5344CB8AC3E}">
        <p14:creationId xmlns:p14="http://schemas.microsoft.com/office/powerpoint/2010/main" val="400929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– Useful Linux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cmod</a:t>
            </a:r>
            <a:r>
              <a:rPr lang="en-US" dirty="0"/>
              <a:t> : Normally used to change the permissions for a file</a:t>
            </a:r>
          </a:p>
          <a:p>
            <a:r>
              <a:rPr lang="en-US" dirty="0" err="1"/>
              <a:t>ssh</a:t>
            </a:r>
            <a:r>
              <a:rPr lang="en-US" dirty="0"/>
              <a:t>: Secure shell. Connect to another computer using an encrypted network connection</a:t>
            </a:r>
          </a:p>
          <a:p>
            <a:r>
              <a:rPr lang="en-US" dirty="0" err="1"/>
              <a:t>sudo</a:t>
            </a:r>
            <a:r>
              <a:rPr lang="en-US" dirty="0"/>
              <a:t>: Run a command as a </a:t>
            </a:r>
            <a:r>
              <a:rPr lang="en-US" dirty="0" err="1"/>
              <a:t>superuser</a:t>
            </a:r>
            <a:r>
              <a:rPr lang="en-US" dirty="0"/>
              <a:t>, or another user.</a:t>
            </a:r>
          </a:p>
          <a:p>
            <a:r>
              <a:rPr lang="en-US" dirty="0"/>
              <a:t>unzip : Extracts the files from a compressed zip file.</a:t>
            </a:r>
          </a:p>
          <a:p>
            <a:r>
              <a:rPr lang="en-US" dirty="0" err="1"/>
              <a:t>Ifconfig</a:t>
            </a:r>
            <a:r>
              <a:rPr lang="en-US" dirty="0"/>
              <a:t> : Displays the network configuration details for the interfaces on the current system when run without any arguments</a:t>
            </a:r>
          </a:p>
          <a:p>
            <a:r>
              <a:rPr lang="en-US" dirty="0" err="1"/>
              <a:t>sudo</a:t>
            </a:r>
            <a:r>
              <a:rPr lang="en-US" dirty="0"/>
              <a:t> shutdown –h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94" y="5669016"/>
            <a:ext cx="379108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Xml stands for extensible markup language.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note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Tove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/to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Jani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/from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Reminder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Don't forget me this weekend!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/note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XML above does not DO anything. XML is just information wrapped in tags.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5981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3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Tags and Elements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922" y="1607910"/>
            <a:ext cx="8518900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1238" y="6047406"/>
            <a:ext cx="34143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https://www.youtube.com/watch?v=nyk8QO08grM</a:t>
            </a:r>
          </a:p>
        </p:txBody>
      </p:sp>
    </p:spTree>
    <p:extLst>
      <p:ext uri="{BB962C8B-B14F-4D97-AF65-F5344CB8AC3E}">
        <p14:creationId xmlns:p14="http://schemas.microsoft.com/office/powerpoint/2010/main" val="365936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5721"/>
          </a:xfrm>
        </p:spPr>
        <p:txBody>
          <a:bodyPr/>
          <a:lstStyle/>
          <a:p>
            <a:r>
              <a:rPr lang="en-US" dirty="0"/>
              <a:t>It simplifies data sharing</a:t>
            </a:r>
          </a:p>
          <a:p>
            <a:r>
              <a:rPr lang="en-US" dirty="0"/>
              <a:t>It simplifies data transport</a:t>
            </a:r>
          </a:p>
          <a:p>
            <a:r>
              <a:rPr lang="en-US" dirty="0"/>
              <a:t>It simplifies platform changes</a:t>
            </a:r>
          </a:p>
          <a:p>
            <a:r>
              <a:rPr lang="en-US" dirty="0"/>
              <a:t>It simplifies data availability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482119"/>
            <a:ext cx="58423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If you want to learn more about xml:</a:t>
            </a:r>
          </a:p>
          <a:p>
            <a:endParaRPr lang="en-US" sz="2400" dirty="0"/>
          </a:p>
          <a:p>
            <a:r>
              <a:rPr lang="en-US" sz="2400" dirty="0"/>
              <a:t>https://www.w3schools.com/xml/default.asp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Rostopic</a:t>
            </a:r>
            <a:endParaRPr lang="en-US" dirty="0"/>
          </a:p>
          <a:p>
            <a:r>
              <a:rPr lang="en-US" dirty="0" err="1"/>
              <a:t>Rosnode</a:t>
            </a:r>
            <a:endParaRPr lang="en-US" dirty="0"/>
          </a:p>
          <a:p>
            <a:r>
              <a:rPr lang="en-US" dirty="0"/>
              <a:t>Messages</a:t>
            </a:r>
          </a:p>
          <a:p>
            <a:r>
              <a:rPr lang="en-US" dirty="0"/>
              <a:t>Master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8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1232</Words>
  <Application>Microsoft Office PowerPoint</Application>
  <PresentationFormat>Widescreen</PresentationFormat>
  <Paragraphs>287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Helvetica Neue</vt:lpstr>
      <vt:lpstr>Office Theme</vt:lpstr>
      <vt:lpstr>PowerPoint Presentation</vt:lpstr>
      <vt:lpstr>Course Structure</vt:lpstr>
      <vt:lpstr>Linux Cheat Sheet</vt:lpstr>
      <vt:lpstr>Linux – Useful Linux Commands</vt:lpstr>
      <vt:lpstr>Linux – Useful Linux Commands</vt:lpstr>
      <vt:lpstr>XML Format</vt:lpstr>
      <vt:lpstr>XML Tags and Elements</vt:lpstr>
      <vt:lpstr>Why XML?</vt:lpstr>
      <vt:lpstr>Review of Last Week</vt:lpstr>
      <vt:lpstr>ROS Master, Nodes, Topics</vt:lpstr>
      <vt:lpstr>Summary of ROS Messages</vt:lpstr>
      <vt:lpstr>ROS File System</vt:lpstr>
      <vt:lpstr>rospack</vt:lpstr>
      <vt:lpstr>roscd</vt:lpstr>
      <vt:lpstr>rosls</vt:lpstr>
      <vt:lpstr>rosdep</vt:lpstr>
      <vt:lpstr>How to Install ROS Packages?</vt:lpstr>
      <vt:lpstr>ROS Package Review</vt:lpstr>
      <vt:lpstr>Method 1</vt:lpstr>
      <vt:lpstr>Method 2</vt:lpstr>
      <vt:lpstr>Server Login</vt:lpstr>
      <vt:lpstr>Example 1</vt:lpstr>
      <vt:lpstr>Example 1</vt:lpstr>
      <vt:lpstr>Example 2</vt:lpstr>
      <vt:lpstr>Remapping Arguments</vt:lpstr>
      <vt:lpstr>Example 2</vt:lpstr>
      <vt:lpstr>How to Create a ROS Package?</vt:lpstr>
      <vt:lpstr>ROS Package</vt:lpstr>
      <vt:lpstr>How to Create a ROS Package?</vt:lpstr>
      <vt:lpstr>Rospack Dependencies</vt:lpstr>
      <vt:lpstr>Rospack Dependencies</vt:lpstr>
      <vt:lpstr>Indrect Dependencies</vt:lpstr>
      <vt:lpstr>Customize your ROS Package</vt:lpstr>
      <vt:lpstr>Customize your ROS Package</vt:lpstr>
      <vt:lpstr>Customize your ROS Package</vt:lpstr>
      <vt:lpstr>Customize your ROS Package</vt:lpstr>
      <vt:lpstr>Customize your ROS Package</vt:lpstr>
      <vt:lpstr>ROS Package Review</vt:lpstr>
      <vt:lpstr>PowerPoint Presentation</vt:lpstr>
      <vt:lpstr>Project</vt:lpstr>
      <vt:lpstr>Turtlebot Project</vt:lpstr>
      <vt:lpstr>Lab 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Melih Erdoğan</dc:creator>
  <cp:lastModifiedBy>Melih Erdoğan</cp:lastModifiedBy>
  <cp:revision>14</cp:revision>
  <dcterms:created xsi:type="dcterms:W3CDTF">2017-03-24T00:46:40Z</dcterms:created>
  <dcterms:modified xsi:type="dcterms:W3CDTF">2017-05-26T00:49:00Z</dcterms:modified>
</cp:coreProperties>
</file>