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2:07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783 703 3200,'0'0'706,"0"0"-303,0 0-198,0 0-32,0 0 100,0 0 212,0 0 198,0 0-441,0 0 65,0 0 168,3 0 58,3 1-253,-2 1-42,-2 3-43,-1 0-44,2 1 180,1-2-186,0 3 34,10 18 487,-10-16-418,-3-9-244,4 32 727,0-24-604,-4-7-104,0 1 1,0-1 0,0 1-1,-1-1 1,1 1-1,0-1 1,-1 1-1,1 0 1,-1-1-1,1 1 1,-1 0-1,0-1 1,0 1-1,0 0 1,0 1-24,1 2 34,-1 0 0,1 0 0,0 1 0,1-1 0,1 4-34,-1-3 41,-1 0 0,1 0 0,-1-1 0,0 1 0,0 0 0,-1 1-41,0 19 175,-1 2-60,0 6-31,3 44 43,1-52-52,2-1-12,-2-15-16,-1-1 0,-1 1 0,0 0 0,0 5-47,-2 21 131,0-24-95,1 1-1,0-1 1,1 0-1,0 0 1,2 6-36,1 1 9,-1-9 1,-1 0 0,0 0-1,-1 0 1,0 8-10,-2 9 50,1-15 6,0 1-1,0 0 1,1 0-1,2 8-55,1-3 35,2 10-3,-3 3-35,-3 26-63,0-30 74,0-2 34,0-11 4,1 0 0,1-1-1,0 1 1,1 0-46,0-2 38,-1 0 1,0 1-1,-1-1 0,-1 0-38,0 160 324,0-114-275,0 3-65,0-58 8,0-1-1,0 1 1,0 0 0,-1 0-1,1 0 1,-1 0 0,0 1 8,-9 6-43,8-3 64,1 0-1,1 0 1,-1 0 0,1 0 0,1 4-21,-1-1-3,-3-4-87,-7 4-145,9-9-138,0 0 101,1 1 83,-1-1 68,1 0 43,-1 4 17,1-4-7,0 0-35,0 0-65,0 0-84,0-1-100,0 0-118,-1 0 186,1 0-37,0 0-38,0-1-41,0 1-42,-1-1-45,-3-8-817,-5-8-453</inkml:trace>
  <inkml:trace contextRef="#ctx0" brushRef="#br0" timeOffset="1239.525">783 655 4224,'1'0'911,"1"0"-393,3 0-116,2 1-60,24 0 776,-21-3-672,-2 0 105,5-5 63,2-1-50,1 1-118,3 1-108,1 4-98,-8 3-195,-2-1-46,-1 0 1,1-1-1,0 0 1,3 0 0,5-4-4,-8 3 6,0 0 1,0 0-1,1 1 0,7-1-2,13 2 50,2 0 70,60 0 393,-62-1-345,7-6-18,-26 4-104,0 1-1,1 1 1,-1 0 0,0 0-46,46 1 192,-22 0-117,-29 0-66,1 1-1,-1 0 1,1 0 0,-1 0 0,1 1-1,-1 0 1,1 0 0,1 2-9,7 1 5,-13-4-5,-1 0 0,1 0 0,0 1 0,0-1 0,-1 1 0,1-1 0,-1 1 0,1 0 0,5 7 8,-4-4 35,5 0 44,1 6 94,-8-9-134,-1 1 1,0 0-1,0 0 0,0 0 0,-1 0 0,1 1 0,-1 1-47,1 27 312,-2-12-165,0-10-98,1-3-33,2 13 40,4 3-30,-4-18-24,-1 0 1,1 0 0,-1 0 0,0 0 0,-1 0-1,1 0 1,-1 3-3,1 11 26,1 0 0,3 11-26,-2-10 54,0 0 0,-1 13-54,-3-4 33,1 11-3,4 5-34,0-18-15,-1-7-2,0 0 1,-1 1 0,-1 3 20,-1 231 27,0-143-49,1-84 89,5 24-67,-2-20 93,1 27-93,-5-2-83,0-1 87,0 124 248,0-103-217,0-68-27,1 1 0,0-1-1,1 0 1,-1 1 0,2-1-8,-1 0 24,0 0 0,0 1 1,-1-1-1,0 0 0,-1 1-24,0 77 261,0 0-111,0-7-81,0 145-6,0-129 13,0-84-61,1-1 1,1 1-1,-1 0 1,2 1-16,4 26 51,-5-5 23,-2 85 152,0-70-175,0 14 69,0-1-32,0 60 8,0-14-73,0 146-41,2-197 87,4 9-69,-1-13 22,-2 8-22,-4-20 10,1-3 7,3 35-17,0-52-2,3 51 62,-1 22-60,-6-49 19,1 12 74,3 22-93,1-40 5,3 39-106,-4 7 101,1 28-73,5 4 73,-4-60-1,1 0-7,0 1 40,8 75 74,-10-48-103,-4-67-75,0-1 52,0 4 45,0 10 59,0 3-17,0-11-86,0-4-63,0-1-81,0-2-46,0-1-79,0 0-89,0 1-100,-1-9-179,-1 0 85,-4 2-132,-4 3-362,5-8 582,-1 2-247,4-4 149,2-1 166,0 0 38,0 0-36,0 1-44,0 0-36,0 7-1117</inkml:trace>
  <inkml:trace contextRef="#ctx0" brushRef="#br0" timeOffset="2873.9777">895 1917 3328,'9'-9'762,"-5"5"-329,-2 2-214,-1 2-36,-1-1 103,0 1 48,0 0-162,0 11 539,0-1-81,0 0-77,0 0-71,0-1-68,0 1-62,0 0-58,0-1-52,0 4 16,0 0-81,0 1-69,0-1-55,0 7-50,0 28-119,0-31 124,0 2 83,0-9-4,0 0 35,1 2-52,0-1-1,1 1 0,0 0 0,0-1-69,1-1 86,-1 1-1,-1-1 1,1 10-86,-2 16 240,0 51 268,0-45-248,5 11-56,5 1-62,-4-30-55,-2-1 0,0 1 1,-1 22-88,-1-10 102,4 2 45,-3-14 46,0 1-1,-1 9-192,-2 16 167,0 0-40,0 51 28,0-2-89,0 132 6,0-161-6,0 0 49,1-50-127,0 0 1,5 18 11,0 9 5,-4-10 40,-2 75-37,0 154-85,1-245 86,0 1-1,5 19-8,-3-21 21,0 0-1,-1 19-20,-2 112 160,0 2 42,0-1 51,0-4 60,2-120-182,4 4 21,-4-23-99,0-1 1,0 1-1,-1 0 0,0 0 1,-1 2-54,0 26 159,0 56 108,-1-85-273,1-1 0,-2 1 1,1-1-1,-3 7 6,2-6-2,0 0-1,0 0 1,1 1 0,0 7 2,1 23-6,0-3 42,0 11 101,0-23-21,0 1 36,0 1 40,0 2 45,0 3 49,0 3 52,0-33-336,0-1 1,0 1-1,0-1 0,0 1 1,0-1-1,0 1 0,0-1 0,0 1 1,0-1-1,0 1 0,0-1 1,1 1-1,-1-1 0,0 1 0,0-1 1,1 1-1,-1-1 0,0 0 1,0 1-1,1-1 0,-1 1 0,1-1 1,-1 0-1,0 1 0,1-1 1,-1 0-1,1 0 0,-1 1 0,0-1 1,1 0-1,-1 0 0,1 0 1,-1 1-1,1-1 0,-1 0 0,1 0 1,-1 0-1,1 0 0,-1 0 1,1 0-1,-1 0 0,1 0-2,-1 0 1,0 0 0,0 0 0,1 0 0,-1 0-1,0 0 1,0 0 0,0 0 0,0 0 0,0-1 0,0 1-1,0 0 1,0 0 0,0 1 0,0-1 0,1 0 0,-1 0-1,0 0 1,0 0 0,0 0 0,0 0 0,0 0 0,0 0 0,0 0-1,0 0 1,0 0 0,0 0 0,0 0 0,1 0 0,-1 0-1,0 0 1,0 0 0,0 0 0,0 0 0,0 0 0,0 1-1,0-1 1,0 0 0,0 0 0,0 0 0,0 0 0,0 0-1,0 0 1,0 0 0,0 0 0,0 0 0,0 0 0,0 0 0,0 1-1,0-1 1,0 0 0,0 0 0,0 0 0,0 0 0,0 0-1,0 0 1,0 0 0,0 0-1,4 15 65,5-3-77,-6-9-52,0-3-85,27 0 372,2 0-62,0 0-53,0 0-44,32 0-33,86 0-98,-106 0 107,0 0 72,-36-1-92,0 1 1,0-2-1,0 1 0,-1-1 0,2 0-20,-1 0 21,-1 0-1,1 0 0,0 1 0,0 0 1,1 1-21,32 0 99,-2 0-76,52 0-69,-50 0 72,9 0 101,-23 0-11,1 0 45,-25 0-177,-3 0-45,0 0-4,0 0-38,0 0-88,0 0-63,0 0-50,0 0-40,-1 0-171,1 0 49,0 0 47,0 0 42,-1 0 41,1 0 36,-2 0-203,1 0 256,0 0 33,-1 0-133,-5 0-448,6 0 563,0 0-51,0 0-67,0 0-85,-4 0-609,-10 0-1487,10 0 1783,1 0 37,-3 0-166,1 0 70,-2 0-92,-3 0-374</inkml:trace>
  <inkml:trace contextRef="#ctx0" brushRef="#br0" timeOffset="4022.6219">0 5544 4992,'0'0'1060,"0"0"-456,0 0-297,0 0-54,0 0-48,0 0-42,0 0 295,0 0-222,0 0 179,0 0 262,3 0-42,12 0-256,0 0-38,1 0-36,-1 0-32,16 0 181,0 0-104,-2 0-103,0 0-61,19 0 31,32 0 40,-47 0-120,1 0 56,0 0 79,-19-1-175,0 0 1,0-1 0,9-2-98,8-2 117,26-1-17,30-4-38,5 1 11,-28 1 50,62-10 247,14-1-69,4 0-98,-117 18-145,1 1-1,1 2-57,23-1 64,-20-3-51,0-3-4,-18 4 22,-1-1 0,1 2 0,6 0-31,81 1 266,-63 0-191,87 0 3,-2 0 74,-1 0 83,-1 0 94,-94-1-268,0-1-1,11-4-60,-15 3 86,0 0 1,9 2-87,12-2 85,-6-2-49,-2-1-40,5 4-33,-19 2 17,-6 1 18,0-2 0,1 0-1,2-1 3,5-2 23,-9 0-4,0 2 0,-1 0 0,9 1-19,72 1 47,-64 0 11,0 0 40,-29 0-80,1 0 1,-1-1 0,1 1-1,-1-1 1,1 1 0,-1-1-1,3-1-18,12-6 131,-3 4 7,6 4-77,-12 1-52,13-1 15,-12 0 27,-5 3 18,-3-2-70,0 0 1,0 1-1,0-1 0,-1 0 0,1 0 0,0 0 1,0 0-1,0 0 0,1-1 0,-1 1 1,0-1-1,0 1 0,0-1 0,0 0 0,1 1 1,0-1 0,16 0 74,-15 0-40,-1 0 41,-3 0-75,0 0-91,0 0-25,-1 0-43,-1 0-259,0 0 300,0-1-71,0 1-66,0-1-63,1 0-58,0 0-54,-1 0-49,1-1-47,-1 0-427,-1 0-93,0 0 210,0 0-35,-5-2-945,-3 0 319,-7-5-670</inkml:trace>
  <inkml:trace contextRef="#ctx0" brushRef="#br0" timeOffset="4683.7146">991 4266 4096,'0'0'911,"3"0"-393,-2 0-365,0 0-48,2 0 114,-1 0-79,1 0 101,-2 0-68,1 0 44,-2 0 36,0 0 209</inkml:trace>
  <inkml:trace contextRef="#ctx0" brushRef="#br0" timeOffset="4977.2645">1007 4266 9184,'6'0'484,"0"0"-60,0 0-56,1 0-53,-1 0-49,0 0-45,0 0-43,0 0-37,5 0 31,0 0-96,-2 0-68,0 0-38,21 0-154,-17 0 152,1 0 87,-7 0 18,0 0 37,-1-1-94,0 1-1,1-1 1,-1 0-1,0-1 1,5-1-16,13-3 50,179-26 195,-195 31-250,1 0 0,-1 0 0,1 1 0,-1 0 0,8 1 5,-9 0-1,0-1 0,0 0 0,0 0 0,0-1-1,0 1 1,7-3 1,3-2 23,-11 3-14,1 0 1,0 1 0,-1 0-1,1 0 1,0 0-1,0 1-9,21 0 8,47 0 117,-53 0-135,-21-1-544,0 0 94,-1 0 78,1-1 63,-1 0-4,0-5-449,0 4 393,0 2 65,0 0-60,-1-18-2380,-1 11 1652,0 4 443,0 0 55,-2 0-67,-1-2-275</inkml:trace>
  <inkml:trace contextRef="#ctx0" brushRef="#br0" timeOffset="5682.7107">959 2988 4480,'0'0'966,"0"0"-418,0 0-271,0 0-52,0 0-46,0 0-44,0 0-18,0 0 86,0 0 5,0 0 59,3 0 373,4 0-76,1 0-66,0 0-63,1 0-59,-1 0-54,0 0-52,1 0-47,-1 0-43,8 0 54,0 0-111,-3 0-88,1 0-45,28 0-155,-24 0 124,-1 0 80,-8 0 25,-1 0 37,4-1-83,0 0 1,0-1-1,0 0 0,2-1-18,-4 1 11,0 0 0,-1 0 0,1 1 0,1 1-11,13-1 10,1 0-1,-1-1 0,1-2 1,5-2-10,-18 4 11,0 1 0,0 0 1,0 0-1,0 1 0,6 1-11,18 1 50,-10-2-13,16 0 68,-13 0-71,-7 0-66,0 0-85,-21-1-329,0 0 117,0-1 55,-1 0 132,0 0 35,0-1-72,0 1 29,0 1-29,0 1-74,0-1-196,0 0-63,0 1-162,0 0-405</inkml:trace>
  <inkml:trace contextRef="#ctx0" brushRef="#br0" timeOffset="6414.3054">943 1789 3968,'0'0'855,"0"0"-366,0 0-241,0 0-44,1-1-40,1 0-39,8-10 184,-7 8 118,0 3-54,5 3-148,-4 2-51,2 1-25,5-4-35,-4-1-70,8-1 85,-5-3 28,1-3 66,1 2-38,22-6 295,-15 5-189,3-2 98,-5 2-201,2-1-78,4-1-50,12-2-34,-22 7-7,0 0-1,1 1 1,-1 1-1,1 0 1,8 1-19,19 1 14,34-2 33,-43 0 71,-15-2 25,1-4-41,-3 0-43,10 5 25,-21 2-76,-1-1 1,1 0 0,-1 0 0,1 0-1,-1-1 1,1 1 0,-1-1 0,1 0-1,-1 0 1,1 0-9,0-1-37,0-1 66,3-1 55,-1 1-117,-4 3-24,2-1-34,-1 1-39,2 0-46,-1-1-1,-1 0-60,-1-1-60,0-1-65,0 0-99,1-1-79,2 2-314,0-1-68,-3-1 75,-1-5-514</inkml:trace>
  <inkml:trace contextRef="#ctx0" brushRef="#br0" timeOffset="9652.5401">895 591 2432,'0'0'557,"0"0"-239,0 0-25,0 0-96,0 0 86,0 0-129,0 0 124,0 0 207,0 0 38,0 0 69,0 0-16,0 0-342,0 0-36,0 0 132,0 0-31,0 3-11,0 2-190,-3 1-52,-7-1-78,5 2 39,2-2 47,-5-4 40,8-1-90,0 0 0,0 0 0,-1 0-1,1 0 1,0 0 0,0 0 0,0 0 0,0 0 0,0 0 0,0 0 0,0 0 0,0 0 0,0 0 0,0 0 0,-1 0 0,1 0 0,0 0-1,0 0 1,0 0 0,0 0 0,0 0 0,0 0 0,0 0 0,0 0 0,0 0 0,0 0 0,0 1 0,-1-1 0,1 0 0,0 0 0,0 0-1,0 0 1,0 0 0,0 0 0,0 0 0,0 0 0,0 0 0,0 0 0,0 0 0,0 0 0,0 1 0,0-1 0,0 0 0,0 0 0,0 0 0,0 0-1,0 0 1,0 0 0,0 0 0,0 0 0,0 0 0,0 0 0,0 1 0,0-1 0,0 0 0,0 0 0,0 0-4,0 0 14,0 1 1,0-1-1,0 1 1,0-1-1,0 1 0,-1-1 1,1 1-1,0-1 1,0 1-1,0-1 1,-1 0-1,1 1 1,0-1-1,-1 1 0,1-1 1,0 0-1,-1 1 1,1-1-1,0 0 1,-1 1-1,1-1 1,-1 0-1,1 0 0,-1 1 1,1-1-1,-1 0-14,-18 4 376,-6-3-40,0-2-77,9 0-123,-3 1-16,-5 0-44,16 0-58,-3 0 94,-13 0 48,16 0-59,-1 0 60,2 0 35,0 0 70,-1 0 81,0 0 96,7 0-427,1 0 1,0 1-1,-1-1 0,1 0 0,-1 0 0,1 0 1,-1 0-1,1 0 0,-1 0 0,1 0 0,0-1 0,-1 1 1,1 0-1,-1 0 0,1 0 0,0 0 0,-1 0 1,1-1-1,-1 1 0,1 0 0,0 0 0,-1-1 0,1 1 1,0 0-1,-1-1 0,1 1 0,0 0 0,0-1 1,-1 1-1,1 0 0,0-1-16,-1-9 189,0-8-86,1 3-97,0-4-47,0 0 72,0-12 138,0-20 235,0 29-255,0-2-54,0-1-86,0 19-2,-1 0-1,1 0 1,-2 0-1,1 0 1,-1 0-1,0 0-6,0 1 5,1 0 0,-1 0 0,1 0 0,1-1 0,-1-4-5,1-21-9,0 4 111,0-7 130,0-39 238,0 73-468,0 0 1,0-1-1,0 1 0,0-1 0,0 1 1,0-1-1,0 1 0,-1 0 1,1-1-1,0 1 0,0-1 1,0 1-1,0-1 0,0 1 0,-1 0 1,1-1-1,0 1 0,0 0 1,-1-1-1,1 1 0,0 0 1,0-1-1,-1 1 0,1 0 1,0 0-1,-1-1 0,1 1 0,0 0 1,-1 0-1,1-1 0,-1 1-2,-6-5 30,7 5-22,-1-1-1,1 0 1,0 0 0,-1 0-1,1 1 1,0-1 0,0 0-1,0 0 1,-1 0-1,1 0 1,0 0 0,0 1-1,0-1 1,1-1-8,-1-27 37,0 26 11,0 3 0,-2-5 28,2-3-40,1-1-51,-1 2-67,1 4-50,-2 2 2,1 0 102,-1-5 102,1 5-111,0-2-83,1 2-65,0-1-99,0 0-115,-1 1 150,1 1-36,4-5-300,4-4-344</inkml:trace>
  <inkml:trace contextRef="#ctx0" brushRef="#br0" timeOffset="10650.0851">1358 559 1792,'-12'-9'564,"12"8"-554,0 2 0,0-1 0,0 0 0,-1 0 0,1 0 0,0 0 0,0 0 0,0 0 0,-1 0 0,1 0 0,0 0 0,0 0 1,0 0-1,0 0 0,-1 0 0,1 1 0,0-1 0,0 0 0,0 0 0,0 0 0,0 0 0,-1 0 0,1 1 0,0-1 0,0 0 0,0 0 0,0 0 0,0 1 0,0-1 0,0 0 0,0 0 0,0 0 0,0 1 0,0-1 0,0 0 0,0 0 0,0 0 0,0 1 1,0-1-1,0 0 0,0 0 0,0 0 0,0 1 0,0-1 0,0 0 0,0 0 0,0 0 0,0 0 0,0 1-10,0 1 235,0-2 69,0 0-5,0 0 202,0 0 331,0 0-517,0 1-65,0-1-57,0 1-51,0-1-28,0 1-49,0 1-35,0 0-36,1 1 12,-1-2 64,0 1 60,0-1 89,0 0 47,0-1 88,0 1 101,-1-1 115,4 3 416,2 2-539,1 1-40,-3-4-34,2-4-64,3-2-138,3 0-40,-5 3-75,0-1 0,0 1 0,0 0 0,0 1 0,3-1-56,-3 1 37,-1 0 1,1-1 0,-1 0 0,0-1 0,0 1 0,2-1-38,13-4 70,1 3-47,87 3 14,-60 0 10,-13 0 36,0 0 59,-12-3 74,0-7 37,-1 4 87,-21 6-309,1 0 0,-1 0 0,1 0 0,-1-1 0,0 1 0,1 0 0,-1-1 0,0 1 0,1-1 0,-1 0 0,0 1 0,1-2-31,-1 1 20,0 0 0,0 0 1,-1 0-1,1 0 0,0-1 1,-1 1-1,1 0 0,-1-1 1,1 1-1,-1 0 0,0-1 1,1 1-1,-1-1 0,0 1 1,0 0-1,0-1 0,0 1 1,0-1-21,0-74 255,0 40-185,-1 30-65,0 1 0,0-1 1,0 1-1,0-1 0,-2-3-5,1 4 16,0-1 0,1 0 0,0 1 1,0-1-1,0-4-16,-1-8 155,-5 1-21,4 10-54,0-1 47,2 1-5,1-2 38,-1-8 115,0 4-103,1 9-130,-1 0-1,0-1 0,-1 1 0,1 0 1,-1 0-1,0 0 0,-1-1-41,2 3 15,1-1 1,-1 1-1,0 0 0,1-1 0,-1 1 1,1-1-1,0 1 0,0-1 0,0 1 1,0-3-16,-1-14 77,-3 7-37,-12-26 174,9 24-159,7 12-53,-1 0 1,1 1-1,-1-1 0,1 0 1,-1 0-1,1 0 1,0 0-1,0 0 0,0 0 1,0 0-1,1-1-2,-1 1 3,0 0 1,0 0-1,0 0 1,0 0-1,0 0 1,0 0-1,0 1 1,-1-1-1,1 0 0,-1 0 1,0-1-4,-10-10 117,11 12-295,0 1 38,-1-1 35,1 1 34,-1-1 18,1 0 101,-1 0 76,1 0 58,-1-2 567,1 2-476,0 1-173,0-1-34,0 1-43,1-1-50,-1 0-80,0 1-93,0-1-105,0 0-117,0 1-59,0-1-110,0 1-118,1-1-127,-1 1 368,0 0-35,0 0-36,0-1-37,0 1-37,0 0-40,0 0-40,0-1-42,0 1-427,0 0-678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23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1 6272,'0'0'842,"0"0"-310,0 0-121,0 0-42,0 0 25,0 0-73,0 1-64,0 1-55,0 14 1348,0-7-675,0-1-96,0-3-342,0 0-86,1-1-137,-1 0-83,1 0-91,0-1-103,2 5 329,0-1-53,-1 0-40,0-1-41,1 4 6,-3 3-46,3 14 70,2-3-68,1 7-25,1 27-6,7 41-25,-10-74-34,3 10-33,-5 1-36,-2-23-75,0 1 36,0 26-78,0-13 80,0-10 3,0-2-20,0 0-46,0-3-15,0 1-48,0-1-52,0 0-61,0-2 6,0 0-50,0 0-54,0 0-58,0 0-63,0 0-65,0-1-70,0 1-75,0-8 248,0-2-61,0 1-58,0-1-55,0 0-1417,0 0 1266,0 0 341,0 0 43,0 0-51,0 0-211</inkml:trace>
  <inkml:trace contextRef="#ctx0" brushRef="#br0" timeOffset="255.7305">1 448 9216,'8'0'949,"0"0"-79,0 0-73,0 0-72,0 0-67,0-1-64,-1 1-60,1 0-57,0 0-78,-1-1-45,0 1-40,1 0-39,6 0 172,1 0-118,-2 0-115,1 0-60,4 1-7,25 3 127,-5 2-264,23 4-45,-3 0 2,-17-5-59,-14-5-56,-6 0-66,1-1-108,-10 1 93,0-1-44,0 1-46,1 0-52,-1 0-111,0 0-63,0 0-59,0 0-52,0 0-46,0 0-42,12 0-846,-5 0 198,10 0-810</inkml:trace>
  <inkml:trace contextRef="#ctx0" brushRef="#br0" timeOffset="758.3032">959 352 9088,'-2'3'625,"0"-1"-50,0 1-45,1-1-45,-1 1-41,0 0-40,1 0-35,-1 1-35,1 0 26,0 0-42,0 4 213,0-3-268,2 0-34,0 1 13,2 3 81,1-3-50,3 7 131,-2 1-113,0-2-80,2 2-39,10 7-20,10 7-11,-3 0 54,8 12-195,-28-35 20,1 0-1,0 0 0,0 0 0,1-1 1,-1 0-1,5 3-19,-1-1 17,0 0-1,-1 1 1,3 3-17,-7-7 3,-1 1 1,1-1-1,-1 0 0,1-1 1,0 1-1,0-1 1,1 1-1,-1-1 1,0 0-1,3 0-3,-4-1 3,-1-1 1,0 1-1,0-1 1,0 0-1,0 0 1,0 0-1,0 0 1,0 0-1,0 0 1,0-1-1,1 1 1,-1 0-1,0-1 1,0 0-1,0 0 0,-1 1 1,1-1-1,0 0 1,0-1-1,0 1 1,-1 0-1,1 0 1,0-1-1,0 0-3,21-17-11,-21 18 9,-1 0-1,1 0 0,0 0 0,-1 0 0,1-1 0,-1 1 0,1-1 0,-1 1 1,0-1-1,0 1 0,1-1 0,-1 1 0,0-1 0,0 0 0,-1 0 1,1 0-1,0 1 0,-1-1 0,1 0 0,-1 0 0,1 0 0,-1 0 0,0 0 1,0 0-1,0 0 0,0-1 3,0-87 36,0 55-72,0 33 37,0 0 0,0 0 0,0 0 0,-1 0 0,1 0 0,-1 1 0,1-1 0,-1 0 0,0-2-1,-8-7 59,9 11-53,-3-3 149,4 14 198,2-4-93,2 0-90,1 0-86,-5-7-82,22 23 408,-2-2-118,-12-11-199,-1-3-34,13 12 89,5-1-51,-4-4-38,-16-10-53,0 0 0,0-1 0,0 0 0,1 0 0,-1 0 0,1-1 0,0 0 0,1 1-6,5-8 38,-5 2-2,14-2 76,-19 4-94,0 1 0,0-1 1,0 1-1,0-1 1,0 0-1,0 0 1,0 0-1,0-1 1,0 1-1,0-1 0,-1 1 1,1-1-1,-1 0 1,1 0-1,-1 0 1,0 0-1,0-1 1,0 1-1,0-1 0,0 0-18,17-23 32,5 4-85,-15 3-25,-5 5-5,4-1-44,-6 12 96,0 0 0,0-1 0,0 1 0,-1-1 0,0 0-1,1 1 1,-1-1 0,0-2 31,1-10-148,-2 4-21,0 0-76,1 9-56,1 1-80,5-5-162,-3 3 78,-3 2 112,0 2-42,-1-1-489,1 1 383,0 0 42,-1 0 39,1 0 37,0 0 36,-1 0 32,1 0-223,0 0 268,0 0 34,0 0-145,0 0 47,1 0-20,0 0 19,0 0 38,0 0-42,0 0-115,9 0-1063,7 0-688</inkml:trace>
  <inkml:trace contextRef="#ctx0" brushRef="#br0" timeOffset="1101.6405">1998 416 6400,'0'11'876,"0"-4"-322,1-2-128,0-1-42,2-1 24,0-1-70,0 0-58,-1 1-42,2 10 214,-2-6-176,0 1 74,2-1 103,-1-3-178,1 0 36,3 3 271,0-2-82,1 0-67,-1 0-52,12 8 400,-18-12-727,36 25 1098,-25-18-811,1-1-42,-1-2-92,0 0-45,0-1-53,1-2-60,25 2 204,4-2-61,-1-4-63,-8-2-63,-22 2-45,0-1 0,-1 0 0,1-1-1,-1 0 1,2-2-21,5-1 40,-11 5-19,0 0 0,-1-1 0,0 0-1,0 0 1,0 0 0,0-1-1,0 1 1,3-4-21,-7 5 7,1 0-1,0 0 1,-1 0-1,0 0 1,1 0-1,-1-1 1,0 1 0,0 0-1,0 0 1,0-1-1,0-2-6,-1 3-3,0-1 0,1 1 0,-1-1 0,0 0 0,0 1 0,-1-1 0,1 0 0,-1 0 3,0-2-10,-1-1 0,1 1 1,-1-1-1,-1 1 0,1 0 0,-1 0 1,0 0-1,-1-1 10,-2-3-11,0 2 0,-1-1 0,0 1 0,-6-5 11,-2-1-5,-2 1 1,0 1 0,0 0 0,-14-5 4,21 11 6,0 1 0,0 0 0,-1 0 0,0 1 0,0 1 0,-4-1-6,-17 0-10,5 4-30,-1 1-40,0 2-50,-2 1-62,6 2-23,13-3 67,1 2-36,0 0-41,-1 1-48,2 0-54,-1 0-59,-2 2-189,-1-1-116,4 0-7,4 0-72,5-8 694,-1 1 1,1-1-1,0 1 0,0-1 0,0 1 0,0 0 0,0-1 1,-1 1-1,1 0 0,0-1 0,1 1 0,-1-1 1,0 1-1,0 0 0,0-1 0,0 1 0,0-1 1,1 1-1,-1 0 0,0-1 0,0 1 76,5 4-743,2 0 88,-3-3 373,1 0 38,-1-1 40,1 1 48,23 0-1046,-5-2 346,5 0-67,19 0-538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2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328 338 7552,'0'-5'719,"0"2"-52,0 1-57,0 2-64,0 1-69,0 1-76,-1 0-81,-1 0-87,-5 3 276,5-4-209,-1 2 37,2 0 48,1 4 57,-1 6 334,1 0-94,0-5-283,-1 1-35,1 9 263,1 0-122,2 1-109,0-6-265,3 18 80,-1 19-46,-2-1-86,-1-40-82,0 0 0,1 0-1,3 8 4,13 45-22,-9-28 71,-6-14-16,-5-2-38,0-6-28,1-3 91,-1-2-91,-1-1-98,-3 1-188,-3-5-47,1-1 149,0-1 80,-2 0 62,-2 0 84,-6-2 40,15 2-31,0-1 0,0 1 1,0-1-1,0 0 0,0 0 1,1 0-1,-1 0 0,0 0 0,1 0 1,-1 0-19,-1-2 36,0-1 0,1 1 0,-1 0 0,1-1 0,-1 1 0,1-1 0,0 0 0,1 1 0,-1-1 0,1 0-36,-9-23 262,1-1 0,1 0-1,-3-23-261,7 23 221,1 0-1,1-10-220,2 13 142,1 1 0,1-3-142,1 5 93,1 1 0,3-10-93,7-14 106,1 1-1,6-8-105,20-31 173,-22 50-70,-10 18-28,1 1 0,0 1-1,1 0 1,2-2-75,-6 9 32,0-1 0,0 1 1,1 1-1,-1 0 0,5-2-32,15-6 32,4 5-46,6 4-144,-12 4-26,-4 0-66,-11 0 82,1 1-34,-1-1-34,0 0-41,0 0-44,0 0-48,-3 1 179,0-1-59,0 0-56,1 1-53,-1 0-52,1 0-47,-1 1-47,0 0-41,0 0-41,0 0-38,6 4-724,-1 0-117,-2 2-96,-10-7 1377,1 0 1,-1-1 0,1 1 0,-1 0-1,1 0 1,-1-1 0,0 1 0,1 0-1,-1 0 1,0-1 0,0 1 0,1 0-1,-1 0 1,0 0 0,0 0 0,0 0 0,0-1-1,0 1 1,0 0 183,0-1-6</inkml:trace>
  <inkml:trace contextRef="#ctx0" brushRef="#br0" timeOffset="248.2867">8 498 7680,'-3'0'709,"1"0"-49,1 0-46,0 0-45,1 0-43,0 0-41,0 0-38,1 0-37,2 0 308,2 0-123,0 0-105,1 0-91,3 0-15,0 0-79,20-2 489,-20 1-377,9-2-152,3-1 73,0 1 1,0 1-1,7 1-338,14-2 214,2-2-104,0-1-112,-3 4-123,-14 2-148,-9 0 2,0 0-62,0-1-63,2-1-64,7-3-259,-16 3 424,-1 0-59,-2 1 69,0 0-48,-1 0 10,1 0-45,0 1-52,1 0-56,8 0-390,1 1 29,-9-1 366,0 0-49,2-1-269,-6 0 346,0-1-36,4-2-544,1-5-603,-10 9 1619</inkml:trace>
  <inkml:trace contextRef="#ctx0" brushRef="#br0" timeOffset="501.6365">743 402 8704,'0'4'908,"1"-1"-120,0 1-109,0 0-101,1-1-91,0 0-80,0 1-73,0-1-61,1 1-13,1 0-59,-1-1-51,11 10 355,-11-10-341,1 0 41,-1 0 54,0 0 65,2 2 11,1-2-40,0 1-37,0-2-33,7 3 138,1-2-93,-2 0-85,8 4 39,6 1-54,2-2-59,7-3-37,-23-3-61,0-1 0,0 0 0,4-1-13,8-2 33,12-2-4,-2 0-43,-29 5 9,0-1 0,0 0 0,0 0 0,0 0-1,-1-1 1,5-2 5,7-9 15,-15 14-10,0-1 0,-1 0 0,1 0 0,-1 0 0,1 0 0,-1 1 0,1-1 0,-1 0 0,1 0 0,-1 0 0,0 0 0,0 0 0,1 0 0,-1 0 0,0 0-5,-2-4 59,0 0-1,-1 0 1,1 0 0,-1 1-1,0-1 1,0 1 0,-1 0-1,1 0 1,-1 0-59,1 1 32,0 0 0,-1 1 1,1 0-1,0-1 0,-1 1 0,1 1 0,-3-2-32,-28-9 117,19 8-91,-13-6-46,-5-2-2,9 6-66,3 3-72,-3 2-110,-12 1-171,28 0 317,-1 0-37,-1 0-77,0 0-79,0 0-93,0 0-112,1 2-412,8 0 718,-1-1 0,1 0 0,-1 0 1,1 0-1,0 1 0,0-1 0,-1 1 0,1-1 0,0 1 0,0-1 0,0 1 216,-1 4-664,1-2 82,1-3 400,1-1-66,0 1-59,0-1-51,1 0-342,1 1-91,10-1-2023,-10 0 2244,0 0 37,-1 0 40,1 0 63,0 0 76,-1 0 87,0 0 122,-1 0 76,1 0 83,-1 0 90,5 0-615,1 0 58,0 0-35,5 0-183</inkml:trace>
  <inkml:trace contextRef="#ctx0" brushRef="#br0" timeOffset="816.4692">1302 306 6784,'5'0'380,"0"0"-97,-1 0-105,-1 0-40,7 0 206,-6 0-164,0 0 80,-1 0-89,-1 0 34,1 0 11,-1 0 35,1 0 37,0 0 43,1 0 45,-1 0 48,1 0 53,1 0 55,2 2 948,-3 2-540,-1 0-209,0 1-61,-1-1-191,1 1-57,0-1-64,1 0-73,2 2 92,-1 1-55,-1-1-49,0 1-45,2 3 38,-2 1-75,0 0-61,0 1-45,7 16 22,7 16-78,10 25 46,-13-27 29,-14-39-108,-1 0-1,1 0 1,-1 0 0,1 0 0,-1 0-1,0 0 1,0 2 4,0-2-13,0-3 15,0-1 0,0 1 0,0-1 0,0 1-1,0-1 1,0 1 0,0-1 0,0 1-1,0-1 1,-1 1 0,1-1 0,0 1 0,0-1-1,0 1 1,-1-1 0,1 1 0,0 0-1,0-1 1,-1 1 0,1-1 0,0 1 0,-1 0-1,1-1 1,-1 1-2,-5-9 65,1 3 41,-6-11 174,5-3-46,6-20 128,1 23-225,-1-2 10,0 3-41,0-3-21,0-9-12,0 21-72,0 1 0,1-1-1,0 0 1,0 1 0,1-1 0,0 1 0,1-3-1,0 2-13,1-1 0,-1 1 0,1 0 1,1 0-1,4-6 13,-2 5-18,0 1 0,0 0 1,1 0-1,0 0 0,0 1 1,1 0-1,-1 0 0,1 1 1,1 0-1,1 0 18,54-17-236,-43 16 98,0-1-69,-4 2-127,20-2-360,-17 6 188,-12 2 248,0-1-38,0 1-44,0 0-52,0 0-58,1 1-66,0-1-72,1 1-78,-4-1 143,5 1-345,-1-1-36,11 2-1132,-16-2 1246,0 1 0,-1 0-1,0 0 1,1 0 0,1 2 790,-7-4-11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19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112 352 9728,'-3'6'797,"0"0"-77,0 0-70,1 0-65,0 0-59,-1 0-54,1 0-47,0 0-42,0 2 29,0-1-43,-1 7 184,-2 20 643,5-23-786,0 0 49,0 4-160,2 0-54,0 1-49,1 1-40,2 13 40,-1 16-19,-3-17-121,6 15-25,-4-26-18,-1 0-1,1 14-12,-3 43 60,0-58-67,0 2-39,0 0-57,0-14-8,-3 3-43,1-6 52,-1-1-68,-2-1-93,2 0 88,0 0-34,-1-1 49,1-2 36,-3-7-32,1-4 97,1-3 62,-3-7 50,1 7 9,-9-28 329,1-7-391,9 33 113,2-1 1,0 0-1,2 0 1,0-8-114,2-39 204,1 47-143,0 0 0,1 1 0,1-1 0,2-7-61,3 2 107,0 0 0,3-3-107,14-23 206,0 10 42,4 3 97,29-26 343,-45 48-513,-7 6-20,1 2 1,0-1-1,5-3-155,-10 10 50,1-1 0,0 1 0,-1-1 0,1 1 0,0 0-1,0 0 1,0 1 0,0-1 0,1 1 0,-1 0 0,1 0-50,22-2 211,2 2-42,0 3-42,0 3-42,-2 4-41,-1 4-43,-5 4-43,-4 5-41,-7-1 12,-3 13-159,-5 2-45,-2-13 123,0-14 106,0-5 14,0 1 0,-1 0-1,1 0 1,-1 0 0,0 0-1,-1 1 33,-1 0-26,1 0 0,-1 0 0,-1 0 0,1 0 0,-4 3 26,2-1-17,-15 19-3,11-17 27,1-1 1,-2 0-1,1-1 1,-1 0 0,0 0-1,-7 3-7,-20 8-14,-22 3-18,28-9-35,-17 8-62,13-13 15,15-6-46,-28 0-94,33-2 144,0 0-44,4 0 9,1 0-37,-1 0-43,1-1-49,-3 1-139,0 0-94,1 0-105,1 0-117,9-1-67,4-1-104,2-2 161,-1 2 203,0 0 41,1 0-58,-1 1 36,1 0-59,0 0-67,0 1-76,-1 0 101,0 0-34,7 0-1422</inkml:trace>
  <inkml:trace contextRef="#ctx0" brushRef="#br0" timeOffset="340.1349">495 592 6144,'4'4'585,"0"1"-75,-2-1-69,0 0-62,-1 1-57,1-1-49,-2 1-44,1 0-38,2 9 132,4 13 157,-4-14-165,-1-5 128,1-1-37,2 4 305,0-1-117,1-1-94,-1-1-47,1 6 125,-4-9-254,1 0-37,3 3 190,1-1-116,1-2-96,-1-1-108,0-1-40,2 0-14,4 1 10,5 2 78,15 6 128,-2-4-43,0-4-41,-1-4-40,0-4-36,-2-3-36,-18 3-86,0 0 0,0-1 0,-1 0 0,9-6-37,-2-4 86,-14 11-71,0 0-1,0 0 0,0 0 0,0 0 0,-1 0 1,0 0-1,0 0 0,0 0 0,0-1-14,0 0 21,0-15 31,-4-1 34,2 15-41,-2-1 1,1 1 0,-1 0 0,0 0 0,0 0-1,0 1 1,-1-1 0,-3-3-46,-20-19 222,7 13-106,4 6-53,1 2-40,-17 1-43,16 4 3,-15-4-14,19 3 12,-1 1-1,0 0 1,-5 1 19,10 1-34,0 0 0,-1 0 1,1 2-1,-3-1 34,4 1-84,1-1 45,-8 2-25,9-2 9,0 0-38,0 1-23,-2 0-42,0 0-51,-1 0-56,-5 4-241,2-1-92,10-4 238,0-1 37,0 1 37,1 0 32,-2 0-161,2 1 105,-1 0 64,1 0 82,0 0 56,0 1-79,1-2 9,-1-1 12,0 0-63,0 2-497,1-1 196,-1 0 45,2 0-52,0 2-135,1-1-62,0 1-29,2 3-422</inkml:trace>
  <inkml:trace contextRef="#ctx0" brushRef="#br0" timeOffset="705.6395">1533 464 6784,'0'0'899,"0"0"-330,-1 0-130,0 0-42,-7 0 250,-5 0 244,0 0-113,0 1-106,1 0-98,-1 1-90,0 1-84,1 1-75,0 1-67,-4 2 211,0-2-100,-1-1-80,1 0-59,4-1-54,0 0 0,0 0 0,0 1 0,0 1-176,-2 3 225,1 1 54,0 4 71,2 1 89,8-10-363,2-2-31,-1 1 0,0-1-1,1 1 1,0-1 0,-1 1 0,1 0-1,0 2-44,0 5 150,3 1 53,0-1-79,5 11 101,2-4-14,-3-10-163,0 0 0,0-1 0,1 1 0,0-1 0,2 1-48,13 10 70,1 1-61,-5-2-99,-7-5-17,-3-1-39,0 3-69,-3 4-156,-5-15 333,0-1 0,0 1 0,0-1 0,0 1 0,0-1 0,0 1 1,-1-1-1,1 1 0,-1-1 0,1 1 0,-1-1 0,0 1 0,0-1 0,0 2 38,-10 8-235,-4 1 43,3-4-40,-1-1 0,-1 0 0,-11 4 232,2-4-203,1-1 35,-1-4-1,1 1-56,-2 2-159,13-2 105,1-1 1,-1-1-1,0 0 0,-2 0 279,-1 0-454,-1-1-33,-4 1-194,1-1-112,10 0 345,0-1-40,2 0-45,1-1-47,1-4-527,8-4-85,4-1 172,10-8-578</inkml:trace>
  <inkml:trace contextRef="#ctx0" brushRef="#br0" timeOffset="959.4766">1501 544 7296,'3'3'444,"5"5"988,-5-1-566,-1 1-243,-2-3-355,0 1-35,0 2-142,0 0 53,0 0 45,0 1 40,0 7 254,0 22 786,0-25-869,0 0-51,0 1-72,0-1-92,0-4-125,0 0-57,0 0-64,0 0-70,0-2-36,0 0-57,0 0-61,0 0-63,0 0-69,0 0-71,0 0-75,0 0-80,0-6 82,0 0-69,0-1-193,0 0-485</inkml:trace>
  <inkml:trace contextRef="#ctx0" brushRef="#br0" timeOffset="1122.6255">1454 368 7424,'-2'-7'269,"1"1"-36,-1-2 64,-1 0-44,-1-11 399,2 12-387,1-1 53,1 1-1,-1-1 58,1-2 67,0 0 78,0 2-309,0-8 207,1 9 164,0 6-374,2-2-103,-1 1-52,1-2-45,0 2-41,0 0-364,-1 0 114,1 1 52,2 1 1,-2 0-6,0 0-8,2-3-152,-2 1 94,-1 1 16,1 0-44,-1-1-52,1 1-62,0-1-71,1 1-81,0-1-89,1 1-99,6-4-626,7-4-812</inkml:trace>
  <inkml:trace contextRef="#ctx0" brushRef="#br0" timeOffset="1293.0621">2061 1 10496,'0'0'1400,"0"1"-515,1 0-202,0 2-67,1 0-214,-1 0-56,1 0-50,-1 1-40,1 4 161,3 15 443,-5-15-534,1 1 72,0 25 393,2-12-346,1-3-157,4 2-100,2 7-8,-2 0-60,0 0-50,-1 1-39,7 28-38,1-1-56,2 16-130,-6-31 48,-3-18 13,2-3-32,4 13-173,-9-11 118,-2 1-71,-1-7 37,1 0-60,0-1-71,2 0-83,-2-8 250,0 0-48,-1 0-43,-1 0-41,1-1-37,-1 0-32,0 5-503,-1-2 121,-1-1-42,-8 17-1777,7-21 1330,1-3-712</inkml:trace>
  <inkml:trace contextRef="#ctx0" brushRef="#br0" timeOffset="1476.691">1789 608 9216,'-11'-17'1252,"3"6"-461,1 3-182,1 1-61,2 4-265,1 0-35,-2-1 69,0 1-44,-1-2 449,7 3-268,2 0-177,0 0 45,1 0 24,0-1 42,2 0 246,-5 2-491,1 0 1,-1 0-1,1 1 0,-1-1 0,0 1 0,1 0 1,-1-1-1,1 1 0,-1 0 0,1 0 0,0 0-143,4 0 345,-1-1-61,0 1-54,0-1-49,-1 0-18,0 0-50,1 0-31,2-1-26,5-2 7,-7 3-6,1-1 39,19-1 70,10-3-18,-16 2-125,0-1-40,54-12-304,-49 13 164,0 1-57,-3 0-20,-1 1-62,1 0-73,0 0-84,-4 0 22,3 0-62,0-1-48,0-1-49,0 0-45,0 0-56,0 0-43,0 1-44,0 1-40,12 0-509,16 1-711,32 1-1359</inkml:trace>
  <inkml:trace contextRef="#ctx0" brushRef="#br0" timeOffset="1645.5087">2843 496 7168,'-1'19'1607,"-3"-8"-618,3-7-624,-1 0-39,-1 1-45,1 0-52,0 11 268,2-16-459,0 1 0,0 0 0,0 0 0,0 0 0,0 0 0,0 0 0,-1-1 0,1 1 0,0 0 0,0 0 0,-1 0 0,1 0 0,0-1 0,-1 1 0,1 0-38,-6 3 114,-1 0-96,3-2-63,0 1-46,-1-1-50,1 2-56,0 0-118,1 0-66,-2 1-256,0 0-94,0-2-73,1 0-51,3-3 738,0 0-1,1 0 1,-1 0-1,0 0 1,1 1-1,-1-1 1,0 0-1,1 0 1,-1-1-1,0 1 1,1 0-1,-1 0 0,1 0 1,-1 0-1,0 0 1,1-1-1,-1 1 1,0 0-1,1-1 1,-1 1-1,1 0 118,-7-6-1003,-9-10-1637</inkml:trace>
  <inkml:trace contextRef="#ctx0" brushRef="#br0" timeOffset="1924.3169">2476 176 10880,'0'-4'1047,"0"1"-66,0 1-80,0 1-95,0 2-112,0-1-393,0 1-34,0 0-35,0 1-37,0-1-39,0 1-41,0-1 36,0 0-56,3-1 70,2 2 138,0 2-69,-1 1-67,0 1-62,0 1-60,0-1-67,1-1-171,-1-1 57,-1 2 13,-1-1 62,1 1-1,2 0-24,-2-3 98,0 0-34,5 3-119,0 0-117,0 0-104,1 0-91,0-1-77,1 0-63,-1 0-51,4 1-277,18 8-1307,-21-10 1466,1 0-2,-1 1 78,-4-3 331,0 0 38,29 14-2632</inkml:trace>
  <inkml:trace contextRef="#ctx0" brushRef="#br0" timeOffset="2108.838">2907 528 6144,'0'4'604,"0"0"-67,0 1 16,0 0-72,0 0-63,0-1-52,1 4 240,6 10 629,-3-13-791,0 1 82,3 0 161,-1 0-70,0 0-64,1-1-60,-1 0-55,1 0-51,-1-1-45,1 0-42,5 2 150,1-1-91,0-1-83,25 3 381,-19-6-339,-3-2-142,34-2 401,-29 0-356,-3-1-70,-1-1-65,10-10 111,-9-2-48,-8 4-90,0-1-41,-8 11-20,6-12 45,-4 1-47,-3-1-42,-3 1-40,-3 0-37,-1 0-34,-13-14-248,0 8 88,-4 2-87,-3 2-73,2 1-58,10 7 140,7 4 243,-1 0-103,1 1-87,0 0-71,1 0-6,-1 1-34,-13-5-1115,12 4 925,3 1 190,0 1 52,-1-1-398,1 0 76,1 1 67,0 0 62,0 0 71,1-1 42,-2 1-379,0-1 164,-5-2-867,8 2 924,0 2 58,1-1-61,1 1-259</inkml:trace>
  <inkml:trace contextRef="#ctx0" brushRef="#br0" timeOffset="2325.4965">3371 272 6144,'7'8'563,"0"0"-44,0 0-43,0 0-40,4 5 229,1 0-106,0-1-96,2-2-86,5 7 880,-8-5-493,-4-1-211,-1-1-103,-2-4-240,-1-1-52,3 4 93,-3-2-65,1 3 2,-2-1-74,2 4-10,2 3-17,-5-13-81,0 1 1,1-1-1,-1 0 1,-1 1-1,1-1 1,0 1-1,-1-1 1,0 2-7,1 11 65,-1-13-42,1 0-1,-1 0 1,0 0 0,0 0 0,0 0 0,-1 0-1,1 0 1,-1-1 0,0 1 0,0 3-23,-1-4 14,-9 18 41,11-19-57,-1-1-1,1 1 0,-1 0 1,1-1-1,-1 1 0,1 0 1,-1-1-1,0 1 0,1-1 1,-1 1-1,0-1 0,1 1 1,-1-1-1,0 0 0,0 1 1,0-1-1,1 0 0,-1 0 1,0 1-1,0-1 3,-2 0-21,3 0 85,0-3 101,0-3-20,0-2 47,0-29 784,1 28-758,1 1-29,1 1-64,21-14 371,-12 4-207,-2 3-24,5 0 93,-5 8-169,1 1 1,0 0-1,0 0 0,0 1 1,1 1-1,-1 0 0,2 0-189,-10 2 40,20-3 179,-2 2-60,4 4-28,18 8-10,-27-5-107,0 5-101,1 0-79,-2 1-55,-2-2-34,-6-4-8,0 1-39,5 6-397,-3 0-7,4 14-1030,-11-21 1126,0 0-48,2 1-524,8 3-1678,-7-7 2035,-1 0 57,2 1-15,10 0-2235</inkml:trace>
  <inkml:trace contextRef="#ctx0" brushRef="#br0" timeOffset="2577.9138">4265 240 7296,'-6'0'1157,"2"0"-672,1 0-36,0 0-41,-1 0-47,1 0-53,1 1-57,0 0-65,0 0-69,1 0-49,-1 2-9,0 3 33,-1-3 41,-1 1 60,0-1 48,-6 4 350,-15 12 901,17-11-1050,0 2-78,7-8-285,-1 1 1,0 0-1,1 0 1,0 0 0,0 0-1,0 0 1,0 0-1,0 1-79,0 14 326,5-4-147,4 1-109,5 5 96,-1-3-50,-2-4-9,0-1-1,9 9-106,-11-14 28,-2 1 0,1-1-1,-1 2 1,0-1-1,0 1 1,3 7-28,8 13 42,-10-19-56,1-1-41,-1 0-66,-5 1-73,-5 6-203,-6 0-85,6-12 277,-1 1-1,0-1 0,-1 1 0,1-1 1,-5 2 205,-1 2-311,-1-2 39,-5 1-170,0-1 0,-8 2 442,2-1-325,0-1-33,-6 2-183,1 1-103,4-2 31,1-1-97,7-4 47,-4-2-428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15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746 241 4480,'-7'-6'654,"1"2"-79,-3 0 139,-7 2 375,8 2-596,7 0-162,0 0 41,1 0 456,0 0 58,0 0 36,0 0-473,0 0-50,0 1-47,0-1-45,1 1-42,-1-1-38,-1 2 125,1-1-130,0 1-80,-1-1-55,0 4-7,1-4-8,-1 0 71,1 0 109,-5 7 378,-1 2 82,5-3-406,0 3-40,1 17 159,0 1-82,0 0-72,0 1-62,0 5-26,0 1-56,0 71 91,0-82-245,3 7 16,0 1 0,4 7 11,-1-11-57,1-1-55,1 4-97,1-1-110,-4-16 111,0 1-36,0-1-40,1-1-41,2 4-276,-2-6 131,-3-7 233,0 0-32,0-1-40,0 1-44,-1-1 20,0 0-38,1 0-44,-1-1-45,1 1-49,-1-1-53,1 1-57,-1-1-60,0 0-558,-1-1-906,-1-1 1256,0 0 95,0 0 44,0 0-106,0 0-378</inkml:trace>
  <inkml:trace contextRef="#ctx0" brushRef="#br0" timeOffset="268.6744">27 241 6784,'-2'0'-136,"0"0"122,0 0 110,-1 0 98,0 0 152,0 0 103,1 0-57,0 0 38,-2 0 510,1 0 698,2 0-1119,2 0-32,0 0 57,2 0-93,0 0-117,0 0-218,0 0-38,4 0 294,1 0-39,4 0 124,0 0-68,4 0 11,6-3 118,-8 1-213,-1 0-49,0 0-44,-1 0-36,3 0-8,0 1-36,31-1 139,24-1 52,0-4-97,-1-3-82,0-1-69,36-6-65,66-9-105,-113 15 6,1 0-63,-12 3-6,-17 6-20,-1 3-113,-15 1 105,-1 0-34,1 0-44,1-1-47,-1 1-52,1-2-60,-1 1-45,1 0-57,0 1-76,-1 1-97,0 2-115,-7-3 356,-1 1-36,0 0-39,0 1-42,-1 0-44,0 0-46,-2 1-416,-1 4-798,-2-4 1098,0-5 780,0 5-702,0 0 37,0 14-1200</inkml:trace>
  <inkml:trace contextRef="#ctx0" brushRef="#br0" timeOffset="531.1548">139 896 4992,'-18'10'1115,"13"-7"-782,1 0-32,2-1 5,0 1-96,0-1-50,0 1-20,1-1-2,0 0 19,0-2 44,0 1 88,0-1 34,-1 1 87,1-1 100,-2 0 113,9 0 126,0 0-86,0 0-78,0 0-70,0 1-22,1-1-67,0 0-59,0 0-48,6 0 165,22-4 472,-18 1-723,5-1 31,-1 1-1,1 1 1,2 1-264,0 0 176,-1-1-45,20-3 31,-18 1-82,1 2 0,9 0-80,-35 2 0,49 0 19,-1-2-37,-1-3-44,1-4-53,-2 0-207,-15 4 31,-5 2-65,-13 2 123,0-1-44,7 0-254,-10 1 214,0 0-39,0 0-40,0-1-44,0 1-46,0 0-49,0-1-51,0 0-55,0 0-58,0 0-58,-1 0-64,1-1-64,0 0-68,-1 0-71,1 0 211,0 0 42,1-1-111,6-2-396</inkml:trace>
  <inkml:trace contextRef="#ctx0" brushRef="#br0" timeOffset="999.9651">1449 576 7936,'-2'3'492,"0"-1"-36,0 0-36,1 1-34,0 2 292,1 0-117,0 0-106,1 0-94,0 0-82,1 0-70,0 3 5,-1-3-121,0 1-36,-1-2 132,2 3 321,3 5-226,8 17 217,-8-20-387,2-1-53,-5-5-56,0 0 0,0 0 1,0 0-1,0 0 1,0 0-1,-1 0 0,0 1 1,1-1-1,-1 0 1,0 1-1,-1-1 0,1 3-5,0-2 3,0 0-1,0 0 0,1 0 0,-1 0 0,1 0 0,0 0 1,1 1-3,26 46 58,-28-49-47,-1 1-1,1-1 0,-1 0 1,1 1-1,-1-1 0,0 0 1,0 1-1,0-1 0,0 2-10,-1 0 30,1-1 34,0-3 96,3-1 92,0-1-100,-1-2-63,3-6 24,-4 8-26,1-10 123,-1 10-181,-1 0 1,0 1-1,0-1 0,1 0 1,-1 0-1,1 1 1,-1-1-1,1 0 0,0 1 1,0-1-1,0 1 0,0-1 1,0 1-1,0-1 1,0 1-1,0 0 0,0 0 1,1-1-1,-1 1 0,0 0 1,1 0-30,23-19 349,-21 17-306,-1 0 0,-1-1 0,1 0 1,0 1-1,-1-1 0,1-3-43,13-19 194,9-9-53,-2 3-18,-21 29-94,1 0-1,-1 0 1,1 1-1,0-1 1,-1 1-1,1-1 0,0 1 1,0 0-1,1 0 1,-1 1-1,0-1-28,9-5 114,-4 2 7,0 1 42,15-2 500,-13 6-405,-4-1-135,0 1-33,-4 0-68,13 1 272,-2 0-73,-1 0-63,-1 2-51,8 3-7,26 14 6,-45-20-105,4 3-4,1-1 1,-1 1-1,0 0 1,0 0-1,0 1 1,-1-1-1,1 1 1,1 2 2,8 9-39,2-2-12,1 3-48,-1 5-39,-12-14 128,0 0-52,0 1-45,0 0-37,3 6-184,4 16-555,-9-27 774,1 3-313,0-1 53,4 8-610,-3-9 551,-1 1-70,-1-2 110,0-1-57,0 1 24,-1-1-52,1 1-59,-1-1-64,0 0-545,0-1-630</inkml:trace>
  <inkml:trace contextRef="#ctx0" brushRef="#br0" timeOffset="1269.2172">2263 640 6016,'0'0'808,"0"0"-297,0 0-116,0 0-40,0 0 24,0 1-68,0-1-61,0 2-54,0 7 272,0 15 719,0-16-854,0 0-40,0-2-116,0 0-33,0 1-38,0-1-43,0 1-50,0-1-67,0 1-74,0 0-82,0-1-88,0 0-96,0 0-102,0 0-111,0-3 145,0 1-62,0-1-166,0 3-412</inkml:trace>
  <inkml:trace contextRef="#ctx0" brushRef="#br0" timeOffset="1470.8045">2152 369 6784,'-2'-8'377,"-1"-2"33,-3-15 460,5 17-546,-1 1 63,1-2 140,1 5-217,-1-1 37,1 1 38,0 0 44,0-1 45,0 1 51,0 2-160,0 1 97,0 2-64,2 1-199,2 2-78,1 0-63,-3-2-45,-2-1-16,1-1 0,-1 1 1,1-1-1,-1 0 0,1 1 0,-1-1 1,1 0-1,-1 1 0,1-1 0,0 0 0,-1 0 1,1 0-1,-1 1 0,1-1 0,0 0 1,-1 0-1,1 0 0,-1 0 0,1 0 1,0 0-1,0 0 3,5 1-107,2 5-208,-3-1 52,0-1-17,0 1-74,0-2-94,1 0-111,-1-2 48,1 0-77,1 0-190,4-1-470,-11 0 1248</inkml:trace>
  <inkml:trace contextRef="#ctx0" brushRef="#br0" timeOffset="1642.563">2695 161 8704,'-2'3'333,"1"-1"-70,0 1-17,-1 0 36,1 0 30,-1-1-46,1 1 29,0 0 95,-1 0 25,1 0 97,-2 1 114,2-1-266,0-1 33,0 1-313,-2 2 74,1 0 63,-1 2 61,1 0 61,0 1 62,1 0 61,2 1 59,1 1 61,2 1-252,-1 0-41,0 0-37,0 0-34,3 11 125,-1 0-105,-1-2-99,1-1-50,2 7 8,1 0-1,8 18-96,-10-30 18,9 21-30,2 2-80,2 0-77,2-3-77,-5-6-102,-7-9 57,-1-2-12,-1-1-75,-2-5 104,-1-1-39,1 0-41,0 0-46,-1-1-49,2 1-54,-1-1-57,0-1-62,-1-2 91,0-2-40,4 5-670,-2-3 107,2 4-637,-6 6-1183</inkml:trace>
  <inkml:trace contextRef="#ctx0" brushRef="#br0" timeOffset="1832.4388">2551 497 9472,'0'-3'492,"0"2"-34,1-2 360,0 1-121,1 1-110,-1 1-97,1 0-86,1 2-74,-1-1-63,2 3 61,-1 0-119,4 5 218,-4-3-89,0 1 152,3 0 655,-2-6-795,2 1-38,-4-1-241,11 3 374,0 0-87,0 0-78,2 0-67,2 0-33,1 0-65,4-1-40,9-1-29,-8-1-61,3-1-8,-8 0-28,-4-1-31,0-1-46,-3 0-28,0-1-42,3 0-99,1 0-44,8 1-215,-11 0 238,0 1-76,-4 0 67,1-1-64,-2 0 6,1 0-60,0-1-69,1 0-76,1-1-70,2 0-33,-1 0-46,1 0-59,-2 0 111,-1 1-37,20-6-1577</inkml:trace>
  <inkml:trace contextRef="#ctx0" brushRef="#br0" timeOffset="2086.0823">3238 529 6016,'-8'18'1286,"7"-8"-469,3-1-204,2 1-92,-2-4-242,0 1 84,-2 0 30,0 13 808,0-12-722,-1 1-40,1-5-266,0-1-39,0 11 127,0-5-132,0-1-69,0 0-59,0-2-55,0 0-58,0 1-68,0-1-74,0 0-34,-1-3 23,0 0-26,0-1-86,-1-1-97,0 0-83,-2-1-192,-1 0-463</inkml:trace>
  <inkml:trace contextRef="#ctx0" brushRef="#br0" timeOffset="2087.0823">3142 241 8704,'0'-5'847,"-1"2"-57,0 0-65,0 1-76,-1 1-85,0 0-95,-1 0-103,0 1-115,1 0-19,1 0 181,0 1-82,0 1-45,1-1-43,0 1-38,1 0 107,1 1-106,1-1-55,4 2 85,-5-3-125,-2 0 48,3 4 47,-3 3-61,3 8 32,-3-15-171,1 0-1,0 0 1,0 0-1,0 0 1,0 0 0,-1 0-1,1 0 1,1 0-1,-1 0 1,0 0-1,1 0-5,9 5-10,1 0-89,-7-2 4,0 0-39,3 3-342,1-3-55,-1-1-50,1-1-42,5 1-249,-2-1-57,0 1-102,0 0-47,15 2-1519,-10-3 1086,-8 0 720,1 1 36,19 6-1379</inkml:trace>
  <inkml:trace contextRef="#ctx0" brushRef="#br0" timeOffset="2432.2848">3685 385 6784,'-13'-1'1020,"10"1"-733,-1-1 0,0 1-1,1 0 1,-1 0-1,0 1 1,1-1 0,-1 1-1,1 0 1,-2 0-287,1 0 33,1 1 46,0-1 43,0 1 35,-4 2 302,0 0 5,-7 7 697,10-8-835,0 1-36,1 0-71,-1 0-47,1 0-57,0 0-64,-5 9 359,0 2-35,0 0-38,0 1-40,2 1-41,1-1-42,2 0-45,1-1-46,4 4 98,5-1-16,-2-7-71,0 1 96,1-3-85,3-1-48,7 3-19,1-1 17,-14-7-93,1-1 0,0-1 0,-1 1 0,1 0 0,0-1 0,0 0 0,0 0 0,3 1-2,20-2-30,-5-5-52,-2-5-73,9-4-280,-9 5 192,-13 4 170,-1-1 46,0-14-88,-4 10 65,2-6-29,2-7 21,-3-1 72,-2 12 13,0-1 18,-2 4 42,0 2 43,-2 0 71,1 2-81,-1 0 40,-9-12 454,12 17-595,0 0 0,0-1 0,0 1 0,-1 0 0,1-1 1,0 1-1,-1 0 0,1 0 0,0-1 0,0 1 0,-1 0 0,1 0 1,0 0-1,-1 0 0,1-1 0,0 1 0,-1 0 0,1 0 0,-1 0 1,1 0-1,0 0 0,-1 0 0,1 0 0,0 0 0,-1 0 0,1 0-19,-3 4 186,2 7-72,1 4-36,0 0-77,3 16-101,1-21-76,-1-2 27,0-2-4,1 1-34,-1-2-1,1 1-32,0-1-37,0 0-42,1 1-138,1 0-79,-1-1-87,1 0-95,1-2-103,-1 0-112,0-1-118,-2-2 468,-1 0-33,0 0-26,0 0-34,7 0-1436</inkml:trace>
  <inkml:trace contextRef="#ctx0" brushRef="#br0" timeOffset="2654.1113">4053 17 9216,'0'-1'479,"0"-1"-39,0 1-39,0-1-36,1 0 265,0 0-122,0 0-104,1 1-89,0 0-73,0 0-57,1 0-18,4 0 146,-2 1-62,-1 1 7,0-1 98,-1 0 25,0 0 98,0 0 114,-1 0-250,0 0 34,-2 1 169,1-1-115,0 1-100,-1 0-86,1 1-47,-1 0-82,0 1-51,1 0-34,-1 0 8,1-2 24,-1 0 25,0 0 42,2 6 68,6 18 436,-5 7-95,0 4-270,4 2-66,3 1-56,1 0-46,6 27-5,3 15-118,-10-48-35,1 3-104,-5-18 26,0 0-44,-1-3-9,0 0-39,0-1-42,0 1-47,1 0-50,0-1-54,-1 1-57,1 0-61,-4-11 489,-1 0-75,1 1-70,-1-1-67,1 2-143,0-1-84,0 1-77,0-1-69,1 2-206,1-1-74,2 2-563,2-2-87,3 1 167,7 2-790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16 6912,'-1'0'43,"-7"-7"1240,2 2-469,2 3-344,0 1-43,1 1-53,-1 2-63,-1 5 207,4-4-240,-1-1 35,-1-1 41,-2-1 50,5 1-12,-1-1-72,1 0-63,-1 1-58,1 1 30,-1-1-101,1 6 29,1-6-91,-1 0 38,0 0 55,1 0 68,0-1 79,-1 0 94,4 0-36,0 1-67,1-1-61,-1 0-54,3 0 29,-1 0-110,1 0-72,7-1-28,-10 0 34,0 0 39,11-5 3,-2 1-37,9 2-29,9 7-53,-19 0-5,-1-1-49,2 0-76,-1-1-98,-4-1 61,-1 0 6,0 0-35,0 0-44,0 1-50,0 0-59,0 0-66,1 1-76,-1 0-82,0 1-56,-1-1-73,2 1-220,3 1-561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2:24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472 847 5120,'0'4'571,"0"0"-33,0 3 443,0 0-120,0-1-112,0 1-103,0-1-96,0 0-87,0 0-79,0 1-15,0 0-87,0 1-73,0-1-59,0 2-27,0 18 94,0-14-84,0-6-95,1 0-1,0 0 0,0 0 1,1 0-1,0 0-37,0 1 65,0 1 0,0-1 0,-1 1 0,0 0 0,0 2-65,-1 95 629,0 1-85,0 0-92,0 1-103,0 0-111,0 0-119,0-53-107,0-1-33,0 1-34,0-1-36,-1-30 109,-1 0-1,-3 9-17,1-5 20,2-1 0,0 13-20,2 18 39,0 2 47,0 14 64,0 35 135,1-94-265,0 0 1,1 0 0,2 4-21,-1-4 24,-1 0-1,0 0 1,-1 4-24,-1 111 64,2-101-60,3 2 73,0-5 31,-1 13 98,-4 13-26,0 75 125,0-120-272,1 1-1,0-1 0,1 1 1,1 5-33,0-5 42,-1 1 0,-1-1 1,0 0-1,1 9-42,-3-2 40,1-7-16,0 0 0,0 0 0,1 0 0,0-1 0,0 3-24,4 6 25,-3-9-21,0 0 0,0-1-1,-1 1 1,0 0 0,-1 0 0,1 0-4,-1 0 4,1 0 1,0 1-1,0-1 0,1 0 1,0 0-1,2 6-4,-2-8 0,0 1-34,1 0-66,0-1-59,-1 0-52,1 0-109,-1 0-57,1 2-133,-2 5-333,-1-13 298,-1 1-80,1-2-67,-2-1-54,2 3 746,-4-8-1272,-3-10-725,5-14-1315</inkml:trace>
  <inkml:trace contextRef="#ctx0" brushRef="#br0" timeOffset="1202.2697">376 768 4096,'-3'0'803,"1"0"-52,0 0-50,1 0-49,1 0-46,0 0-45,1 0-43,0 0-40,0 0-38,1 0-37,2 0 301,2 0-122,1 0-107,-2-1-161,1 1-50,0 0-42,0 0-34,0 0 5,12-2 488,-7-4-339,-3-1-75,0-1-69,2 2-67,9 1-16,0 1-63,21-5-43,24-15-29,-1 0 72,79-24 23,-119 40-46,-1-1 1,0 0 0,0-2-1,0-1-29,13-6 69,77-36 165,-67 34-191,24-7-3,12 0-40,46-18 13,-91 31 39,1 0 43,62-24 195,-67 24-237,1-2-47,-16 9-7,1 1 35,-10 3 15,0 0 0,1-1 0,-1 0 1,1-1-50,-3 2 62,0-1 0,1 1 0,-1 0 1,1 0-1,0 1 0,2-1-62,7-2 154,3-3 54,-3-6-128,-12 10-187,0 0 43,3-2 39,-2 0 106,4-3 225,-8 7-261,0 1-58,-1 0-42,1 0-49,-1 0-58,0 0-65,0-1-73,0 1-82,0-1-90,0 1 10,0-1-71,0 0-75,0 0-80,0 2 66,0 0-55,1-1 178,0 0-50,1-1-76,1-1-51,0 0-133,3-3-451</inkml:trace>
  <inkml:trace contextRef="#ctx0" brushRef="#br0" timeOffset="2070.66">1894 240 5248,'0'1'1170,"0"0"-820,0 0-36,0 4 261,0-1-34,0 5 447,0 0-121,0 1-112,0-1-105,0 0-96,0 1-90,0-1-80,0 0-93,0 0-58,0-1-51,0 1-45,0 6 10,0 0-80,0 35-34,0-39 6,0 0 35,0 0 47,0 0 56,0 0 70,0 1 78,0-7-283,1 0 0,0 0 0,0 0 0,0 1-1,2 3-41,-1-3 24,0 0 0,-1-1 0,0 1-1,0 0 1,0 0 0,0 1-24,-2 22 38,0 5-69,1-23-3,1 1-1,0-1 1,1 6 34,4 13 7,-2-1 37,-1 3 50,-2 5 60,-1 22 3,0 0-42,0 60 12,0-1-96,0 157-47,0-190 55,0-1 52,1-59-102,1 0 0,2-1 1,2 8 10,-4-17 0,-1 0 0,0 0 0,0 1 0,-3 10 0,1-11 0,1 1 0,0-1 0,3 15 0,2-5 0,-2-16 0,-1 1 0,-1 0 0,1-1 0,-2 10 0,1-6 0,0 0 0,0 0 0,1 0 0,1-1 0,0 1 0,2 3 0,-1-4 0,0 1 0,-2-1 0,1 0 0,-2 1 0,1-1 0,-2 10 0,1-3 1,1-1 0,3 17-1,-1-17 28,-2 0 0,0 18-28,-2 48 37,0-21-95,0 27 21,1-82 37,-1 0 0,1 1 0,1-1 0,0 0 0,1 3 0,-1-4 0,0 1 0,-1-1 0,0 0 0,0 1 0,-1 2 0,0 115 0,0-46 47,0-41-62,0 26-17,0-59-23,0 1 51,-1 17 111,2-13-119,1-3-79,0-2-103,0-3 48,0 0-36,1-1-41,0-1-44,-1 0-128,-1-2-100,0 0 80,0-2-88,1-2-123,1-1-91,0-3-173,2-7-530</inkml:trace>
  <inkml:trace contextRef="#ctx0" brushRef="#br0" timeOffset="3542.7093">1175 496 5120,'0'0'1115,"0"0"-782,0 0-32,0 0 21,0 0-57,1 0-46,0 0-38,0 0-169,0 0 36,1 0 141,0 0 61,0 0 58,6 0 872,-5 0-711,-1 0-234,0-1-45,0 1-50,0-1-79,-1 1-93,1-1-106,6-4 372,-7 4-194,0 0 0,1 0 0,-1 1 1,1-1-1,-1 0 0,1 0 0,0 1 0,-1-1 1,1 1-1,0 0 0,-1-1 0,1 1 1,0 0-1,-1 0 0,2 0-40,7 1 96,11-1 41,-4-4 46,-10 2-117,-1 0-4,1 0 0,0 0 1,-1 0-1,1 1 0,0 0 0,0 0 0,3 1-62,21 0 174,37 0 204,-47-1-284,-2-1-36,12-2 34,-10 0-7,1 1 0,18 1-85,16 3 158,3-1 340,34-4-498,1-7 302,41-3 114,-42 10-244,-36 2-20,7-4-152,-2 1 195,10 2-195,-13 1 71,5-4-71,-3 1 41,8 2-41,-29 3 27,7 1 31,26-5-58,-33 0 7,20-2 43,0 3 80,-21 2 172,25-6-302,-25 3 221,27 0-221,-41 3 85,1-1 1,9-3-86,8 0 109,3 2 64,11 4 58,-23 1-118,0-2 0,0-2 0,2-1-113,-10-2 57,-5 2 5,0 0 1,20 0-63,-17 2 11,0-2 1,0 0-1,19-6-11,-21 4 22,0 1 1,0 0-1,18 1-22,-30 3 8,-1-1-1,1 0 1,0 0-1,-1-1 1,3-1-8,-4 1 7,1 0 0,0 0 1,0 1-1,0 1 1,1-1-8,121 1 122,-127 0-117,0 0 0,0-1 0,0 0 0,0 0-1,0 0 1,0 0 0,-1 0 0,1-1 0,0 0-1,2-1-4,-4 2-3,0 0 0,1 1 0,-1-1 0,0 0-1,1 1 1,-1 0 0,0 0 0,2 0 3,22 0 36,-10 1 44,13-1-155,-26 0 1,-3 0-81,0 0-15,0 0-53,0 0-47,0 0-38,0 0-33,0 0-48,0 0-64,0 0-81,0 0-92,0 0-85,0 0-70,0 0-55,0 0-221,0-2-1465,0-3 1150,0-4-605</inkml:trace>
  <inkml:trace contextRef="#ctx0" brushRef="#br0" timeOffset="4135.8111">4689 17 5888,'0'0'1264,"0"0"-886,0 0-36,0 0 23,0 0-65,-1 1-58,0 0-51,-1 1-143,1-1 40,-2 2 94,0 0 50,-7 6 651,6-5-559,2-2-196,0-1-34,1 0-41,-1 0-47,-8 4 489,0 0-65,1 0-63,0-1-60,0 2-60,1-1-57,0 1-56,0 1-54,-1 1-53,-56 52 593,43-42-456,0-1-52,-12 15 117,2-2-47,14-17-89,5-4 39,1 1 0,-9 8-132,-8 8 298,0-2 0,-9 4-298,14-11 92,3 0-60,0 0-4,-31 22 64,10-15 28,-36 20 237,6 3-120,65-42-218,-30 27-30,-54 16 11,74-39-21,1-4-39,0 1-54,-1 6-37,10-5-17,1-2-48,5-4 163,0 0-246,-1 1 46,1-2 39,0 1 35,0-1 4,-1 1 35,1-1 9,-1-1-23,1 1-13,-1 0 28,1 0-12,0 1-45,-1 4-543,2 4-436</inkml:trace>
  <inkml:trace contextRef="#ctx0" brushRef="#br0" timeOffset="4794.2478">3683 847 5248,'-1'0'1170,"0"0"-820,0 0-36,-2 0-192,0 0 52,2 0 47,-1-1 41,1 0 362,2 0 99,5-3 1139,-3 2-1281,0 0-58,-1 1-247,0 0-34,0 0-39,0 0-45,0 0-48,-1 0-55,0 1-59,0-1-64,2-4 529,-3 3-59,0 3-49,0 7-43,0 1-71,0 0-40,-1 8 95,1-3-138,0 1-56,2 37 80,-1-40-111,24 114 106,-4-47-131,-13-45-33,-1 1 1,-2 5-12,7 27 35,0 1 150,4 61-185,-10-65 77,-1-30-34,-1 2 34,-1-1 0,-1 1-77,-3-4 6,1-2-41,1 0 0,1 6 35,3-4-20,1 15 15,-3 2 35,-2-14 12,5 15 74,1 3-4,-6-13-89,-1-14-38,-1-7-3,1 0 0,1 0 0,2 7 18,2-1 4,-2-10 16,-1 1 0,0 0 0,-1 8-20,-1 28 35,0 68 165,0-83-170,0 0-42,0-11-32,0 1-35,0-1-42,0 0-48,1-26-88,1 0-8,7-1-474,-8-1 460,0 0-34,0 0 21,-1 0-35,1 0-41,-1-1-47,0-2-212,1 0-104,0-1-116,-1 3 375,1-1-33,1-3-315,6-17-1621,-5 13 1431,-3 11 1009,4-10-784,-1 0 47,1-1-103,1-6-368</inkml:trace>
  <inkml:trace contextRef="#ctx0" brushRef="#br0" timeOffset="5659.1263">4673 113 4992,'0'-3'419,"0"1"-76,1 0-65,-1 0-54,1-2 97,3-2 221,-3 5-315,1-1 78,-1 1-44,0 0 57,-1 0 64,1 0 74,0-1 82,0 1 90,0-1 100,0 1 107,-1 2-574,-1 1-52,1 0-47,0 0-39,0 1-18,0 0-35,1 7 44,-1-5 11,0-1 45,0 9 172,0-1-98,0-1-94,0 0-47,3 35 167,3-23-164,-4-17-81,-1 1 0,1-1 0,-1 0 0,-1 1 0,1-1 0,-1 2-25,-1 28 99,1 28 53,4-23-99,0-16-42,3 16 30,-5-14 24,0 3 47,3-5-37,1 5-16,-1 34 25,-6 42-85,0-39 51,1-38-11,-1-8 21,1 0 0,1 1 0,2 0-60,0-3 41,1 13 66,0 0 1,-2 7-108,-2-12 63,0 9-19,3 3-50,1-13 2,0-6 7,-2 1 0,0-1 0,-1 4-3,1 9 64,4 26-64,-2-25 38,0 29-38,-3-40 44,1 0 1,1 0-1,5 19-44,21 67 26,-24-92-31,7 22 50,-6-24 34,-1 1 0,1 13-79,-2-4 59,-2-8-33,2 0 1,-1 0-1,3 3-26,7 25 29,6 67-26,-6-32 67,-11-71-34,-1 0 0,-1 1 0,1-1 0,-1 1-36,1 25 154,15 44 265,-5-27-192,-7-18-148,-5 26-39,1-32-26,2 3-3,4-4 39,-1 0 49,-2 5 56,-3-26-149,0 30 55,0-20-67,0 2-66,0-3-99,-1-13-16,-1 1-68,0-1 116,-3 3-134,1-1-104,4-4-98,0 0 58,0 0 53,-1 0 49,1-1 45,0 1 39,0-1-127,-1-1 69,1 0 124,0-1-157,0 2 191,0 0-40,0 1-61,0 0-71,0-1-363,0 0-60,0 1-203,0-1-531</inkml:trace>
  <inkml:trace contextRef="#ctx0" brushRef="#br0" timeOffset="6335.2298">3843 2477 5504,'0'4'473,"0"0"-38,0 0-35,0 1-34,0 3 276,0 0-105,0 0-116,0 0-62,0 5 147,0 9 217,0-13-388,0 0 57,0 1 77,0-1-332,1-2-42,5 8 55,-2-6-53,-1-2 17,-2 2 31,-1 1 61,0-3-94,0 1 56,0 2 72,0 16 379,0-17-425,2-1-29,-1-1-63,5 8 196,-2-2-90,-1 9-4,-2-14-133,0 0 0,0-1 0,0 1 0,1-1 0,0 2-71,0-1 64,0 0 1,0 0-1,-1 0 1,0 0-1,-1 1-64,1-3 52,0 0 0,-1 0 0,2 0-1,-1 0 1,1 0 0,0 0-52,0-1 56,-1 0 0,0 0 1,1 0-1,-2 0 0,1 5-56,-1 13 241,0-3-59,0-1-80,0-1-99,0-17-265,-1 0 70,-2 0 2,0-1 78,-2 0-71,4 0 82,1 0-43,-1 0-181,0 0-59,0 0-49,1 0-36,0 0-31,0 0-45,0 0-64,0 0-83,0 0 69,0 0-51,0 0-187,0 0-485</inkml:trace>
  <inkml:trace contextRef="#ctx0" brushRef="#br0" timeOffset="6978.6216">3571 3244 3584,'-5'-1'536,"1"-1"-95,0-1-79,1-1-64,-3 0 117,6 3-400,0 1 0,0 0 0,0 0 0,-1 0 0,1 0 0,0 0 0,0 0 0,0 0 0,-1 0-1,1-1 1,0 1 0,0 0 0,-1 0 0,1 0 0,0 0 0,0 0 0,-1 0 0,1 0 0,0 0 0,0 0 0,-1 1 0,1-1 0,0 0 0,0 0 0,0 0 0,-1 0 0,1 0 0,0 0 0,0 0 0,0 0 0,-1 1 0,1-1 0,0 0 0,0 0 0,0 0-15,-1 1 129,0 0-54,0 2 41,1-1 5,0-1-14,0 0 40,0 0 48,0 1 57,0-1-33,0 0 36,0-1 523,-3 0 49,1 0-634,-1 0 39,-8 0 638,6 0-533,2 0-71,2 0-176,0 0-35,-1 0 367,1 0 276,1 0-147,3 0-52,3 0-105,0-1-41,0 0-41,-1 0-42,1-1-42,-1-1-45,0 0-44,1-2-44,9-7 130,2 3-76,6 1-50,12 1-51,-23 5-37,-1 0 0,1-1 0,4-2-11,7-5 5,-11 5-5,1 0 0,0 1 1,6-2-1,74-16-70,-56 12 81,-17 9 49,-6 1 13,3-4 71,17-4 18,-19 5-107,0 2 0,14 0-55,-4 1 68,6 0 20,-10 0 3,-2 0 22,0 0 44,-15 0-194,2 0 47,20 0 160,-20 0-126,0-3-55,-5 2-17,1-1 8,6-4 52,-5 4-72,1 1-43,0 1-59,0-1-76,2 1-88,0-2-228,-3 0 139,-1 0 9,0 0-75,-1 0 125,0 1-44,0 0-48,1-1-55,0 1-60,-1 1-66,2-1-70,-1 1-76,-1 0-102,1-1-1688,-2-1 1499,0 0 239,0 0 53,0-1-100,0-3-368</inkml:trace>
  <inkml:trace contextRef="#ctx0" brushRef="#br0" timeOffset="7419.6014">4625 2812 5376,'0'0'1226,"0"0"-861,0 0-36,0 0 20,1 0-64,-1 0-55,2 0-49,-1 0-124,1 0 43,0 1 40,1-1 36,2 0 196,0 0 68,16 0 1191,-12 0-983,-5-1-361,-1 1-40,0-1-49,0 0-57,6-3 245,0 1-54,0 0-46,0 1-41,3 1 3,-1 0-39,25 1 285,-12 0-191,-8 0-62,-2-1 2,0 0 50,29-5 217,3 0 3,-15 1-213,-4 0-93,1-3-52,-1 2-18,-1 2 0,15-2-137,-15 3 82,1-1 0,13-5-82,-10 1 6,-9 1-12,0 1 0,21-2 6,70-8 48,-95 14-57,1 0-1,-1 2 0,2 0 10,12 1 11,-9-1 27,0 0 33,1 0-73,-11 0-35,1 0-84,-7 0 17,-1 0-37,-2 0-110,-3 0-10,0 0 36,0 0-44,0 0-373,0 0 100,-1 0 101,0 0-2,0 0-88,-1 0-102,0 0-86,-2 0-226,-1 0-566</inkml:trace>
  <inkml:trace contextRef="#ctx0" brushRef="#br0" timeOffset="8069.6549">1478 3084 6784,'-7'-8'1137,"6"4"-420,1 1 82,1 3-455,-1-1-45,0 1 46,0 0-223,-1 0-37,-1 0-34,-1 0-100,1 0 179,1 0 76,1 0 47,0 0 44,1-1 27,-1 1-74,1 0-62,0 0-54,0-1-28,0 1-46,3 1 24,-1-1 41,-1 0-4,0 1 57,-1-1-23,0 0 35,1 0 37,0 0 41,15-2 128,13-3 285,5-2 114,-11 5-304,-3 2-78,1 0-33,7 1 79,1-1-92,0-1-107,-15 0-175,0-1-33,13-1 48,23-3 43,25 2 19,-26 2-73,19-4-63,-29 1-29,25 2 3,-39 2 46,0-1-1,12-3-45,-12 1 56,-1 2 0,12 0-56,-16 3 8,-13-1-19,1 0 0,0 0-1,0 0 1,0-1 0,6-2 11,0-1-8,-3 1-90,-7 1 1,1 1-38,0 0-46,0 0-52,-1 0-58,1 1-64,-4 0-117,-1 0-48,-1 1-170,0 1 122,-1 4-335,0-4 402,0 0-36,-1-1-40,-2 0-40,0 0-46,-2-1-46,1 0 77,-1 0-40,-1 0-175,-4 0-468</inkml:trace>
  <inkml:trace contextRef="#ctx0" brushRef="#br0" timeOffset="8787.7756">9 3387 5632,'-3'0'1212,"1"0"-111,0 0-106,1 0-100,1 0-96,0 0-89,0 0-85,1 0-80,1 0-73,0 0-69,0 0-64,0 0-57,1 0-54,0 0-46,0 0-43,0 0-36,5 0 20,-1 0-97,9 0-36,-12 0 39,1 0 38,-2 0 36,0 0 49,-1 0 59,0 0 68,23 0 156,0 0-57,-1 0-53,1 0-49,0 0-45,0 0-41,25 0 86,-5 0-124,0 0-67,99 0 30,-84 0 9,-40 0-109,-1-2 0,1-1 1,-1 0-16,20-3 38,-12 4 27,210 2 250,-237 0-313,0 0 0,1 0 0,-1 0 0,0 0 0,1 0 0,-1 0 0,0 0 0,1 0 0,-1 0 0,0 0 0,1 0 0,-1 0 0,0 1 0,1-1 1,-1 0-1,0 0 0,0 0 0,1 0 0,-1 0 0,0 1 0,1-1 0,-1 0 0,0 0 0,0 1 0,0-1 0,1 0-2,9 11 48,-4-9 0,-1-2-86,-3 0-81,-4 0-83,-3 0-84,3 0 77,1 0-55,1 0 42,0 0-49,0 0-143,0 0-78,0-1-64,0 0-51,0-2-42,0 0-50,-1-1-62,-1 0-74,0 1 109,0 0-45,-1-1-196,-3-2-531</inkml:trace>
  <inkml:trace contextRef="#ctx0" brushRef="#br0" timeOffset="48711.1328">408 752 2816,'0'-2'-136,"0"0"88,0 0 81,0 1 70,0-1 102,-1 1 74,1-1 130,-1 1 305,-2-1 516,2 1-869,0 1-49,-1 0-102,1 0-54,-1 0-63,1 0-73,-2 0 366,3 0 44,0 0-67,0 0-67,-1 0-61,1 0-54,-1 0-28,0 0-59,0 0-39,0 0-70,-2 0-84,2 0 94,0 0 37,0 0 33,0 0 43,1 0 50,-1 1 58,1-1 15,0 0 50,-1 0 55,1 0 60,0 0 63,0 1 70,0-1 72,1 0 78,8 12-685,-9-11-2,1 0 1,0 1 0,-1-1-1,1 1 1,-1-1 0,0 1-1,1 0 1,-1-1 0,0 1-1,0 1 8,2 9-22,3-3 54,1 4 70,5 32 255,0 1-31,-6-31-237,1 1-17,-4 1-46,-2-7-60,0-1-63,0 0-53,0-1-46,0 2-69,0-1-35,0 35-1235,0-26 1082,0-13 151,0 0-34,0 14-796</inkml:trace>
  <inkml:trace contextRef="#ctx0" brushRef="#br0" timeOffset="101460.1178">360 704 6144,'-3'0'190,"1"0"50,0 0 45,1 0 40,-1 0 429,1 0 109,0 0-119,4 0 1431,-1 1-1274,-1-1-369,1-1-33,0 1-41,-1 0-48,1 0-56,0 0-65,0 0-70,0 0-81,-1-1-93,1 1-41,-1 0-44,0-1-45,0 1-48,0 0-50,0-1-53,0 1-54,7-5 464,-6 4-145,-1 0 1,0 0-1,1 0 1,-1 1-1,1-1 1,-1 0-1,1 1 1,0-1-1,-1 1 1,1-1-1,0 1 1,-1 0-1,1 0 1,0 0-30,9-2 121,2-4 9,-12 5-114,1 0 0,0 0 0,-1 0 0,1 0 0,-1 0 0,1 1 0,0-1 0,0 1 0,-1-1 0,1 1 0,0 0 0,0 0 0,0 0-16,8-1 90,-7 1-63,0-1 0,0 1-1,0 0 1,-1 0 0,1 0-1,0 1 1,0-1 0,0 1-1,0-1 1,-1 1 0,2 0-27,0 3 64,7 6 145,-10-10-193,0 0 0,0 1 0,0-1 0,0 0 0,0 0 0,0 0 0,0 0 0,0 0-1,0 0 1,0-1 0,0 1 0,0 0 0,0 0 0,0-1 0,0 1 0,0-1 0,0 1 0,1-1-17,6-4 141,2-1 84,4 4 42,2 0-88,-8-1-107,0 0-33,7-4 14,2 6 25,-2-2-3,-1-8-15,-9 9 16,13 2 24,-9 0 26,-7 0 125,1 0-31,5 0-91,16 0 249,-12 0-302,3 0-47,-10 2-65,6 9 15,-6-7 91,1-4-29,-1 1 1,-4 4 1,-2-2-21,2 0 27,0-1 26,2 1 39,13 24 101,-9-23-136,-2 0 3,-4 9 64,-1-12-143,0-1-1,0 1 1,0-1 0,0 1 0,0-1-1,0 1 1,0 0 0,1-1 0,-1 1 0,0-1-1,0 1 1,0-1 0,1 1 0,-1-1-1,0 0 1,0 1 0,1-1 0,-1 1 0,0-1-1,1 1 1,-1-1 0,1 1-2,8 1 67,-7-1 41,-1 5-45,-2 0 1,2 9 126,-1 0-74,1 0-57,-2 22 2,-2-23-7,-3 2-58,4-13-4,1 0 0,0 0 0,0 1-1,0-1 1,0 1 0,1-1 0,0 1 0,-1 1 8,1 39-78,0 0 99,0 46 89,0-84-109,-1-1 0,1 0 0,-1 1 0,-1-1 1,1 0-1,-2 5-1,1-6-1,1 1 1,-1-1 0,1 1 0,1 0 0,-1 0-1,0 2 1,1 76 32,0-81-34,0-1 0,0 1-1,0 0 1,-1 0 0,1 0-1,-1-1 1,1 1 0,-1 0-1,0-1 1,0 1 0,0 0-1,0-1 1,0 1 2,0-1 4,0 1 1,0-1-1,1 1 0,-1 0 1,0-1-1,0 1 1,1 0-1,-1 0 0,1-1 1,0 1-1,0 0 1,-1 0-1,1 0-4,0 27 97,0 1-64,0 3-50,0 47-89,0-52 96,0 17 77,0-23 20,0 1 45,0 42-119,0 96-139,0-102 153,0-57-27,0 1 1,1 0-1,-1-1 0,0 1 0,1-1 0,-1 1 0,1-1 0,0 1 0,0-1 1,0 1-1,1 1 0,4 8-19,-4 8-49,-2 41 168,0 1-70,0 6-54,0 90-103,0-102 113,0-13 31,0 0 34,0 0 41,0 0 50,4-20-107,6 0-38,-9-19-18,0 0 1,0 1 0,0-1-1,-1 0 1,0 1 0,0-1-1,0 1 1,0-1 0,-1 4 20,0 9-25,1-11 21,1-4 5,-1-1-1,0 1 1,0 0 0,0-1 0,0 1 0,0 0-1,0 0 1,-1-1 0,1 1 0,-1-1-1,1 1 1,-1 1-1,-5 0 28,5-2-26,1-1 0,0 0 0,-1 0 0,1 0 0,0 0 0,-1 0 0,1 0 0,-1 1 0,1-1 0,0 0 0,0 0 0,-1 1 0,1-1 0,0 0 0,-1 0 1,1 1-1,0-1 0,0 0 0,0 1 0,-1-1 0,1 0 0,0 1 0,0-1 0,0 0 0,0 1 0,0-1 0,-1 1 0,1-1 0,0 0 0,0 1 0,0-1 0,0 1 0,0-1 0,0 0 0,0 1 0,1-1 0,-1 0 0,0 1 1,0-1-1,0 1 0,0-1 0,0 0 0,0 1 0,1-1 0,-1 0 0,0 1 0,0-1 0,1 0 0,-1 1-2,11 15-5,-9-1-1,-2 33 6,0 0 11,0-36 14,0-2-51,0 0-26,0 6-39,0-9 76,0-3 48,0-1 31,0 4 34,0 3 34,0 7 36,0 40-147,0 62 123,0-55-144,0-46 34,0-9 13,0 1 69,0-3 16,0-1 57,0-2-193,1-1 4,-1-1-1,0 1 1,0-1 0,0 0 0,-1 1 0,1-1 0,-1 0-1,1 1 1,-1 1 0,-4 4 1,4-6 3,0-1 1,0 1-1,0-1 0,0 1 1,0-1-1,1 1 0,-1 0 0,1-1 1,-1 1-1,1 0 0,-1 1-4,-1 2-16,-13 13 9,15-13 20,-1-1-3,-10-1-26,9-2-74,1 6 87,2-4-22,-2 0-66,0-2-26,0 0-58,1-1-32,0 0 62,0 0 55,0 0 48,-1 0 49,1 0 57,-4 0 296,3 0-263,0 0-104,0 0-39,0 0-34,1 0-38,-1-1-44,0 1-46,1 0-52,-1 0-56,1 0-60,-1 0-65,1-1-69,0 1-73,0 0-78,-1-1-82,1 1-86,0-1 346,0 0-34,0-1-600,0-2-338,0-1-855</inkml:trace>
  <inkml:trace contextRef="#ctx0" brushRef="#br0" timeOffset="102445.2309">9 3419 7296,'0'-1'828,"0"0"-43,0-1-43,0 1-41,0 1-40,0-1-40,0 0-37,0 1-38,0 0-35,0 0-36,0 0-33,0 0-33,0 0 315,0 1-119,0 1-109,0-1-102,0 2-93,0-1-84,0 1-75,0 0-69,0 0-58,0 0-50,0 1-60,0 0-43,0 16-683,0-14 654,0-1 112,0-1 105,0-1 92,0-1 106,0 0 121,0 45-117,0-27-170,0 3-39,0-1-73,0-20 31,0-1 0,0 1 0,0 0 0,0-1 0,1 1 1,-1 0-1,1-1 0,-1 1 0,1-1 0,0 1 0,0-1 0,-1 1 1,2 0-2,4 9 64,-4-4 12,-1 3 41,1-2-61,-2-7-55,0-1 0,1 1 0,-1-1 0,0 0 0,1 1 0,-1-1 0,1 0 0,-1 0 1,1 1-1,-1-1 0,1 0 0,-1 0 0,1 1 0,-1-1 0,1 0 0,-1 0 0,1 0 0,-1 0 0,1 0 1,-1 0-1,1 0 0,0 0-1,4 3 21,8 7-5,-11-9-7,0 0-1,-1-1 1,1 1-1,0-1 0,-1 1 1,1-1-1,0 0 1,0 0-1,-1 0 1,1 0-1,0 0 1,0 0-1,-1 0 1,1 0-1,0-1 1,0 1-9,17-7 145,-4 1 60,-7 4-62,0 1 33,13 1 158,-9 0-197,-1 0-34,9 0 24,-1-3-77,-10 2-37,0-1-1,1-1 0,-1 0 0,2-1-12,7-3-20,9-4-7,0 1-1,10-1 28,-26 8 11,1 1 0,0 0 0,0 1-1,8 0-10,10 0-34,27-5 34,4-1-6,-18 5 57,-12 2 17,2 0-50,78 0-99,-65 0 81,-41 0 4,0 0 0,0-1 0,-1 0 0,1 0 0,0 0 0,-1-1 0,2 0-4,-1 1 6,0-1 0,0 1 0,1-1 0,-1 2 0,0-1 0,1 0 0,1 1-6,-3 0 8,0 0 1,0-1-1,0 0 1,0 0-1,0 0 1,0 0-1,-1 0 1,1-1 0,0 0-1,2-1-8,-4 2 3,0 0-1,-1 0 1,1 1-1,0-1 1,0 1-1,0-1 1,0 1 0,0 0-1,0 0 1,-1 0-1,1 0 1,0 0-1,0 0 1,1 1-3,32 0 97,-25 0-76,1 3 60,4-1 65,-6-8-100,-6 2-57,0 3-48,7 0 17,-10 0 42,0 0 1,0 0 0,0 0-1,1 0 1,-1 0 0,0 0-1,0 0 1,0 0 0,0 0-1,0 0 1,0 0 0,0 0-1,0 0 1,0 0 0,0 0-1,1 0 1,-1 0 0,0 0-1,0 0 1,0 0-1,0 0 1,0 0 0,0 0-1,0 0 1,0 0 0,0 0-1,0 0 1,0 0 0,1 0-1,-1 0 1,0 0 0,0 0-1,0 0 1,0-1 0,0 1-1,0 0 1,0 0 0,0 0-1,0 0 1,0 0 0,0 0-1,0 0 1,0 0 0,0 0-1,0 0 1,0-1-1,0 1 1,0 0 0,0 0-1,0 0 1,0 0 0,0 0-1,0 0 1,0 0 0,0 0-1,0 0 1,0-1-1,0-9 37,0-1 11,-1-7-125,-1 12 112,-5-8 14,-13-26 53,-1-2-67,21 41-37,-1 0 0,0 0 0,0 0-1,0 0 1,0 0 0,0 0 0,0 0 0,0 0-1,0 0 1,0 0 0,0 0 0,-1 0 2,-14-2-22,12 3 4,1 0-1,0 0 1,-1 1-1,1-1 0,-1 1 1,1-1-1,0 1 1,-1 0 18,-13 11-188,14-9 188,0 0-38,-4 1-138,1 0-118,-1 0-98,-2 0-254,3 0 98,2 0-35,3-4 4,1 0 62,0 0 58,0 0 53,0 0 50,0-1 46,0 1 42,-1-1 39,1 1 12,0-1 39,0 0-87,0-1 88,1-2-142,-1 3 187,0 0-42,0 0-109,1 0-106,1-2-319,0 0-37,7-7-1617,-9 10 2337</inkml:trace>
  <inkml:trace contextRef="#ctx0" brushRef="#br0" timeOffset="103450.0375">1462 3052 6144,'0'0'842,"0"0"-310,0 0-121,0 0-42,0 0 25,0 0-72,0 0-61,0 0-54,0 0 407,0 0-282,0 0 248,0 3 321,0 3-304,-1 8 330,1-9-662,1 0-45,-1-1-84,1 0-50,0 0-61,0-1-68,2 2 106,1 3 77,1 11 244,-4-1-219,-1 6-46,0 43 5,0-37-10,0-4 100,0-13-53,0 0 46,0-12-191,0 0 0,0 0 0,0 0 0,0-1-1,0 1 1,1 0 0,-1 0 0,0-1 0,0 1 0,0 0 0,1-1 0,-1 1 0,0 0 0,1-1 0,-1 1 0,1 0-1,-1-1 1,1 1 0,-1-1 0,1 1 0,-1-1 0,1 1 0,-1-1 0,1 1 0,0-1-16,-1 0 12,1 1 0,-1-1 1,1 0-1,-1 1 0,1-1 1,-1 1-1,1-1 0,-1 1 1,0-1-1,1 0 0,-1 1 0,0-1 1,1 1-1,-1-1 0,0 1 1,0 0-1,1-1 0,-1 1 1,0-1-1,0 1 0,0-1 1,0 1-1,0 0 0,0 0-12,0 1 149,3-2-79,7 0-24,1 0 56,45 0 616,-40 0-587,-9 0-109,-1 0-39,-4 0 28,0 0-1,0 1 1,-1-1-1,1 0 1,0 0-1,-1 1 0,1-1 1,0 1-1,-1-1 1,1 1-1,-1 0 0,1 0 1,-1-1-1,1 1-10,11 6 78,-2-5-45,1-1 37,-4-2 10,0 1 1,0-2-1,0 1 0,1-1-80,7-3 97,-3 2-74,-3 1 19,0 1-1,0 0 0,0 1 0,0 0 0,1 1-41,-1-1 46,0 0-1,0 0 0,8-2-45,5-3 46,-12 2-37,-1 1-1,1 0 0,0 1 1,6 0-9,3 2 9,-11 0-5,0-1-1,0 0 1,0-1-1,0 0 0,5-1-3,3-2 0,-1 0 0,1 2 0,0 0 0,0 1 0,11 0 0,-24 1 2,-1 0 0,0 0 0,0-1 0,1 1 0,-1-1 0,0 0-1,0 0 1,2-1-2,17-5 55,-14 6-27,0 0 1,0 1 0,1 0-1,4 0-28,-3 1 49,0-1-1,0 0 1,0-1 0,1 0-1,-1-1-48,6-2 87,33-9 199,-33 7-231,-1 0-46,49-24 71,-62 30-82,0-1-1,0 1 0,0-1 1,0 1-1,0 0 0,0 0 1,1 0-1,-1 0 0,0 0 1,0 0 2,11 0-1,-4-3 50,-5-4 9,0 2 16,9 4-14,-12 1-60,-1 0 0,1 0 0,-1 0 0,0 0 0,1 0 0,-1 0 0,1 0 0,-1 0 0,0 0 0,1 0 0,-1 0 0,1 0 0,-1-1 0,1 1 0,-1 0 0,0 0 0,1 0 0,-1 0 0,0-1 0,1 1 0,-1 0 0,0 0 0,1-1 0,-1 1 0,0 0 0,1-1 0,-1 1 0,0 0 0,0-1 0,0 1 0,1-1 0,-1 1 0,0 0 0,0-1 0,0 1 0,0 0 1,0-1-1,0 1 0,1-1 0,-1 1 0,0-1 0,0 1 0,0 0 0,0-1 0,-1 1 0,1-1 0,0 1 0,0-1 0,0 1 0,0-1 2,0 0 0,0 0 0,0 0 1,0 1-1,0-1 0,0 0 0,0 0 0,0 0 0,0 0 1,0 0-1,1 1 0,-1-1 0,0 0 0,1 0 1,-1 1-1,0-1 0,1 0 0,-1 0 0,1 0-2,10-4-16,5-24-80,-14 22 66,-1-2 47,-1-23 174,0 13-86,-1 18-107,1-1 1,0 0-1,0 1 0,-1-1 0,1 0 1,-1 1-1,0-1 0,1 1 1,-1-1-1,0 1 0,0 0 0,0-1 2,0 1-8,0-1-1,0 0 1,0 0-1,0 0 1,1 1-1,-1-1 1,0 0-1,1 0 1,-1 0-1,1 0 1,0 0-1,0-1 9,0 2-10,0 0-1,0 1 0,0-1 0,0 0 1,-1 0-1,1 1 0,0-1 0,0 0 0,0 1 1,-1-1-1,1 0 0,0 1 0,-1-1 1,1 0-1,0 1 0,-1-1 0,1 0 11,-6-3-188,4 2 40,0-1-47,0-1-59,2-2-68,-5-22-1836,2 17 1197,0 2 42,0-1-104,2 4 464,0 1-38,1-2-42,0 0-46,0-10-891,0-11-880</inkml:trace>
  <inkml:trace contextRef="#ctx0" brushRef="#br0" timeOffset="104857.3713">1702 144 4224,'0'-1'164,"0"0"-34,0-1 40,0 0-100,0 0-49,0-3-67,0 3 83,0 1 19,0 0 34,0-1 41,0 1 47,0 0 26,0 0 48,0-1 52,0 1 56,0-1 62,0 1 66,0-1 71,0 1 75,0 1-167,1 0-104,0 0-90,0 0-75,1 0-52,0 0-59,3 0 30,-4 0-61,-1 0 28,0 0 45,12 0 674,0 0-104,0 0-94,-1 0-85,3 0 6,0 0-92,-4 0-159,0 0-34,10 0 162,-8-3-90,-3-1-61,4-3 26,3 4-22,31 2 444,-29 2-510,-3-1-85,-2 1-92,43-1 32,-32 0 11,-23-1-52,0 1 0,0 0 0,0 0 0,0 0 0,0 0 0,0 0 0,0 1 1,0-1-1,0 0 0,0 0 0,0 1 0,0-1 0,0 1 0,0-1 0,0 1 0,0-1 0,0 1 0,0-1 0,-1 1 0,1 0 0,0-1 0,0 1 0,-1 0 0,1 0 0,-1-1 0,1 1 0,0 0 0,-1 0 0,0 0 1,1 0-1,-1 1-4,9 11 119,2-8 63,-3 9 74,0 4-59,8 27 43,-16-42-229,1-1 0,0 0-1,0 1 1,-1-1 0,0 0-1,1 1 1,-1-1 0,0 1 0,0-1-1,0 3-10,1 12 48,5-4-19,-5-12-27,0 1 1,0-1-1,0 1 0,-1-1 0,1 1 1,-1-1-1,1 1 0,-1-1 0,1 1 1,-1-1-1,0 1 0,0 0 0,0-1-2,0 37 186,0-20-134,0-1-39,0-13-18,0 0 11,0-1 1,1 0-1,-1 1 1,1-1 0,-1 0-1,1 0 1,0 1-1,0-1 1,2 3-7,2 9 26,-3-5 1,0 0-1,-1-1 1,0 1-1,-1 1-26,-2 44 70,1-19-54,0 0-10,0-26-4,0-1-1,1 1 1,1 0 0,-1-1-1,1 1 1,3 8-2,1-3 28,-3-11-29,-1-1 1,0 0-1,0 1 0,0-1 0,0 1 1,-1-1-1,1 1 0,-1 0 0,0 0 1,0 42-33,0 2 33,0 180 129,1-211-125,1 0 0,2 13-4,2 8 43,-3 4 45,-4-16-81,0-13-10,1 1-1,0-1 1,1 0-1,0 1 0,2 2 4,1 0-1,-1-9 3,-2-1 0,1 1 0,-1-1 0,0 1 0,0 0 0,-1 3-2,0 8 19,-1 11 29,5 4 40,0-14-38,-1-10-22,-1 1 1,0 0-1,-1 0 0,0 0 1,-1 2-29,0 13 57,0 3-53,0 68-139,0-56 113,0-31 27,1 1 0,0-1 1,1 0-1,0 1 0,0-1-5,0 0 12,0 0 0,0 1 0,-1-1-1,0 0 1,-1 1-12,0 166 37,-1-165-37,0 1-1,0 0 0,-2-1 1,1 1 0,-1-2 4,1 0 1,1 1-1,-1 9-4,2 64-65,0-14 66,0 93 58,0-62-91,3-72-18,2 0 52,-2-19 16,-1 1 0,-1-1-1,1 10-17,-2-5-84,0 0 33,0 15 32,0 0 74,0 39 162,0-49-180,0 1-36,0 4-65,0-1-92,0-11 27,0 0-36,0 0-40,0 0-43,0 0-46,0-1-49,0 1-54,0-1-57,0-6 21,1-1-42,0-2-45,0-1-48,1 0-50,0-1-53,1-1-57,0 0-58,-1 0 74,-2 0-53,1 0-202,-1 0-541</inkml:trace>
  <inkml:trace contextRef="#ctx0" brushRef="#br0" timeOffset="106226.6237">3619 720 5632,'0'0'1226,"0"0"-861,0 0-36,0 0 20,0 0-65,0 0-58,0 0-51,0 0 295,0 0-214,0 0 202,0 0 273,0 0-16,0 0-75,0 0-360,0 0-48,0 0-92,0 0 29,-3 0 124,-4 0 187,-1 0-108,2 0-122,0 0-40,-15 0 377,11 0-284,0 0 101,4 0-151,0 0 40,5 0-253,-1 0 0,1 0 0,-1 1 0,1-1 0,-1 0 0,1 1-1,0 0 1,-1-1 0,1 1 0,0 0 0,-1 0-40,-13 6 249,-9-4 28,24-4-267,0 1-1,-1 0 0,1 0 0,0 0 0,-1 0 0,1 0 0,0 0 0,-1 0 0,1 0 0,0 0 0,0 1 0,-1-1 0,1 0 0,0 0 0,-1 0 0,1 0 0,0 0 0,-1 0 0,1 1 0,0-1 0,0 0 0,-1 0 0,1 0 0,0 1 0,0-1 0,-1 0-9,-19 14 195,-5-1-76,25-13-118,-13 3 59,1-3-48,8 0-26,-1 2 9,4-1 7,-4 4 33,1 1 39,4-5-46,-1 1 0,0 0 0,1 0 0,-1 0 0,1 0 0,0 0 0,-1-1 0,1 1 0,0 2-28,0 0 27,0 0 0,-1 0 0,0 0 1,0 0-1,0 0 0,0 0 0,0 0 0,-1-1 1,0 1-1,-1 2-27,2-4 7,0 0-1,1 1 1,-1-1 0,0 0-1,1 0 1,0 0 0,-1 0 0,1 0-1,0 1 1,0-1 0,0 2-7,2 2 3,-1 1 0,0-1 0,1 0 1,0 0-1,2 2-3,0 3 22,-3-8-14,-1 0 1,1 0-1,0 1 1,-1-1-1,0 0 1,1 1 0,-1-1-1,-1 1-8,3 14 17,2-10-13,0 5 3,-9 16 14,10 3-16,-10 0-5,10-3 0,0 6 11,-5-28-2,1-1 0,0 1 1,0-1-1,2 7-9,17 42-36,-14-40 30,7 13 1,2 12-15,-11-7-46,-3-21 59,0 0 1,0 0-1,3 9 7,2 12 44,-3 5 44,-3-20-57,-1-7-17,1-1-1,0 1 1,1 0-1,2 8-13,6 19 70,1 5 74,-3-15 16,-3 1 17,-5-2-72,0-20-92,1 0 1,0 0-1,0 0 1,0 0-1,1 0 0,2 7-13,1 3-18,-2-11-1,0 1 0,0-1-1,-1 1 1,0 0 0,0 0 0,-1 0 19,0 8-24,-1-7 27,1 0-1,1 0 1,-1 0 0,1-1-1,1 3-2,2 6 17,-2-9 0,0 0 0,0-1-1,-1 1 1,0 0 0,0 0 0,-1 0-17,0 53 128,0 38-54,0-55-9,0 1 68,0 1 101,1-29-219,1-1 0,0 1-1,1-1 1,4 11-15,-2-9 5,-1 1 1,-1 0-1,-1 0 0,1 15-5,-2-25 2,0 0 0,0 0-1,1 0 1,0 0-1,3 8-1,-4-14 3,0 2 5,0-1 0,0 1 0,0-1 0,-1 1-1,0 0 1,0-1 0,0 1 0,0 0 0,0 1-8,-1 8 9,0 16-12,0-15-35,1 0 0,0 0 0,1 0 0,3 12 38,0-9-31,2 6 4,-3 1 32,-3-22-3,0 110 208,0-66-182,0-44-31,0-1 0,0 1 0,0 0 0,1-1 0,-1 1 0,1 0 0,-1-1 0,1 1 0,-1-1 0,1 1 0,0-1 0,0 1 0,0 0 3,1 0-6,-1-1 0,0 1 0,-1 0 0,1 0 0,0-1 0,0 1 0,-1 0 0,1 0 0,-1 0 0,0 0 0,1 0 0,-1 0 0,0 2 6,-1 11 2,0 18-43,0-30 29,2 0-1,-1 0 1,0 0-1,1 1 1,-1-1-1,1 0 1,0 0-1,1 1 13,-1-1-9,6 11-50,-4-4-43,-2-1-61,0 3-101,-1-4 7,0 0-105,0-1-110,0-1-112,0-4 200,0-1-49,0-1 103,0 0-43,0 0-161,0 0-67,0 0-56,0 0-41,0 0-798,0 0 697,0 0-37,0 0-578,0 0-809</inkml:trace>
  <inkml:trace contextRef="#ctx0" brushRef="#br0" timeOffset="107127.1334">3491 3196 4736,'0'-2'-35,"0"-1"103,0 1 93,0-1 82,0 0 144,0 0 85,0 0 183,0-2 445,0 2 483,0 3-615,0 1-442,0 1-85,0 1-106,0-1-213,0 1-34,0 4 486,-1 2-108,1 1-60,-1 0-83,2 2-12,3 4 84,0-7-148,0 0-61,-3-6-109,0 1 0,0 0 0,0 0 0,-1-1 0,1 1 1,-1 2-78,0 12 272,0-7-118,0 1-48,0 6-15,1 0-54,0 24 21,-1-28 10,0 0 49,-1-2 32,1-1 56,0 1 65,-1-1 75,2-11-147,1 0-88,1 0-62,4 0-18,-7 0 21,6 0 98,32 0 110,-17 0-102,-3 0-125,-16 0-36,-1 0 0,1 0-1,-1 0 1,1-1 0,-1 1-1,1-1 1,0 1 0,-1-1-1,1 1 1,-1-1 0,0 0-1,1 0 1,-1 0 4,13-5-8,3 3 36,12 3 77,-22 0-71,0 1 0,1-2 1,-1 1-1,0-1 0,4 0-34,5-4 49,-9 3-20,0 0 1,-1 0-1,1 1 0,0 0 0,0 1 0,0-1-29,23-1 114,15-9-3,-25 6-58,60-22 128,-60 22-129,33-7 43,-30 10-29,-18 2-48,0 0 0,0-1 0,-1 0 0,1 0 0,0 0 0,-1 0 0,2-1-18,-1 0 24,0 0 0,0 1 0,0 0 0,1 0 0,-1 0 0,1 1 0,1-1-24,1 2 30,-5-1-22,0 1 0,0-1-1,1 0 1,-1 0 0,0 0 0,0 0 0,0-1 0,-1 1 0,1-1 0,0 0 0,1 0-8,-1-1 2,0 0 1,0 1 0,1-1 0,-1 1 0,0 0 0,1 0 0,-1 0 0,1 0 0,-1 0 0,1 1 0,-1 0-1,1-1 1,0 1-3,-3 1 1,-1-1-1,1 0 0,-1 0 0,1 0 0,0 0 0,-1 0 0,1-1 0,0 1 1,-1 0-1,1 0 0,-1 0 0,1 0 0,0-1 0,-1 1 0,1 0 1,-1-1-1,1 1 0,-1 0 0,1-1 0,-1 1 0,1-1 0,-1 1 1,1-1-1,-1 1 0,0-1 0,1 1 0,-1-1 0,1 0 1,-1 1-1,1-1 0,-1 0 1,1 1-1,-1-1 1,1 1-1,-1-1 1,1 1-1,0-1 1,-1 1-1,1-1 1,0 1-1,-1 0 0,1-1 1,0 1-1,0 0 1,-1 0-1,1-1 1,0 1-1,0 0 1,-1 0-1,1 0 1,0 0-1,0 0 0,0 0 1,-1 0-1,2 0 0,-2 0 4,1 0-1,-1 0 0,1 0 0,-1 0 0,1 0 1,0 0-1,-1 0 0,1 0 0,-1-1 0,1 1 1,-1 0-1,1 0 0,-1-1 0,1 1 0,-1 0 0,1-1 1,-1 1-1,1 0 0,-1-1 0,0 1 0,1-1 1,-1 1-1,0-1 0,1 1 0,-1-1-3,6-5 79,5 3 66,-11 2-30,0-5-76,0-1 12,0 6 9,0 1 38,0-16-135,0-42 113,0 39-93,0 0-53,0 17 63,0 1-1,0-1 1,-1 0 0,1 1-1,0-1 1,-1 1 0,1-1 0,-1 1-1,1-1 1,-1 1 0,0-1-1,0 1 1,1 0 0,-2-1 7,-4-5-117,5 6-135,0 0 43,0-2-107,0 0 64,1-1-29,0 2 118,0 0-58,0 1 26,-1 0-49,0-1-150,0 0-54,-1 0-46,1 0-40,-2-1-381,1-2-540,-1-11-3467</inkml:trace>
  <inkml:trace contextRef="#ctx0" brushRef="#br0" timeOffset="108529.4441">4609 17 6144,'0'0'842,"0"0"-310,-1 0-121,0 0-42,-2 0 567,1 0-93,0 0-88,1 0-82,1 0-79,0 0-72,0 0-70,0 0-64,2 0-59,-1 0-54,1 0-51,-1 1-45,2-1-41,-1 0-35,3 0 13,2 0-89,10-1-92,-12 1 103,-1-1 58,0 1 77,-1-1 99,-1 0 116,10-5-76,-1 2-99,0 2-79,3 1-57,54 1 87,22 0 67,-29 0 33,-37 0-110,1 0 34,0 0 37,-1 0 42,-21 0-155,-4 18 272,0-6-182,1 0-51,1 0-65,2 0-77,3 9-42,-3-9-15,-1 1 0,-1-1 0,0 3 48,0 5-20,0-3 43,6 6 69,-6-17-65,1-1 0,-1 0 0,1 1 0,-2-1 0,1 1 0,0 1-27,-1 213 62,0 0 63,0 0 82,0-4 98,1-193-246,6 6 82,-1-2-24,-4-7-87,-2-10-42,1 1 1,1-1 0,-1 1 0,2-1-1,0 2 12,5 22-13,-3-15 27,-3-9 8,0-1 0,0 1 0,-1 0-1,0 0 1,0 2-22,-3 23 7,1-20-10,1 0-1,0 0 1,1 0-1,1 0 0,0 3 4,3 1 0,-3-9 0,0 0 0,0 0 0,-1 0 0,1 8 0,-3 6 5,0-19-2,1-1-1,-1 1 1,1-1 0,1 1 0,-1-1-1,1 1 1,-1-1 0,1 0-1,0 1 1,1-1 0,-1 0 0,1 0-1,0 1 1,0-1 0,0-1-1,1 3-2,0-2-2,-1 0 0,-1 0 0,1 0-1,0 1 1,-1-1 0,0 1 0,0-1-1,-1 1 1,1-1 0,-1 1 0,0 2 2,2 12 30,1 0 55,2-2 2,-3-11-51,0 1 0,-1-1 0,0 1 1,0 0-1,0 0 0,-1 0-36,1-1 23,0 0 1,-1 0-1,2 0 0,-1-1 0,1 1 1,0 0-24,0-1 22,-1 0 0,0 1 0,1-1 0,-2 0 1,1 5-23,-1 5 37,0-11-24,0 0 0,0 0 0,0 0 0,1 0 0,-1 0 0,1 0 0,0 1-13,5 11 30,-5-13-28,1 0 1,-1 1-1,0-1 0,-1 0 0,1 1 0,0-1 1,-1 1-1,0 1-2,0 63 98,0-6 118,1-56-188,-1 0-1,1 0 1,1 0-1,-1 0 0,1 0 1,0 0-28,0-1 22,-1 0 1,0 0 0,0 0-1,0 0 1,0 6-23,-1 37 24,0 62 114,0-76-150,0 0-58,0-33 69,1 1 1,-1 0-1,0-1 1,0 1 0,1-1-1,-1 1 1,1-1-1,-1 1 1,1-1-1,0 1 1,-1-1 0,1 1-1,0-1 1,6 12 0,-6 3 1,-2-14-3,1 0 1,0 0 0,0 0-1,0 0 1,0 0 0,1 0-1,-1 0 1,1 0-1,-1 0 1,1 0 0,0 0-1,0 1 2,6 2-44,-2 0-17,-4 4-36,-1-8 4,0 1 51,0 1 49,0-1-37,0-1-26,0 0-39,0 0-63,0 0-68,0 1-80,0 0-93,0-2 127,0 0-34,0 0-732</inkml:trace>
  <inkml:trace contextRef="#ctx0" brushRef="#br0" timeOffset="109514.151">4641 2780 4992,'-2'0'172,"0"0"46,0 1 40,0-1 34,-1 1 506,0 0 501,2 1-685,1-1-72,0 0-240,-1 0-60,1 0-94,0 1-55,0-1-63,0 0-68,0 0 1,0 1 1349,0-2-48,0 0-701,0 0-43,-1 3 95,0 1-100,3 0-90,0 0-80,0 1-72,1-1-61,0-1-53,-1 0-41,0-1 4,0 5 120,-1 0-66,0 2-32,-2 4-11,0-1-18,1 52 60,0-3-121,0-60-53,0 1 0,0-1 0,1 0 0,-1 0 0,0 0 0,0 0 0,1 0 0,-1 0 1,0 0-1,1 0 0,-1 0 0,1 0 0,0 0 0,-1 0 0,1 0 0,0 0 0,-1-1 0,1 1 0,0 0 0,0 0 0,0-1 0,-1 1 0,1-1 0,0 1 0,0 0 0,0-1 0,0 0 0,1 1-1,10 6 51,-10-4 104,1 0 53,8 7-5,-9-7-17,2-4-123,4 4-65,-7-2 5,5 12 8,4 0 37,-8-12-32,-1 0-1,0-1 1,0 1-1,1-1 1,-1 1-1,0-1 1,1 0-1,-1 1 1,0-1-1,1 0 1,-1 0-1,0 0 1,1 0-1,-1 0 1,0 0-1,2-1-15,5 0 83,-5 1-57,14 0 125,0 0-49,37 0 84,-30 0-81,-8 1-19,-1 6-14,2-1-8,1-4 8,5-2-3,20 1 97,-13-5 41,-11 0-96,8-2 66,7 3 74,-13 2-117,2-2-45,24-5-7,-13 1-67,-9 3-10,-9 1 11,-1 0 0,1 1 0,8 1-16,-9 0-10,1 0 0,-1-2 0,3 0 10,-3 0-2,0 1-1,0 0 1,4 1 2,2 2 20,8-1 44,1-4 55,-15 0-74,21-3 73,-5 5-84,-26 2-37,-1-1 0,0 1 1,0-1-1,1 0 0,-1 0 0,0 0 0,0-1 1,2-1 2,18-6 54,-22 9-50,0-1-1,0 1 1,0-1 0,-1 0 0,1 0-1,0 0 1,-1 0 0,1 0 0,-1 0-1,1 0 1,0-2-4,9-14 82,-10 16-80,-1 0 0,1 0 1,0 0-1,0 0 0,-1 1 1,1-1-1,0 0 0,0 0 0,0 1 1,0-1-1,0 0 0,0 1 1,0-1-1,0 1 0,0-1 1,1 1-3,9-7 21,-6-3 59,6 4 11,-11 6-86,1-1-1,-1 0 1,0 0-1,1 0 1,-1 1-1,0-1 1,0 0 0,0 0-1,1 0 1,-1 0-1,0 1 1,0-1-1,0 0 1,-1-1-5,1-1 5,0-1 1,-1 1-1,0 0 1,0 0-1,0-1 1,0 1-1,0 0 1,-1 0-1,1 0 0,-2-2-5,-3-6 31,-23-23-52,20 17 113,-3-11 180,4 8-114,2 7-120,1 5-50,4 7 8,0-1 0,0 1 0,0 0 0,1-1 0,-1 0-1,0 1 1,1-1 0,-1 1 0,1-1 0,-1 0 0,1 1 0,0-1 0,0 0 0,0 0 4,-1-1 125,1 0-36,-1 0-37,0 0-34,-2-3-80,-1 0-122,0 0-110,-1 1-100,0 0-88,0 0-77,0 0-129,0 0-65,1 1-50,1 0-36,-1-6-1249,0 2-71,1 2 783,0 1 292,-1-1 74,-3-5-597,-2-7-716</inkml:trace>
  <inkml:trace contextRef="#ctx0" brushRef="#br0" timeOffset="112439.2814">344 1407 7040,'0'0'933,"0"0"-343,0 0-134,0 0-46,0 0 28,0 0-77,0 0-66,0 0-56,0 0 519,0 0-460,0 0 492,0 0-289,3 0-64,4-2 15,1-1-55,1-2-59,0-1-66,-2 2-117,-1 0-40,0 1-42,0 0-45,18-6 81,-20 8-97,0-1 0,0 1 0,0-1 1,0 1-1,0 0 0,0 1 0,1-1 0,-1 1 0,2 0-12,13 0 48,2 0-44,29 0-88,-46-1 78,-1 2-1,0-1 1,1 0-1,-1 1 1,1-1-1,-1 1 1,0 0-1,0 0 1,0 0-1,3 1 7,9 4-52,-6-4 72,0-1-91,2 0-114,-6-1 42,1 0-36,-1 0-41,1 0-43,-1 0-47,1 0-48,-1 0-52,1 0-54,-1-1-59,0 1-60,2 0-332,-3 0 409,-1 0-33,0 0-34,0 0-36,0 0-37,0 0-37,-1 0-1994</inkml:trace>
  <inkml:trace contextRef="#ctx0" brushRef="#br0" timeOffset="112906.8913">376 2205 6144,'0'0'842,"0"0"-310,0 0-121,0 0-42,0 0 26,0 0-68,0 0-52,0 0-40,0 0 349,0 0-293,0 0 191,0 0 343,3 3 492,2 0-637,2-2-94,1-1-88,1-3-82,1 0-75,0-1-70,1-1-64,0 0-59,-1 0-50,0 0-47,0 2-42,-2 0-34,-1 2 35,1-1 0,0 2 1,-1-1-1,8 1-10,17-1-9,-8-5-21,0 0-18,-5 4-50,-1 1-178,-6-1 60,-2-1 2,-1 1-43,2-1-111,0 1-89,0 0-106,0 1-121,-3 1-67,2 0-428</inkml:trace>
  <inkml:trace contextRef="#ctx0" brushRef="#br0" timeOffset="113419.7273">1830 1087 6144,'0'0'808,"0"-1"-297,0 1-116,0-2-40,0 0-37,-1-1-56,1 1-49,-1 1-42,-1-1-10,0 1-39,-6-1 140,6 2-52,2 0 178,0 0 252,5 5-224,0-2-91,-1 0-79,0-2-66,0 0-33,1-2-56,9-5 68,-7 3-59,7-1 116,0 4-41,6-2 26,-4-2-78,7-2 12,1 3-36,-8 3-82,2 1-20,-7-2-35,-2 0-26,-1-1-40,0-1-133,-3 0 36,0 0-58,-1 1-81,2 1-105,-3 0 176,0 1-33,1 0-101,-1 0-100,0 0 115,0 0-35,2 0-514,1 0-313,2 3-766,-1 1 687,2 5-510</inkml:trace>
  <inkml:trace contextRef="#ctx0" brushRef="#br0" timeOffset="113769.9364">1910 1710 5120,'0'0'1115,"1"0"-782,0 0-32,2 0-35,-1 1-42,2 0 123,-2 1-117,1 7 202,-3-8-181,0-1-36,1 1 119,0 0-156,1-1-50,1 0 17,2 0-10,-4 0-48,-1 0 61,19 0 763,0 0-59,-1 0-75,-1 0-92,0 0-110,-9 0-334,0 0-33,0 0-37,0 0-37,0 0-40,0 0-43,3 0-51,0 0-84,0 0-90,-1 0-93,2 0-98,-1 0-105,0 0-109,1 0-113,-4 0 192,-1 0-48,1 0-51,0 0-51,-2 0-594,4 0-776</inkml:trace>
  <inkml:trace contextRef="#ctx0" brushRef="#br0" timeOffset="114221.0368">3443 1486 7040,'2'-1'245,"0"1"-47,1-1-11,0 0 28,2-1 36,-2 1-44,0 0 23,-1-1 76,1 0 24,0 0 80,0 0 95,0-1 107,-2 2-505,1-2 56,6-2 44,-5 3-40,1 1 66,0 0 116,-2 1-122,0 0 39,1-1 43,0 1 47,2 0-13,0-2-71,0 0-57,0-1-43,-4 2-122,1 0-1,0 0 1,0 0 0,-1 0 0,1 0 0,0 1 0,0-1-1,0 1 1,0-1 0,0 1 0,0 0 0,1-1-50,34-1 194,-1-4-113,-2 1-122,-17 3-28,0 1-32,-10 2-231,-1-1-38,5 1-463,-1 1-69,9 4-1303,-15-4 1564,0 0 41,-1-1-207,0 0-1149,-1-1 826,0 0 447,1 0 52,0 0-76,3 0-296</inkml:trace>
  <inkml:trace contextRef="#ctx0" brushRef="#br0" timeOffset="114694.8924">3491 2269 7808,'3'0'641,"1"0"73,10 0 1811,-7 0-1509,-4 0-474,1 0-66,-1 0-54,0 0-110,-2 0-203,0 0-34,0 0-37,0 0-39,2 0 438,0-3-37,7-7 278,-8 8-452,-1 1-44,1 1-40,-1-1-36,0 1-18,1-1-35,0 1-25,0 0-30,2 0 3,-2 0 86,6-5 18,-7 4-89,1 0 0,-1 0 0,1 0-1,-1 0 1,1 0 0,-1 1 0,1-1-1,0 1 1,-1-1 0,1 1 0,0 0-1,-1-1 1,1 1 0,0 0-16,12-3 61,-7-1-54,-1 1-42,2 0-52,-3 1-109,0 1 56,18-5-267,-18 5 270,0 0-54,0-1-68,1 1-86,0 0-99,0-1-117,-3 1 232,0 0-35,1 0-36,-1 0-40,4-2-248,0 0-34,0 0-37,-1 1-37,2 0-554,3 1-777</inkml:trace>
  <inkml:trace contextRef="#ctx0" brushRef="#br0" timeOffset="115229.8831">4673 847 6144,'0'0'808,"0"0"-297,0 0-116,0 0-40,0 0 25,0 0-67,0 0-57,0 0-48,0 0 265,0 0-220,0 0 207,3-2 349,16-10 682,-12 8-1096,0 0-56,-1 0-78,0-2-96,2 0-15,-1 1-41,-6 5-85,1-1 1,0 1 0,0-1 0,-1 1-1,1 0 1,0 0 0,0-1 0,0 1-1,1 1-24,11-2 182,-5 0-43,1-2 45,16-8 11,-10 4-114,0 1-40,0 2-58,3 3-75,-6 1-161,-6 1 94,-2-1 8,-1 0-16,0 0-49,0-1-9,0 0-47,1 0-52,-1 0-58,1-1-2,1-1-118,0 1 8,-1 0 83,-1 1-9,0-1-94,-1 2 1,1-1-89,0 1-102,1 0-112,11 0-2149</inkml:trace>
  <inkml:trace contextRef="#ctx0" brushRef="#br0" timeOffset="115814.9082">4817 1630 5376,'0'1'288,"0"-1"-120,0 1-57,0 4 108,0-3-139,0 0 123,0-1-50,0 0 43,-1 0 170,1 0 119,0 0-191,-1-1 36,1 0 40,-1 0 41,-3 0-249,1 1 84,1 1 75,0 0 67,2 0 59,-1 1 50,1 0 41,0 0 34,0 3 397,-1 4 529,1-10-1181,1 0-75,1 0-66,-1 0-52,3 0 4,3 0 45,-6 0-5,24 0 592,1 0-70,-1 0-89,0 0-103,0 0-122,-12 0-238,-1 0-37,1 0-38,-1 0-41,1 0-42,-1 0-45,5 0-95,0 0-88,0 0-92,-1 0-99,1 0-102,0 0-108,0 0-113,-1 0-117,-9 0 172,-1 0-100,2 0-258,3 0-638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2:35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415 250 8064,'-3'4'858,"-1"-1"-74,-1 2 66,1-1-115,0 1-117,0-1-121,1 1-123,1 1-127,0 0-129,2-3-109,-1 0-33,1 14 628,-1-1-117,1 0-103,0-1-70,0 5-3,4 11 96,3 6-208,-1 1-46,1 9-17,2 25 11,-6-45-99,-1-15-27,0 1 0,0 0 1,1-1-1,1 1 0,0-1 1,1 0-1,5 10-21,0-8 4,4 9-67,-8 0-102,-4-12 51,1 0-99,1-2-13,2 1-85,-4-8 124,7 14-397,-7-12 404,0 0-56,-1 1-109,-1 0-111,0-3 180,-1 1-36,1-1-38,-1 0-41,-1 1-206,-1 1-66,0-1-199,-3 3-504</inkml:trace>
  <inkml:trace contextRef="#ctx0" brushRef="#br0" timeOffset="269.2393">0 202 7936,'0'-3'569,"1"1"-37,-1-1-36,1 1-37,0 1-38,0-1-37,1 1-37,-1 1-38,1-1-38,0 0-37,0 1-38,0 0-39,0 0-37,0 0-39,0 0-38,0 0-39,1 0-64,0 0-77,12 0 668,0 0-63,0 0-59,-1 0-56,1 0-51,-1 0-47,0 0-44,0 0-39,3 0-12,0 0-45,17 0 10,-4 0-97,42 0-41,-67 0 17,44-3-71,-16-2-70,-14 2 2,0 1-49,0 0-58,-1 1-65,-3 1 27,0 0-99,0 0-89,0 0-82,-4 0 89,0 0-37,10 0-599,-1 0-108,0 0-81,15 0-1684</inkml:trace>
  <inkml:trace contextRef="#ctx0" brushRef="#br0" timeOffset="549.0506">847 202 6784,'6'14'1013,"-3"-6"-377,-1 0-149,0-1-52,-1-1-122,0 1-52,0 0-59,-1 0-67,0 0-61,0-1-40,2 8-30,3-9 46,1 3 103,-3 13 58,-1 1-22,5 11 119,2-3 479,11 23-787,-10-29 198,0-1-48,-7-16-110,6 17 79,-1-1-38,4 19 0,-6-18-32,9 23-49,-5-25 7,-5-9 9,0 0-1,0 0 1,0 6-16,3 15-16,0 4-14,-6-12 38,-2 42 92,0-43-13,0-22 9,0-3-43,0 0-69,0 0-105,0 0-88,0 0 53,0 0-35,0 0-150,0 0 63,0 0-44,0-3-417,0 0 253,0-1-51,0 1 139,0 0-42,0 0-48,0 0-39,0-1-144,0-2-379</inkml:trace>
  <inkml:trace contextRef="#ctx0" brushRef="#br0" timeOffset="1069.9158">879 697 6656,'-1'1'270,"0"-1"-61,0 0 11,-4 1 196,3-1-250,0-1 47,0 1 99,0-2 100,1 1-161,0 1 34,1-2 35,-1 1 40,-2-5-309,2 1 82,0-2 110,3-2 215,2-2 12,1 4-208,1 1-104,1-1-77,10-10 158,9-2-32,-23 17-173,1 1 0,0-1 0,0 0 0,0 1 0,0 0 0,2 0-34,17-1 230,5 1 113,21 1 229,-17 3-257,-6 3-125,-1 4-90,35 27-9,-27-15-59,-21-15-12,-5-4-8,0 1-1,-1 0 1,1 1 0,-1-1 0,0 1-1,-1 0 1,1 1 0,-1-1 0,0 1-1,0 0 1,1 3-12,1 3-26,4 4-41,3 1-69,-7-8-21,-6-7 121,0 0-1,0 0 1,0 0 0,0 0-1,0 0 1,0 0-1,-1 1 1,1 0 36,1 11-249,-2-4-19,-1 0-110,1-1-2,0-1-94,0-3 145,1-1 65,0 1 21,4 4-259,-3-6 293,-1-1 15,0 0-35,1 1-42,-1-1-50,0 0-59,-1 1-66,1 0-75,-1 0-82,0-2-16,1-1-1227,1-1 1084,-1-1 173,2-1 38,6-6-970</inkml:trace>
  <inkml:trace contextRef="#ctx0" brushRef="#br0" timeOffset="1439.6194">1534 697 8064,'1'0'211,"0"0"38,2 0 338,8 0 1570,-9 0-1738,1 0-49,0 1-33,0-1-100,-1 1-120,-1 0-110,1-1-37,3 3 221,17 6 716,-12-8-662,3-1-68,6-1-95,1-2 43,-9 0-17,0 0 1,0-1-1,0 0 1,-1-1-1,1 0 1,-1-1 0,3-2-109,11-10 160,-2-1-98,-20 17-60,-1 1-1,0-1 0,1 1 1,-1-1-1,0 1 0,0-1 1,0 0-1,0 0 0,0 1 1,0-1-1,0 0 0,-1 0 1,1-1-2,-1 2 2,0 0 1,0 0-1,0 0 1,-1 0-1,1-1 1,0 1-1,-1 0 1,1 0-1,-1 0 1,1 0-1,-1 0 1,1 0-1,-1 0 1,0 0-1,1 0 1,-1 0 0,0 0-1,0 0 1,0 1-1,1-1 1,-1 0-1,0 0 1,0 1-1,0-1 1,0 1-1,-1-1 1,1 1-1,0-1 1,0 1-3,-4-2 32,1 0-1,-1 0 1,0 0 0,0 1 0,-2-1-32,4 1 23,0 1 1,0 0-1,0 0 1,1 0-1,-1 0 1,0 0-1,0 0 1,-2 1-24,-24 10 362,21-8-187,2 0-36,-5 4 48,4 0-91,-3 10 34,4-6 7,-15 26 330,13-19-282,0 0-36,3 0-39,0-1-42,2 1-45,3 0-49,0 13-14,4-6 85,-3-21-23,1 0-1,-1-1 0,1 1 1,0 0-1,0-1 0,1 1 1,-1-1-1,1 0 0,0 0 1,-1 0-1,2 1-21,24 21 145,-15-15-120,3 0-72,-8-5-19,0 0-34,3 0-82,0 0-71,0-1-82,-1 0-92,1-1-100,0-1-111,0 0-121,-5-2 331,-1 0-33,3 0-195,0 0-39,0 0-50,0 0-60,-1 0 111,-1 0-36,13 0-1590</inkml:trace>
  <inkml:trace contextRef="#ctx0" brushRef="#br0" timeOffset="2069.8575">2205 442 5632,'0'0'1264,"0"0"-886,0 0-36,0 0 24,0 0-60,1 0-46,0 0-35,1 0-142,0 0 61,0 1 54,0-1 44,2 2 324,1 0 460,-3 0-610,0-1-43,0 1-77,-1-1-167,0 0-41,0-1-48,0 1-52,1 3 907,-1 0-344,0 7 13,2 1-58,2 0-70,0 1-78,0-2-125,-1 0-69,-1 0-76,0-1-80,6 31 211,-7-33-181,1 0 0,0-1 0,0 0 0,1 1 1,0-1-1,2 3-38,23 35 243,7 9-63,3-3-86,-33-43-84,1-1 1,1 0-1,0 0 0,0-1 0,0 0 0,0 0 0,1-1 1,0 0-1,0 0 0,1-1 0,1 1-10,-9-5 4,0 1 0,0-1-1,0 0 1,1 0 0,-1 0-1,0 0 1,0 0 0,0 0-1,0 0 1,0-1 0,0 1-1,0-1 1,0 1 0,0-1 0,-1 0-1,1 0 1,0 0 0,0 0-1,0 0 1,1-1-4,5-3 27,22-11 43,-5-1-70,-20 13-9,-1 0 0,1 0 0,-1 0 0,-1 0 0,1-1 1,-1 0-1,1 0 0,-1 0 0,0-2 9,18-38-118,-6 23 56,2-6-1,-15 24 59,0-1 0,0 0 0,0 1 0,-1-1 0,0 0 0,0-2 4,1-20 18,0-1 0,-3-11-18,1 8 12,-1 12 10,0 0 0,-3-10-22,-4-13 127,6 28-79,2 1 67,-1 0 74,2 1 84,-1 0 120,0 10-216,1 1-54,2 1-19,0 1-66,4 2-28,-5-2 56,4 8 25,0 0-1,0 0 1,-1 1 0,0 0 0,2 7-91,6 10 111,4 14-4,2 19-17,-7-23-36,-10-31-49,0 0-1,1 0 1,0 0 0,0-1 0,0 1-1,1-1 1,0 0 0,0 0 0,1 0-5,7 10 5,1 3 9,22 25 46,-34-41-62,1-1 0,0 1 0,0-1 0,0 1 0,0-1 0,0 1 0,0-1 0,0 0 0,0 0 0,1 0 0,-1 0 0,0-1 0,1 1-1,-1-1 1,2 1 2,9 2-1,-3 1 17,1-1 40,5-15 11,-12 7-51,0-1 0,0 1 0,0-1 0,-1 1 0,0-1 0,0 0 0,0 0 0,-1-1 1,2-5-17,7-20-12,-4 8-20,0 0 0,-2-1 0,-1 0 0,-1-4 32,1 2-21,-2-23 8,-2 39 14,0 1 0,1 0-1,1-5 0,4-9 21,0-1-5,-5 7-53,-1 6-40,0 2-8,0 3-38,0-1-69,0 1-38,0 1-75,0 0-88,0 1-100,0 4 16,1 1 67,-1-1 60,1 1 54,0-1-57,0 1 92,1 0 73,0 0 53,3 0-245,-4 0 168,-1 0 64,-1 0-34,3 0-489,0 1-59,-2 0 191,2 0-54,0 1-62,0 0-51,1 2-193,3 1-505</inkml:trace>
  <inkml:trace contextRef="#ctx0" brushRef="#br0" timeOffset="2548.3774">3323 394 7936,'-1'2'197,"-5"9"760,5-10-759,0 1-1,0-1 1,0 1 0,0-1-1,0 1 1,0-1 0,-1 0-1,1 0 1,0 0 0,-1 0 0,0 1-198,-8 4 804,4-3-662,1 1 64,-10 13 632,11-7-535,2-5-177,2 1-56,-2 5 97,-4 2-37,5-11-117,0-1-1,0 1 1,0-1-1,0 1 1,1 0 0,-1-1-1,0 1 1,1 0-1,0 0 1,-1-1 0,1 1-1,0 2-12,0 3 109,0 0 0,0 0 0,1-1 0,0 1 0,1 0 0,-1 1-109,5 6 295,-3-6-109,2 1 34,-4-8-199,0 0 1,0 1-1,0-1 1,0 0-1,0 0 1,1 0-1,-1 0 1,0 0-1,1 0 1,-1 0-1,1-1 1,-1 1-1,1 0 1,-1-1-1,1 1 1,-1-1-1,1 1 1,0-1-1,-1 0 1,1 0-1,0 0-21,42 0 397,-29 0-248,7-3-24,-3-5-55,-1-8-41,-15 12-35,1 0 1,-1-1-1,0 1 0,-1-1 1,3-4 5,-1 0-14,-1-1-1,0 1 1,-1-1 0,1 1 0,-1-6 14,0-5 14,-1 3 39,-1 13-44,0 0 1,0 0-1,-1 0 0,1 0 0,-1 0 1,0 0-1,0-1-9,-11-13-22,-2 2-32,12 9 82,1 4 43,2 16 140,-2 2-98,2 29 229,1-26-243,3 1-128,11 58 20,-11-53-64,0 0-85,0-1-112,-3-11 85,1 0-40,1 3-141,0 1-84,1-1-91,0 1-102,-2-4-97,-1-2 89,1 4-299,0-7 265,0-4 204,2-1-57,1 0-71,1-2-86,-4-1-416,-1-3 286,2-3 5,5-13-797</inkml:trace>
  <inkml:trace contextRef="#ctx0" brushRef="#br0" timeOffset="2808.2202">3642 138 8448,'0'0'1150,"0"0"-423,0 0-166,0 0-55,0 0 33,0 1-100,0 0-94,0 0-84,0 8 715,0 1-122,0-1-142,0 1-97,0 0-91,0-1-81,0 1-76,1 0-67,-1 0-60,1 0-53,0 6 24,1 0-84,0-8-80,0 0-1,0 1 1,0-1 0,1 0-47,9 30 179,-5-5-39,3 12 2,-7-36-116,0 0 0,1-1 1,0 1-1,4 6-26,0-1-29,0 2 1,4 9 28,-5-6-71,0 1-62,2 3-101,-4-10 74,0 0-33,-2-5 117,1 1-99,1 0-88,-1 1-81,0-3 38,0 0-36,4 8-438,0-2-102,0 0-73,-6-10 739,0 1-66,0-1-58,0 0-54,0 1-238,1 0-79,0 0-467,0-2-90,-3-2 1187,0 1 0,0-1 0,0 0 0,1 0 0,-1 0 0,0 0 0,0 0 1,0 0-1,1 0 0,-1 0 0,0 0 0,0 0 0,0 0 0,1 0 0,-1 0 0,0 0 0,0 0 0,0 0 0,1-1 0,-1 1 0,0 0 0,0 0 0,0 0 0,0 0 0,1 0 0,-1 0 0,0 0 0,0-1 1,0 1-1,0 0 0,1 0 0,-1 0 81,2-3-823,0-2 47,0 2 96,-2 0 45,1-1-81,-1-2-309</inkml:trace>
  <inkml:trace contextRef="#ctx0" brushRef="#br0" timeOffset="3109.9268">3882 27 7296,'0'-4'655,"0"0"-72,0 1-67,0-1-64,1 1-57,-1 1-52,1-1-48,-1 1-43,2 0 146,0 3-110,5 9 121,-4-1 269,-3 14 1005,0-15-1149,0 0-50,0 1-68,3 0-88,1 3-77,1 1-65,3 8 4,1 10-39,-2 13-24,-3-14-19,1-1 1,3 3-109,5 6 126,14 16 60,-11-6-133,-10-27-63,1 0-1,1 0 11,4 5-13,4 10 26,2 12-13,6 9 28,-18-43-71,-1-1-56,1 0-71,-2-1-90,-1-3-59,0-2-46,0-2-42,0 0-35,1 3-286,-3-4 374,1-1-35,-1-1-7,0 1-37,0-1-43,0-1-46,1 0-51,1-1-53,0-1-58,0 0-63,1-2-218,4-4-1366,-6 3 1547,-1 1 59,0 0 51,-1-1-85,0-2-325</inkml:trace>
  <inkml:trace contextRef="#ctx0" brushRef="#br0" timeOffset="3404.1856">4297 378 5504,'0'0'1226,"0"0"-861,0 0-36,0 0 20,0 0-62,-1 0-55,0 0-44,-7 3 364,1 4 56,-5 16 667,3-6-435,5-9-464,-2-2-43,0 0-8,0 1-59,0-1-51,0 0-42,-5 6 79,-16 14 161,19-19-237,-2 0 68,-3 4 120,2-2-100,1 2-40,-3 4 23,3-3-63,2-3-24,0 0 9,-1 0 43,-5 9 78,0 9 115,13-25-364,1-1 1,-1 1-1,0 0 1,1 0-1,0 0 1,0 0-1,-1 0 1,1 0 0,0 0-1,0 0 1,1 0-1,-1 2-41,1-3 26,-1 0 0,0 0 0,1 0 0,0 0 0,-1 1 0,1-1 0,0 0 0,-1-1 0,1 1 0,0 0 0,0 0 0,0 0 0,0 0 0,0-1 0,0 1 0,0 0 0,0-1 0,0 1 0,0-1 0,0 1 0,0-1 0,1 1-26,3 0 63,0 0 1,0 0-1,0-1 1,0 0-1,3 0-63,5 0 59,0 0-44,-3 0-45,-2-1-43,2 1-2,0-1-33,-1 0-35,1-1-36,-1 0-37,0 0-38,1 0-39,-1-1-41,1 0-65,0 1-48,3-2-244,-8 1 370,1 0-82,0-1-75,-1 1 7,0-2-82,0 0-96,1 0-110,-1 0 117,1-1-52,1-1-189,4-4-498</inkml:trace>
  <inkml:trace contextRef="#ctx0" brushRef="#br0" timeOffset="3778.2998">4537 490 8576,'-8'9'1858,"6"-6"-1100,2-1-172,1-1-60,1 0-76,2-1-90,-2 0-131,-1 2 182,1 4 298,5-1-38,3-2-57,2-1-74,1-2-95,1 0-110,-8-1-216,1 0-34,-1 0-38,-1-1-39,46-27 99,-40 24-122,-5 2-3,0 0 1,0 0-1,0 0 0,0-1 1,-1 0-1,1 0 0,-1 0 1,0-1-1,0 0 0,0 0 18,16-32-150,-7 13 23,-5 8 37,-5 5 38,-7 0 40,-7-2 43,7 11-27,0 0-1,1 0 0,-1 0 1,0 1-1,0-1 0,0 1 1,0 0-1,0-1 0,0 1 1,0 1-1,-1-1 0,1 0 1,0 1-1,0 0 1,-1-1-1,1 1 0,0 1 1,0-1-1,-1 0 0,1 1 1,0 0-1,0-1 0,0 1 1,-1 1-1,0 0-3,-6 1 15,1 1 0,0 1 1,0 0-1,-4 3-15,-13 10 84,-53 46 359,73-59-406,0 0 1,0 1-1,1 0 0,0 0 1,1 0-1,-1 0 0,1 1 1,0 0-1,1 0 0,-3 7-37,-4 20 208,7-10 4,5-3-71,6 2-44,8 11-39,-10-21-48,-2-6-63,0 1 0,1-1 1,-1 0-1,5 5 53,5 2-133,5-1-97,-8-7 71,1-1-36,5 2-9,0-1-102,0-1-105,0 0-105,1-1-110,0-1-110,1-1-114,0-2-114,-9 0 444,-1-1-81,0 0-71,-1-1-60,1-1-210,-1-1-52,18-14-2124,-19 14 2375,-1 0 53,2-1-87,3-1-330</inkml:trace>
  <inkml:trace contextRef="#ctx0" brushRef="#br0" timeOffset="4079.165">4904 234 9984,'0'7'1142,"1"0"-126,0 0-120,0-1-112,0 1-103,0 0-96,1 0-89,0 0-81,0 1-12,0 0-92,1 0-78,0 0-66,2 6 12,8 17 24,-10-25-123,0 1 38,0-1 50,-1 0 61,6 11-59,1-3-55,9 11 2,-12-17-99,1 0 0,-2 0 1,1 1-1,-1 1-18,15 28 82,8 16 40,-15-21-102,-1-7 4,-7-16-43,-3-1-45,-2-26 42,1-4 59,-5-23 71,1 23-70,-5-46 123,9 19 45,2 23-47,2 1-36,9-22 29,9-7-89,-13 36-69,0 0 1,0 1-1,8-7 6,1 3-29,-6 9-62,-1 3-53,-1 0-80,-5 4 67,7-3-395,16-4-643,-21 8 786,0 1-52,-2 1 115,-1-1-37,1 1-41,-1-1-46,-1 1-204,0 0-98,1 1-248,1-1-615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2:4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128 216 8448,'0'22'2331,"0"9"-76,0-17-1905,1 7 89,-2-7-55,0-1 28,-1-1 110,-3 5-2,-1 5 119,4 6-92,0-2-315,-1-2-75,-2-1-56,-1 1-38,-8 36 30,10-35-83,2-8 19,-1 0-1,-1 0 1,-1 3-29,-41 105 69,30-90-64,16-57-47,-1 0-62,1 0 0,1-11 104,5-5-106,-1-2 60,11-95 86,-11 79-56,4-5 20,-1 22 29,7-28 109,-1 8 95,-3 14-43,-1 15-27,2 5 20,3 0 59,-7 12-83,0-2 38,7-11 187,-11 19-227,1 1 0,-1-1 0,1 1 0,3-2-161,-7 7 39,0-1 1,1 1 0,-1 0 0,1 0 0,0-1-1,-1 1 1,1 0 0,0 0 0,0 0 0,0 1-1,0-1 1,0 0 0,0 1 0,0-1 0,1 1-40,-1 0 23,0 0 1,-1 0-1,1 0 1,-1 1-1,1-1 1,-1 0 0,1 1-1,0-1 1,-1 1-1,1 0 1,-1-1-1,0 1 1,2 1-24,10 8 172,0-1-41,9 12 28,-6-2-98,-8-7-47,0 0 0,-1 1 0,2 3-14,5 13 164,8 27-164,-4-1 39,-4-13-96,3 5-105,-14-40 133,3 11-127,0 0 0,3 13 156,-4 1-173,-2-1-36,2 9-116,3 1-77,-4-22 225,0 1-69,-1 0-67,-1 0-70,-1 0-70,0-1-70,0 1-71,-1-1-72,2 5-579,1-10 371,0-4 88,0-1-74,-1-2 183,0-2 17,-2-1-55,1 0-196,-1 2-515</inkml:trace>
  <inkml:trace contextRef="#ctx0" brushRef="#br0" timeOffset="220.6134">32 551 8960,'0'-7'1176,"0"5"-631,1 1-34,0-1-36,0 1-39,1 0-43,0 0-46,0 0-93,1 0-37,0-1-38,0 0-40,2-2 52,1-1-49,2-3 7,-4 6-53,0-1 45,1 1 23,0 0 49,2 0 59,0 0 66,9-2 5,2-2-46,-1 0-44,2-1-40,10-4 42,0 1-78,2 2-65,-1 2-55,-1 3-12,3 2-121,2 1-110,-1 1-99,-11-1 30,-2 0-39,0 0-241,-2 0 11,-1 0-37,6 0-281,-4 0 28,-10 0 360,0 0-36,6 0-417,-7 0 408,0 0-33,-1 0-36,1 0-37,0 0-40,-1 0-40,12 0-2040</inkml:trace>
  <inkml:trace contextRef="#ctx0" brushRef="#br0" timeOffset="506.2564">815 439 8960,'-6'14'1393,"5"-8"-740,0 0-36,2 0-42,-1-1-48,1 1-53,0 0-58,1 1-19,-1 0-93,0 1-103,0 1-110,-2 7 452,1 1 76,0-5-240,1-2-103,1-1-51,1 2 19,-1-1-49,0 0-44,1 1-38,0 2-8,0 1-47,8 26-7,-10-36-44,0-1 0,0 1-1,0-1 1,-1 1-1,1 0 1,-1-1-1,0 1 1,0-1-1,0 1 1,0 0-1,-1 0-6,-1 19 24,2-16-66,-2-1-120,-3-4 4,-1-1 120,4-2 176,2-2-54,-1-10 42,2 11-63,-4-25 237,-2 1-70,-1-1-36,5 21-154,1 0 1,0 0-1,-1 0 0,2 0 0,-1 0 0,1-3-40,3-14 86,-1 1-33,6-45-16,-2 30-53,3-3-98,-1 13-43,1 1-84,-1 5-35,1 2-79,-1 2-89,2 2-97,-3 3-229,-1 2-97,-1 2-41,-1 0-89,0 3-94,1 0-94,-1 2 228,7 0-1356,-7 2 1445,0 0 51,-1-1-28,0 0 76,0-2-82,2-1-342</inkml:trace>
  <inkml:trace contextRef="#ctx0" brushRef="#br0" timeOffset="1161.0787">1134 471 7552,'0'4'742,"0"-1"-90,0 1-83,0 0-77,0-2-189,0 1-33,0 3 180,0-1-105,0 0-87,0-1-86,0 0-44,3 11 259,-1-12-166,1-1 34,2 3 293,-4-2-394,0 0 1,0 1 0,-1-1-1,0 0 1,1 0 0,-1 0 0,-1 3-155,2 10 472,1-1-49,2 2-113,1 0-74,-1 13-3,-4-13-157,0 20 41,0-11 10,-2-10-12,-4 1-43,0-3 32,4 0 63,2-13 8,-2 0-49,0 0-9,-2-1-60,-1 0 2,5 0 37,-6-3 250,4 0-316,0 1-1,-1-1 0,1 0 0,0 0 0,0 0 0,1-1 0,-1 1 0,0-1-29,-6-30 152,6 15-23,1-1 0,1-14-129,0 15 109,3-22 24,1 26-104,0 0 0,1 0 0,0 0 0,2-2-29,-3 7 34,13-20 130,-14 26-113,0 0 0,1 0 0,0 0 1,-1 1-1,1-1 0,0 1 0,1 0 0,1-1-51,-2 2 40,-1 1 1,0-1-1,1 1 0,-1-1 1,0 1-1,1 1 0,0-1 1,-1 0-1,1 1 0,0-1 1,1 1-41,-1 1 28,-1-1 0,0 0 0,0 1 1,0 0-1,0 0 0,0 0 0,0 0 1,3 1-29,8 5 79,12 5 16,-23-10-86,-1 0 0,1 0-1,-1-1 1,1 1-1,-1 1 1,0-1-1,2 2-8,0 3 0,0 0 1,0 0-1,-1-1 0,0 2 0,-1-1 0,1 0 0,-1 1 0,0 0 0,0 7-30,1-1-1,-2 1 1,1 12 30,0 10-99,4-7 58,-1 0 52,-2 6 43,-3-27-19,0 15-15,0-23-19,-1 0 0,1-1 1,0 1-1,-1 0 0,1-1 0,0 1 0,-1 0 0,1-1 0,-1 1 1,1-1-1,-1 1 0,1-1 0,-1 1 0,1-1 0,-1 1 0,0-1 1,1 1-1,-1-1 0,0 0 0,1 1 0,-1-1 0,0 0 1,1 0-1,-1 0 0,0 1 0,0-1 0,1 0 0,-1 0 0,0 0 1,0 0-1,0 0-1,0 0 7,1 0 0,-1-1 1,0 1-1,1 0 0,-1 0 1,0 0-1,1-1 0,-1 1 1,0 0-1,1 0 0,-1-1 0,1 1 1,-1-1-1,0 1 0,1 0 1,-1-1-1,1 1 0,-1-1 1,1 0-1,0 1 0,-1-1 1,1 1-1,0-1 0,-1 1 0,1-1 1,0 0-1,-1 1 0,1-1 1,0 0-1,0 1 0,0-1 1,0 0-1,0 0 0,0 1 1,0-1-1,0 0 0,0 1 1,0-1-1,0 0 0,0 1 0,1-2-7,0-7 71,0 1 0,1-1 1,3-6-72,0-5 95,3-25 97,16-3 10,-1 4-113,-10 22 4,2 2 33,1 2 34,3 2 36,2 3 35,2 5 37,-3 6-101,0 6-49,4 5-23,-19-6-78,-1-1 0,1 1-1,-1 0 1,0 0-1,0 0 1,0 1-17,20 26 59,-19-22-53,-1 0-1,0 0 0,0 1 0,-1-1 0,0 1 1,-1 0-1,2 8-5,-1-5-32,0-1 1,0 0-1,3 3 32,-1 1-96,0 0-67,-2 2-89,-2 3-113,0 2-445,0-10 426,-1 0-79,0-4 88,0 0-68,0-4 125,0 1-36,-1-1-39,0 0-43,0 0-45,0 0-49,0-1-52,-1 0-56,-2 1-398,-1 0-107,-1 1-332,-6 1-853,12-6 2310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2:41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544 767 2560,'18'-38'557,"-9"15"-239,-6 7-123,-1 0-49,3-10 12,-4 24-152,-1 1 0,1-1 0,0 0 0,-1 0 0,1 1 0,0-1 1,0 0-1,0 1 0,1-1 0,0-1-6,3-1 36,0 1 64,-2 1 47,-2 0 60,1-2 63,-2-2 68,0 2 88,0-1 64,0-13 1287,0 10-1063,0 3-338,0 0-53,0 0-49,0 0-88,0 0-105,0 1-120,-1-5 213,-6-6 173,1 5-43,5 4-99,0-2 50,1 4-145,-1 0 72,1 1 103,-2 0 201,-1 2-40,1 0-231,0 1-117,-1 0-98,3 0-14,-2 1 302,1 0-84,1 2-23,0 0-102,2 5-20,-2-6-12,1-1 39,3 12 135,-1 0-39,3 13 84,0 5-81,1 20-54,-1-9-38,13 101 128,-12-84-149,-1-5-74,4 20-76,-8-56 9,-1 1 0,-1 7 69,2 20-150,5-21-57,-3-13 46,-3-10 139,1 9-155,0-4 22,0-2-9,-1 0-41,1 0-3,0-1-39,0 0-44,0 1-48,0 0-90,-1-1-52,-1-1 118,0-2-44,0-1 407,0 2-581,0-1-79,0-1-77,0 0-74,0 0 77,-1-1-1041,-1-1 748,-1 0 166,0-2 83,-4-3-351</inkml:trace>
  <inkml:trace contextRef="#ctx0" brushRef="#br0" timeOffset="252.5256">1 543 9472,'0'-1'614,"0"-1"-46,1 0-44,-1 1-44,1-1-39,0 1-40,0-1-36,1 1-35,0-2 233,2 0-115,0 0-100,0 0-85,1-1-37,1 1-71,12-7 177,-11 7-103,-3 1-34,0 0 64,13-6 117,1 0-66,1 2-60,-1-1-52,5 1-21,-1 0-56,13-3-21,-1 2-64,27-7-14,-21 3 52,-14 3-73,50-14 21,-25 8-60,-9 5-71,0 3-103,-14 3 15,0-1-93,-10 2 54,0 0-38,-1 0-38,0 0-39,-1 1-38,0 0-39,0 0-37,-1 1-38,3 0-475,-3 2 78,1 1-101,3 2-396,-7-2 499,-1-1-340,-1-2-686</inkml:trace>
  <inkml:trace contextRef="#ctx0" brushRef="#br0" timeOffset="832.1123">943 240 8320,'0'0'1093,"1"1"-403,0 0-158,0 2-53,2 3-31,0 1-45,2 9 292,-1-1-161,4 23 590,-4-17-469,-1-11-282,-1-1 41,2 8 39,-1-2-117,0-3-149,-1 1-46,2 16 43,1 2-58,2 3-41,9 35-14,-2-13-129,3 36 58,-10-14-4,0-14-18,0-14-54,-2-24 25,-2-16 32,-1-1 0,-1 1 0,0 1-1,0 0 20,-1-9-2,0 0 0,0 1 0,-1-1-1,1 0 1,-1 0 0,0 0-1,1 0 1,-1 0 0,0 1-1,0-1 1,0-1 0,0 1 0,-1 1 2,1-2 4,1-1 1,-1 1 0,0 0 0,1 0 0,-1 0-1,1 0 1,0 0 0,-1 0 0,1 0 0,0 0-1,0 0 1,-1 0 0,1 0 0,0 1-5,0-9 72,0-10 105,0-7 27,7-29 20,-1 10-149,-3 13-53,-2 14-10,1 0 0,1 0-1,0 0 1,4-12-12,1-1 6,-6 22-4,0-1 0,0 1 0,1 0 0,-1 0 0,1 0-1,1 0 1,0 0 0,0 0 0,0 1 0,0 0 0,2-1-2,-5 6 4,2-3 45,2 0 0,-1 0 0,0 0-1,1 1 1,0 0 0,3-3-49,13 1 223,-8 6-72,1 3 36,-10-3-146,0 1 0,1 0 0,-1 0 0,0 1 0,0-1 0,3 4-41,21 19 145,-22-18-123,0-1 1,1 0-1,0-1 1,0 1-1,0-1 1,0-1 0,1 1-1,4 1-22,33 10-21,-19-7-38,-2 0 0,6 5 59,-23-11-1,-1-1-1,0 1 0,0-1 0,1-1 0,-1 1 0,1-1 2,9 1 46,0-1 0,0-1 0,5-1-46,9 1 71,-25 0-63,0-1 1,0 1 0,-1-1 0,1 0-1,0 0 1,0 0 0,0-1-9,1-1-8,0 0 1,0 0 0,-1 0-1,1 0 1,-1-1-1,0 0 1,0 0 0,2-2 7,-1 0-11,-1 0 0,1-1 0,-1 1 1,-1-1-1,1 0 0,1-4 11,-3 4 13,0 0 0,0 0 0,0-1 0,-1-1-13,-1 7 2,-1 0 1,1 0-1,-1 0 1,0 0-1,0 0 1,0 0-1,0 0 0,0 0 1,-1 0-1,1 0 1,0 0-1,-1 0 0,0 1 1,1-1-1,-1 0 1,0 0-1,0 0-2,-5-14 60,5 14-47,0-1 0,1 0 1,-1 0-1,0 1 0,-1-1 0,1 0 0,0 1 0,-1 0 0,1-1 0,-1 1 0,0 0 0,0-1 0,0 1 0,0 0 0,0 1 0,0-1 0,-1 0 0,-1-1-13,0 1 34,0-1 0,0 1 0,-1 0 0,1 0 0,-1 0 0,0 1-34,2 0 23,0 0 0,-1 0 0,1 1 0,0 0 0,-1 0 0,1 0 1,-2 0-24,1 0 18,0 1 0,0 0 0,0 0 0,0 0 1,0 1-1,0 0 0,0-1 0,1 1 1,-1 0-1,1 1 0,-1-1 0,0 1-18,-3 3 26,0 1 0,0-1 0,1 1 0,-1 1-26,-36 52 100,34-46-77,-15 27-19,20-33-12,0 1-1,1 0 1,0 0-1,0 1 1,1-1 0,0 0-1,1 1 1,0 0-1,1-1 1,-1 4 8,1-1-2,0-6 3,0 0-1,0 0 1,0 0-1,1 0 1,0 0-1,0 0 1,0 0-1,1 0 1,0 0-1,0-1 1,0 1-1,1-1 1,1 3-1,23 31 52,5-3 40,-29-33-78,0 0-1,1 0 1,-1 0 0,1 0-1,0-1 1,0 0 0,4 2-14,12 3-12,-7-3-45,6 2-124,1-2-107,0 0-107,1-2-108,-1-1-108,-1-1-109,0-1-111,-2-1-110,0-3-341,3-4-763</inkml:trace>
  <inkml:trace contextRef="#ctx0" brushRef="#br0" timeOffset="1404.0892">2141 336 8192,'0'0'1093,"0"0"-403,0 0-158,0 0-53,1 0 31,-1 0-97,2 0-88,1 0-79,0-1-133,9 3 182,-7 0-125,-3 0-29,0 1 45,1 0 56,-1 2 67,0-3-121,0 1 1,0 0-1,0-1 1,0 1 0,0-1-1,0 0 1,3 2-189,9 9 736,-8-4-428,0 1-59,4 13 72,0 5-88,5 17 7,6 8 43,-4-11 245,-2 0 0,9 42-528,-16-55 140,1 0-38,11 31 12,-5-20-92,-3 1 0,1 10-22,-6-18 6,-2-13-64,-1-1-60,-2 1-68,-1 0-77,-1-20 258,0 0 0,0 0-1,0-1 1,0 1 0,0 0-1,0 0 1,0 0 0,0 0-1,0 0 1,-1 0 0,1 0-1,0 0 1,0 0 0,0 0-1,0 0 1,0 0 0,0 0-1,0 0 1,0 0 0,0 0-1,0 0 1,0 0 0,0 0-1,0 0 1,0 0 0,-1 0-1,1 0 1,0 0 0,0 0-1,0 0 1,0 0 0,0 0-1,0 0 1,0 0 0,0 0-1,0 0 1,0 0 0,0 0-1,0 0 1,0 0 0,0 0-1,0 0 1,-1 1 0,1-1-1,0 0 1,0 0 5,-12-15-145,1-3 69,2-1 57,2-2 44,0-5 45,-5-35 150,9 45-172,-22-131 480,12 49-207,6 16-93,4-4-47,3 63-86,1 0-1,1 0 0,1-1-94,1 6 133,0 0-1,6-10-132,-5 12 76,0 1 35,1 0-1,0 0 1,0 1-1,2-1 1,0 2-1,0-1 1,9-10-111,11-4 233,-26 26-207,1 0 0,1 0 0,-1 0 0,0 0 1,0 0-1,1 1 0,0-1-26,0 1 18,0 0 1,0 1-1,0-1 1,-1 1-1,1 0 1,0 0-1,0 0 1,0 0-1,0 1 1,-1 0-1,1-1 1,0 1-1,0 1 1,-1-1-1,4 2-18,9 2 42,-11-4-33,-1 1 1,1-1-1,0 1 0,-1 0 1,0 0-1,1 0 1,-1 0-1,0 1 0,0 0 1,0-1-1,-1 2 1,4 2-10,-3 0-3,-1 0 1,0 0-1,0 1 1,0-1 0,1 5 2,8 35-106,-11-42 89,-1 1 0,1-1 0,-1 0 0,0 1 0,0-1 0,-1 1 17,0 3-18,0-1 0,-1 1 0,-1-1 0,0 3 18,-1 1-12,-1 1 6,1-1 0,-2 0 1,1 0-1,-2-1 0,1 0 0,-1 0 1,-5 5 5,-3 2 4,-1-1 1,0-1-1,-10 7-4,15-14 14,0 0-1,0-1 1,-6 3-14,-16 6-24,1-1-68,16-7-66,0 0-70,1 0-74,4-3-76,6-2-105,2-3-80,-3 0-59,4 1 264,2-1-33,1 0-35,1-1-35,1 0-36,1-1-38,0 0 5,0 0-16,0 0-50,3-1-485,10-4-1541,-12 4 1875,1 1 62,-1 1 143,0-1 80,0 1 97,0 0 109,12-1-934,11 1-545,-28 1 1727</inkml:trace>
  <inkml:trace contextRef="#ctx0" brushRef="#br0" timeOffset="1652.6267">2812 591 6016,'4'4'551,"0"-1"-36,2 3 226,-2-3-416,-1 1-32,0-1-36,0 2-38,0-1-41,-1 1-41,11 26 330,-8-20-284,-1 0 48,1 0 66,0 0 82,-2-5-86,0 1 0,-1-1 0,0 1 1,0 0-1,0 2-293,0 6 449,0 0-33,-1 4 46,-1 1-81,-1-1-95,0 0-112,1-8-131,0-1-42,-1 0-46,1-1-47,0-2 62,-2-2-93,0-2-90,0-1-90,-2 0-88,0-2-86,0 0-85,0 0-82,1 0 85,-1 0-48,3 0 37,0 0-46,0 0-166,1 0-439</inkml:trace>
  <inkml:trace contextRef="#ctx0" brushRef="#br0" timeOffset="1823.9847">2748 192 10112,'0'0'1343,"0"0"-495,0 0-193,0 0-67,0 0 38,0 0-121,-1 0-112,0 0-103,-4 0 174,1 1-41,2 1-42,0 0-39,0 1-40,2 0-37,0 1-37,1 0-36,0 0-35,1 0-33,2 4 26,2 0-122,0-1-114,-2-3 4,0-2-70,2 1-78,-1 0-83,-2-1 84,1 0-33,-1 0-34,1 0-37,-1 0-36,0 0-39,1 1-40,-2 0-40,-2-3 487,4 4-667,1 0-44,0 0-56,0 0-65,0-1 118,1 0-38,12 7-1640,-18-10 2388</inkml:trace>
  <inkml:trace contextRef="#ctx0" brushRef="#br0" timeOffset="1987.2288">3196 479 6528,'-7'-6'778,"2"3"-75,0 0-77,0 2-84,0 2-85,1 0-91,-1 1-94,-1 1-99,0 1-101,1-2 131,0 1 172,-1 5 566,3-3-711,-1 1 109,-1 0-57,-1-2-45,0 0-37,-3 2 31,-3 6 70,5-2-87,1 2-34,-2 8 41,2 2-43,-1 23 141,6-19-66,2 2 118,3-9-126,-2-11-76,0 1 0,1-1 0,4 7-169,6 12 391,-13-26-380,15 20 295,4-6-75,3-5-67,2-2-57,5 2-40,-15-5-37,-1-2-61,0 0-71,1-2-79,-1 0-88,0-2-98,0 0-106,0-2-116,-1-1-123,-6 2 306,0-1-34,0 1-36,0-1-36,0-1-38,0 1-39,-1-1-40,1 0-41,-1 0-43,0-1-43,0 0-44,0 0-46,0 0-47,-1-1-48,3-2 108,-1-1 80,2-2-70,3-6-324,-11 17 1141</inkml:trace>
  <inkml:trace contextRef="#ctx0" brushRef="#br0" timeOffset="2187.6252">3292 0 10880,'0'8'1026,"-1"0"-66,1-2-270,0 0-52,0 0-57,0 0-62,1 0-68,-1 1-72,1 0-77,0 0-83,2 3 25,1 6 30,0-2 2,-2-7 146,0 0-71,1-1-64,-1-1-56,1 0-49,-1 0-41,4 4 46,9 18 108,6 21-15,5-2-80,-7-13-62,-1 1-1,-3 0 0,6 19-137,-10-27 35,-1-1-34,1 3-48,-3-1-36,1 7-119,-4-17 39,0 1-49,1-1-54,0 1-62,-1-6-93,19 26-1174,-17-30 1117,-1 1-54,0-2 45,0 0-56,-1 1-66,0-1-75,2 2-307,2 1-535</inkml:trace>
  <inkml:trace contextRef="#ctx0" brushRef="#br0" timeOffset="2440.6988">3787 399 8320,'-1'3'205,"-4"6"662,-7 6 1089,-2-7-686,6-3-1004,1 2 58,-11 17 788,9-12-612,5-6-297,-1-1-42,-9 8 384,-3 3 69,10-7-356,0 3-38,5-7-119,-6 11 170,0 0-61,-2 6 13,5-11-77,1-1-1,1 1 1,-2 7-146,4-14 47,1-1-1,-1 0 0,1 1 1,0-1-1,0 1 0,1-1 1,-1 0-1,1 1-46,6 20 262,-4-15-185,5 8 105,-3-9-138,1 0-38,0-2-41,1 1-46,0-2-50,0 0-55,1-1-59,0-1-64,1-1-68,-1 0-72,0-1-76,1-1-82,-1-2-85,0 0-90,1-2-239,1-5-576</inkml:trace>
  <inkml:trace contextRef="#ctx0" brushRef="#br0" timeOffset="2741.781">3915 559 7808,'3'0'709,"1"0"-82,0 1-75,-1-1-71,1 0-65,-1 1-60,1 0-55,-1-1-48,3 1 97,-1 1-109,-1-1-87,7 4 140,-7-4-127,0 1 424,0-1-119,0 0-103,-1-1-90,1-1-46,-1-1-87,1 0-54,1-1-39,-2 0-11,-1 2 14,0 0 21,0 0 36,11-3 45,3 0-36,3-7-56,-4 2-43,10-3-48,7-4-37,-11 3 52,11-14 74,-15 13 28,-4-3 49,-13 16-130,1 0 1,-1 0-1,0 0 0,1 1 0,-1-1 0,0 0 0,0 0 0,1 0 1,-1 0-1,0 0 0,0 0 0,0 0 0,0 0 0,0 0 1,0 0-1,-1 0 0,1 0-11,0-1 14,-1 1 0,0 0 0,1 0 0,-1 0 0,0 0 0,1 0 0,-1 0 0,0 0 0,0 1 0,0-1 0,0 0 0,0 0 0,0 1 0,0-1 0,0 0 0,0 1 0,-1-1-14,-6-1 142,0 2-36,-16 11 113,16-7-121,-8 4 96,1-2-34,-14 5 83,16-7-111,0 1 0,0 0 1,-5 4-133,-6 7 222,4 0-16,-12 9 97,7 1-49,21-21-194,1 0 0,0 1-1,0-1 1,-2 5-60,-1 4 97,-4 5 44,-13 27 114,11-12-143,9-13-80,4 0-38,6-1-43,6-2-52,-2-10-3,1 0-109,0-2-102,2 0-92,1-2-85,0 0-75,0-1-67,1 0-58,-4-1 100,-1-2-55,1 0-73,0-2-94,-2 0 85,0 0-58,1-2-213,6-1-564</inkml:trace>
  <inkml:trace contextRef="#ctx0" brushRef="#br0" timeOffset="3052.3893">4362 447 8704,'0'3'688,"0"0"-61,0 0-58,-1 0-56,1 2 132,0 0-101,0-1-93,0 1-84,0 0-77,1-1-68,0 0-60,1 0-51,1 5 293,1-1-48,-2 0-49,1 0-51,1 5 42,0-4-42,2 5 16,-3 1-174,0 1-47,1 8-35,5 9-31,5 14-56,-11-37 9,0 1 0,0-1 1,6 11 61,-5-12-35,-2-7 25,0 1-1,-1 0 1,0 0-1,0 0 1,0 0-1,0 0 1,0 0-1,0 0 1,-1 0-1,1 1 1,-1-1 0,0 2 10,0 9-20,0-2 64,0-2 50,0-3 65,0-7-152,0 0-1,0 0 1,0 0 0,0 0-1,0 0 1,0 0 0,-1 0 0,1 0-1,0 0 1,0 0 0,0 0 0,0-1-1,0 1 1,0 0 0,0 0-1,0 0 1,0 0 0,0 0 0,0 0-1,0 0 1,0 0 0,0 0 0,-1 0-1,1 0 1,0 0 0,0 0-1,0 0 1,0 0 0,0 0 0,0 0-1,0 0 1,0 0 0,0 0-1,0 0 1,0 1 0,0-1 0,0 0-1,0 0 1,-1 0 0,1 0 0,0 0-1,0 0 1,0 0 0,0 0-1,0 0 1,0 0-7,-1-1 28,0-1-1,0 1 1,-1-1-1,1 0 1,1 1-1,-1-1 1,0 0-1,0 1 1,0-3-28,-3-21 292,4-31 329,1 30-321,0-1-63,3-1-44,1 0-60,0 2-76,-2 10-69,4-6-1,-3 11-50,2 0-53,-2 4 3,0-1-33,0 1-36,1 0-40,2-4-247,-3 5 184,0 1-37,0 0-39,0 1-40,0 0-43,-1 0-45,2 0-192,1 0-85,1-1-236,4 0-596,-10 4 1496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2:52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4864,'0'0'1060,"0"0"-456,0 0-297,0 0-50,1 0-43,0 0-32,2 0 607,-1 0-67,0 0-66,0 0-61,0 0-58,0 0-54,1 1-50,-1-1-47,1 0 106,0 0-84,0 0-71,1 1-61,-1-1-53,0 0-36,13-2 531,-10 1-437,-1-1 84,25-6 192,-14 4-315,1-1-35,-1-1-50,-2 0-67,20-9 56,-3 4-73,-11 5-23,-1-2 1,5-3-51,24-13 37,-16 18-35,-16 4-9,41-12-45,-5 2 34,-31 9 31,-4 1 48,0-1 1,0-1 0,10-3-62,-23 6-187,0-1 61,1 1 56,-1 0 49,3-1 74,1 1 87,16-3 516,-19 3-550,1 1-36,-1-1-48,0 1-60,0-1-74,1 1-85,-2 0-60,1 0-85,0-1-94,0 1-101,-1 0-111,1 0-119,-3 0 337,0 0-33,1 0-34,-1 0-35,-6 0-738,-3-3-751,7 3 1775,-1-1 0,1 0 0,0 0 0,-1 0 0,1 1 0,0-1-1,0 0 1,0 0 0,0 0 0,-1 0 0,1 0 0,0 1 0,0-1 0,1-1 246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2:52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7552,'0'0'1002,"0"0"-370,1 0-145,1 0-48,0 0-58,1 0-46,0 0-44,1 0-37,1 1 19,0-1-41,3 0 90,13-1 342,-16 0-417,0-1 50,4-2-34,1 0-35,11-3 137,2 1-99,0 1-73,-2 1 37,-1-2 1,10-3-231,-6 0 241,0 3-36,4 1 4,14-1 56,16-3 89,-35 4-169,6-1 15,-2 4-62,-3 2-16,0 0-41,4 0-24,8 0-13,-17 3-69,-5 3-120,0-1-145,-12-4 253,-1-1 1,0 0 0,1 0 0,-1 0-1,0 0 1,1 0 0,-1 0 0,0 0 0,1-1-1,-1 1 1,1-1 36,8-3-579,-6 3 348,-1-1-36,-1 1 11,1 0-39,0-1-42,0 1-50,0-1-200,1 0-106,-1 0 48,0 0-68,1-1-209,2-3-536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30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3499 1 9216,'0'0'1252,"0"0"-461,0 0-182,0 0-61,0 0 33,0 0-112,0 0-106,0 0-96,0 0-59,0 0 101,0 0-58,0 0 213,3 0 250,-3 0-685,1 0 0,-1 0 0,0 0 1,1 0-1,-1 0 0,1 0 0,-1 0 0,1 0 0,-1 0 0,0 0 0,1 1 0,-1-1 0,1 0 0,-1 0 1,0 0-1,1 0 0,-1 1 0,0-1 0,1 0 0,-1 0 0,0 1 0,1-1 0,-1 0 0,0 1 0,1-1 1,-1 0-1,0 1 0,0-1 0,0 1 0,1-1 0,-1 1-29,5 5 421,-1-3-198,2 0 60,-2 2-95,0 2-49,7 10 148,0 0 39,-6 1-109,-2-5-120,0-1-24,11 47 320,-10-39-216,1 3 49,-2-1-106,-3 0-33,-3 11-4,-2 2-38,0-3-17,1-4-3,3-12-10,-2 1 0,0-1 0,-1 0 0,0 0-15,-1-2 1,-11 35 42,-11 20 78,18-50-71,-1 0-1,-6 9-49,-16 14 3,13-19 7,-2 2-10,-16 23 0,8-9-71,-2-3 48,-38 33 78,30-31 102,-14 20-157,32-33 47,9-9-18,-1-1-1,0 0 1,-10 7-29,-23 15 64,22-12-64,13-13-9,-1 0-1,0 0 1,-1-2 0,-13 10 9,-78 38-7,0 1 19,34-18 24,45-27-51,-24 8 15,-72 33-33,37-16 45,5-8 47,39-18-10,-3 1 46,-18 10-95,50-20 4,-48 21-10,41-19-23,0 0 1,-12 1 28,-55 11-80,32 0 47,36-12 24,-1 0 0,0-1 0,0-1 0,-5 0 9,-5-1-4,-2 0 9,0 1-1,-12 4-4,-29 6 87,-37-1 118,31-5-97,-38 6-30,-25 4-71,116-14-52,0 2-1,-18 6 46,-16 4-23,47-14 29,0 0 0,0 0 0,-1-1 0,0-1-6,-7 1 48,12-1 0,-1 0 0,1 0 0,-1-1 0,1 0 0,-4 0-48,-5-4 72,9 3-48,1 0 1,-1 0-1,0 1 0,1 0 1,-1 1-1,-3-1-24,-6 0-1,0 0 0,-14-5 1,15 3-39,0 1 0,-16-1 39,-13 3-152,-2 0 59,1 0 50,-1 0 43,-35 0 74,-94 0 220,181-2-262,6-6-47,-4 4-24,-2 0-35,2-9-117,3-4 4,6-1 79,-1-1 0,0 0 0,0-4 108,21-34-140,-11 18 145,3-14 53,-8 12-9,13-7-21,-13 23 77,18-16-105,-32 34 7,13-15 25,-17 14 14,-1 0 34,-2 8-77,0 0-1,-1 0 0,1 0 1,0 0-1,0 0 0,0 0 1,0 0-1,0 0 0,0 0 1,0 0-1,0 0 0,0 0 0,0 0 1,0 0-1,0 0 0,0 0 1,0 0-1,0 0 0,0 0 1,-1 0-1,1 0 0,0 0 1,0 0-1,0 0 0,0 0 1,0 0-1,0 0 0,0 0 1,0 0-1,0 0 0,0 0 1,0 0-1,0 0 0,0 0 0,-1 0 1,1 0-1,0 0 0,0 0 1,0 0-1,0 0 0,0 0 1,0 0-1,0 0 0,0 0 1,0 0-1,0 0-2,-16 13 21,-8 3-9,15-9 7,1 0 0,-1 1 0,1 0 0,0 0 0,-1 2-19,-13 25 75,17-27-66,1-1 0,-2 0 1,1 0-1,-6 6-9,-66 54 32,56-46-36,-11 11-84,-3 3-46,14-14 77,5-7-39,0 0-1,-5 2 97,-7 6-93,10-6 70,-125 128 66,141-142-42,1-1 0,-1 0 1,1 1-1,0 0 1,-1-1-1,1 1 0,0 0 1,0 0-1,0 0 1,1-1-1,-1 3-1,-1 8 38,2 5 53,2-4-10,9 9-42,-6-12-31,-3-6 0,1-1 1,-1 1 0,1-1-1,0 1 1,0-1-1,0 0 1,0 0 0,0 0-1,1-1 1,-1 1 0,1-1-1,0 0 1,0 0-1,0 0 1,3 1-9,8 2 38,0-1 0,0 0 0,10 1-38,-11-2 18,21 6 43,-4 3-57,-20-7-13,1 0-1,0-1 0,0-1 1,5 1 9,3-1-4,-13-2 3,1 0 1,-1 0 0,1 1 0,-1 0 0,0 0 0,0 1-1,2 1 1,19 6 7,-17-8 14,1 0 0,-1-1 0,1 0 0,7-1-21,-17 0 6,1 0-1,-1 0 1,0 1-1,1-1 1,-1 1-1,0 0 1,0 0 0,1 0-1,-1 0 1,0 0-1,0 0 1,0 0-1,0 1 1,0-1-1,-1 1 1,1-1 0,0 1-1,-1 0 1,1-1-1,-1 1 1,1 0-1,-1 1-5,0-2 0,0 1 0,-1-1 0,1 0 1,0 1-1,-1 0 0,1-1 0,-1 1 0,0-1 0,0 1 0,1 1 0,-1 0-48,0-3 5,0-3-26,1-14-39,0-21-87,-6 16 92,-10-11 73,12 25 30,0 0 0,1 0 0,0-1-1,0 1 1,1 0 0,0-1 0,1 1-1,0-8 1,-2-13 3,-4-26-3,2 25 67,0-26-67,0-7 98,-4 6-49,1 12-36,-6-40 51,-6-3 80,18 84-137,0 1 1,-1-1-1,0 1 1,0-1-1,0 1 1,-1-2-8,-8-13 73,7 8 3,3 0 39,1 1 22,0 24 41,0 13-3,0-17-132,-2 33-43,1-30 0,1 0 0,0-1 0,1 1 0,0 0 0,3 6 0,-2-9 2,2 7 13,-1 0 1,-1 0-1,0 8-15,1 12-28,3-5-38,-4-22-2,0 1 0,-1-1 0,1 12 68,-2-18-13,0 13-80,1-2-57,0-14 121,-1-1-1,1 1 1,-1 0-1,1 0 0,-1 0 1,1-1-1,0 1 1,0 0-1,0-1 0,0 1 1,0 0-1,0-1 1,1 2 29,-1-4-258,0 0 105,0-2 68,0-1 62,0 0 4,0 3-35,7-17-84,-7 15 124,0 0-1,0-1 0,0 1 1,-1-1-1,0 1 0,1 0 1,-1-4 14,0-8-33,-1 4 21,1 0 0,1 0-1,1-10 13,25-131 0,-24 131-1,-3 16 2,0 0 1,1-1-1,0 1 0,0 0 0,0 0 0,1-1 0,0 1 1,0 1-1,0-1 0,2-3-1,2-2 22,6-9 116,-12 19-134,0 0 0,0 0 0,1-1 0,-1 1 0,0 0 0,0 0 0,0-1 0,0 1 0,0 0 0,1 0 1,-1 0-1,0 0 0,0-1 0,0 1 0,1 0 0,-1 0 0,0 0 0,0 0 0,0 0 0,1 0 0,-1 0 0,0-1 1,0 1-1,1 0 0,-1 0 0,0 0 0,0 0 0,1 0 0,-1 0 0,0 0 0,0 0 0,1 0 0,-1 0 0,0 1 0,0-1 1,1 0-1,-1 0 0,0 0 0,0 0 0,1 0 0,-1 0 0,0 0 0,0 1 0,0-1 0,1 0 0,-1 0 0,0 0 1,0 0-1,0 1 0,0-1 0,1 0 0,-1 0 0,0 0 0,0 1 0,0-1-4,3 12 113,-1 3-40,-3 22-15,0-8-57,1 66 20,0 130 103,0-155-135,0 1-53,1-52-7,2-8-7,1-3-23,1-1-44,-5-7 140,0 0 0,0 1 0,0-1 0,0 0 0,0 0 0,0 0 0,0 0 0,1 0 0,-1 0-1,0 0 1,0 0 0,0 0 0,0 1 0,0-1 0,0 0 0,0 0 0,0 0 0,0 0 0,1 0 0,-1 0 0,0 0 0,0 0 0,0 0 0,0 0 0,0 0 0,0 0 0,0 0 0,1 0-1,-1 0 1,0 0 0,0 0 0,0 0 0,0 0 0,0 0 0,0 0 0,1 0 0,-1 0 0,0 0 0,0 0 0,0 0 0,0 0 0,0 0 0,0 0 0,0 0 0,1-1 0,-1 1 0,0 0-1,0 0 1,0 0 0,0 0 0,0 0 0,0 0 0,0 0 0,0 0 0,0 0 0,0-1 0,0 1 5,2-1-32,-1-1 17,0 1 0,0 0 1,0 0-1,0 0 0,0-1 1,0 1-1,0-1 0,0 1 0,-1 0 1,1-1-1,-1 1 0,1-1 1,-1 0-1,1 1 0,-1-1 0,0 1 1,0-1-1,0 1 0,0-1 0,0 0 1,0 0 14,2-43-113,3 0 65,0 12 27,-1-31 21,-4 26 132,0-1-87,0 0-56,0-50-81,0 35 100,0 22 59,0 0 67,0-3 101,0 2 115,0 16-126,0 0 36,0 1 38,0-1 42,0 29-167,0-1-36,0 14 42,0-6-112,0-1-35,0 42-15,0-37 23,0 77-77,0 40-81,3-86 25,2-23-2,0 5-74,-2 2-87,-3 23-366,0-26 119,-1-25 317,-1-2 34,-2-2 5,-2 2-30,5-8 161,-1 3-208,-1-6 91,-7-6 78,-8-8 11,-2-7 47,-73-96 109,74 100-37,-4 1 45,11 11-6,0 0 0,0 1 0,0 0 0,-7-1-114,-16 0 330,22 4-229,-24-4 218,7 6-195,28 2-128,1 0-1,-1 0 1,0 0-1,0 0 1,0 0-1,1 0 1,-1 0 0,0 1-1,0-1 1,1 0-1,-1 1 1,0 0-1,1-1 1,-2 2 4,2-1 3,0 1 0,0 0 0,1-1-1,-1 1 1,1 0 0,-1 0 0,1-1 0,0 1 0,0 0 0,0 0 0,0 0 0,0-1 0,0 1 0,0 1-3,0-1 2,1-1-1,-1 1 1,1 0-1,-1-1 1,1 1-1,-1-1 1,1 1 0,0-1-1,0 1 1,-1-1-1,1 1 1,0-1-1,0 0 1,1 0 0,-1 1-1,0-1 1,0 0-1,0 0 1,1 0-1,-1 0 1,1-1 0,-1 1-1,1 0 1,1 0-2,22 18 58,-19-13-52,0 0 0,1 0-1,0 0 1,0-1 0,0 0 0,1-1 0,0 1 0,-1-1-1,2-1 1,-1 0 0,8 2-6,3-1 4,9 2-28,2 0-36,-28-5 56,0-1 1,1 0-1,-1 1 1,0-1-1,1 0 0,-1 0 1,0-1-1,0 1 1,1 0-1,-1-1 0,0 0 1,0 1-1,0-1 1,1 0-1,-1 0 1,0 0-1,0 0 0,0 0 1,0-1 3,17-14-54,-2-3-53,-1 2-75,-8 4 100,-9 2 38,-1 8 43,0 0 0,0 1 0,0 0 1,-1-1-1,1 1 0,-1 0 0,1 0 1,-1 0-1,-2-1 1,0 0 9,0-1 0,-1 1 0,1 0 0,-1 0-1,1 1 1,-1 0 0,0 0 0,0 0 0,-5 0-9,-4 3-3,-2 2 40,-17 8 130,4-2 59,-3-5-61,11-5-89,-6 0-72,29 1-5,-1 0-1,0 0 1,0 0-1,0-1 1,0 1-1,1 0 1,-1 0-1,0 0 1,0 0-1,0-1 1,0 1 0,0 0-1,0 0 1,0 0-1,0-1 1,0 1-1,1 0 1,-1 0-1,0 0 1,0-1-1,0 1 1,0 0 0,0 0-1,0-1 1,0 1-1,0 0 1,-1 0-1,1 0 1,0-1-1,0 1 1,0 0-1,0 0 1,0 0 0,0-1-1,0 1 1,0 0-1,-1 0 1,1 0-1,0 0 1,0-1-1,0 1 1,0 0-1,0 0 1,-1 0 0,1 0-1,0 0 1,0 0-1,0 0 1,-1-1-1,1 1 1,0 0-1,0 0 1,0 0-1,-1 0 1,1 0 0,0 0-1,0 0 1,-1 0-1,1 0 1,0 0-1,0 0 1,0 0-1,-1 0 1,1 0 1,4-7-19,-3 5 19,0 0-1,0 1 1,-1-1 0,1 0-1,0 0 1,1 1 0,-1-1-1,0 0 1,0 1 0,1-1-1,-1 1 1,0 0 0,1-1-1,0 1 1,-1 0-1,1 0 1,0 0 0,-1 0-1,1 0 1,0 1 0,0-1-1,0 0 1,0 1 0,0 0-1,0-1 1,0 1 0,0 0-1,0 0 1,0 0 0,0 0-1,1 0 1,-1 0 0,0 0 1,0 0-1,-1 0 0,1-1 0,0 1 0,0-1 0,-1 1 1,1-1-1,0 0 0,-1 0 0,1 0 0,-1 0 0,1 0 0,0 0 4,-1 0-1,1 0 1,-1 1 0,1-1-1,0 0 1,-1 0-1,1 1 1,0-1-1,0 1 1,-1 0-1,1-1 1,0 1-1,0 0-3,-1 0-1,0 0-1,0 0 0,0 0 1,0 0-1,0 0 0,0 0 1,0 1-1,0-1 0,0 0 1,0 0-1,0 1 0,0-1 0,0 1 2,0 0 2,-1-1-1,0 0 0,0 1 0,0-1 0,1 1 0,-1-1 1,0 1-1,0-1 0,0 1 0,0-1 0,0 0 0,0 1 1,0-1-1,0 1 0,0-1 0,0 1 0,0-1 0,0 1 1,0-1-1,-1 1 0,1-1 0,0 1 0,0-1 0,0 0 1,-1 1-1,1-1 0,0 1 0,-1-1-1,-1 3 12,0 0 0,0 0 0,-1 0 0,1-1 0,-1 1 0,1-1 0,-1 0 0,0 1 0,0-1 0,0-1 0,-1 1 0,1 0 0,0-1-1,0 0 1,-4 1-12,-19 11 72,-9 16 45,27-25-120,-11 7-25,18-11 28,1 1-1,-1-1 1,1 1 0,0 0-1,-1-1 1,1 1-1,0-1 1,-1 1 0,1 0-1,0-1 1,0 1-1,-1 0 1,1-1 0,0 1-1,0 0 1,0-1-1,0 1 1,0 0 0,0-1-1,0 1 1,0 0-1,0 0 1,1-1 0,-1 1-1,0 0 1,0-1-1,1 1 1,-1-1 0,0 1-1,1 0 1,1 3 0,0-1 0,1 0 0,0 0 0,-1 0 0,1 0 0,3 2 0,5 6 0,-6-6 0,1 1 0,0-1 0,0 0 0,0 0 0,1-1 0,0 1 0,0-2 0,7 4 0,11 3 0,45 18-104,-43-21 86,-2-2 16,-17-4 13,0 0 0,0 1 0,0 1 0,0-1 0,4 3-11,-7-3 5,-1 1 1,0-1-1,1 0 0,-1-1 1,1 1-1,0-1 0,-1 0 1,5 0-6,10 0 82,-16-1-63,0 0 109,-6 0-80,-5 0-62,0 0-47,-36 0-409,35-1 407,1-1 42,4 1 2,-34-7-153,3 4 59,27 4 102,1-1 0,-1 1 0,1-1 0,-6-2 11,-19-8 35,-8-2 102,38 12-131,-6-1 27,0 0 0,-1-1 0,1 0 0,-5-2-33,11 4 4,0 0-1,0 1 0,0-1 0,0 1 0,-1 0 0,1-1 1,0 1-1,0 0 0,0 0 0,-2 1-3,-3-1 0,7 0 0,-1 0-1,1 0 0,-1 0 1,1-1-1,0 1 0,-1 0 1,1 0-1,-1 0 0,1 0 1,-1 1-1,1-1 0,-1 0 1,1 0-1,0 0 0,-1 0 1,1 0-1,-1 0 0,1 1 1,0-1-1,-1 0 0,1 0 1,-1 1-1,1-1 0,0 1 1,8 7-50,3-2-48,-1 0-85,-5-4 43,-1 0-39,0 0-115,-2-1 207,0 0-53,0-1-50,0 1-48,1-1-45,-1 1-44,1-1-42,0 0-38,1 0-273,0 0-74,0 0-69,0 0-59,0-1-52,-1 0-46,3-1-1083,10-11-2379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26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9216,'0'-1'-269,"0"0"72,0 0 68,0 0 63,0 0 62,0 0 57,0 0 54,0-1 50,0 1 93,0-1 61,0 1 55,0 0 50,0-1 140,0 0 51,0 0 379,0 0 57,0-1 729,0 2-636,0 1-258,0 0-93,0 0-354,0 1-53,0 0-61,0 0-68,0 0-74,0 1-81,0 0-88,0 0-95,1 9 280,-1 1-34,3 11 71,3 5-75,-2-8-100,1 0-34,6 23 2,-7-18-34,-2-14-36,1 1 0,0 0 0,3 8 49,-2-11-44,-1 0 1,-1-1-1,1 1 1,-2 1 0,1-1-1,-1 0 1,0 0-1,-1 0 1,0 1-1,-1-1 44,1 8-67,0 3-18,0 45 52,0-45-34,0-4-71,0-6-18,0-4-60,0-2-67,0-4-77,2-10 226,2-1 70,16-20 39,-14 22-24,13-15-13,10 0 65,-29 24-3,27-16 114,1 5 55,-19 8-94,0 2-1,0-1 1,0 1 0,0 0-1,0 1 1,0 0 0,1 0 0,-1 1-1,2 1-74,-3-1 76,1 1 0,0 1 1,-1-1-1,1 2 0,0-1-76,21 15 183,-8 1-97,-5 4-80,0 9-17,-6-3-44,-4-10-2,-4-10-25,0 0-1,0 1 1,0 0-1,-1-1 1,-1 1 0,1 8 82,-2-13-37,0 0 1,0 0 0,-1 0 0,1 0-1,-1 0 1,0 0 0,0-1 0,-1 1 0,0 0-1,0-1 1,0 1 0,0-1 0,-1 3 36,-17 15-82,-9-3 56,16-13 6,-27 14-55,4-10 45,16-5 23,11-3 4,0 0 0,0 0 1,0-1-1,0 0 0,-1-1 0,1 0 1,-7-1 2,-10-2-62,-1-1-73,14 1 36,-14-3-132,9 2 9,15 3 132,-4 0-108,0-1 45,3 1 71,-1 0 0,1 0 0,0 0 0,0-1 0,0 0 0,-1-1 82,-3-3-252,5 2 80,0 0-41,0-1-48,2-1-55,0 0-64,0-2-69,2-2-121,0 0-77,3-9-560,7-12-901,-5 18 1229,0 1 41,0 1 90,-2 5 48,1-1-1,0 1 1,0 0 0,4-3 700,-8 8-63</inkml:trace>
  <inkml:trace contextRef="#ctx0" brushRef="#br0" timeOffset="300.0754">639 490 6016,'11'23'808,"-4"-9"-297,-2-4-116,-1-1-40,-1-1 73,0-2-94,-1-2-134,0 0-35,1 3 89,2 2 102,-3-4-49,-2-2-135,1-1 35,-1 1 42,0 0 50,3 2 847,2 0-644,0-1-45,0 2-41,1-1-36,7 5 283,0 0-106,5 0 13,-13-8-440,-1 0 1,0-1 0,1 1-1,-1-1 1,1 0-1,-1 0 1,1-1 0,0 1-1,1-1-130,16 0 360,17 0 184,-1-3-105,-1-8-110,-30 9-276,-1-2-1,0 1 1,0-1 0,6-3-53,-6 1 28,1 0 1,-1 0-1,0 0 0,-1-1 1,3-4-29,-6 9 6,0-1 1,0 1-1,0-1 1,-1 1-1,0-1 0,1 0 1,-1 0-1,0 0 1,0 0-1,0 0 1,-1 0-1,1 0 1,-1 0-1,1 0 1,-1 0-1,0-4-6,-12-14 41,2 8-34,-1-9-40,-6-6-63,14 23 69,0 1-1,-1 0 1,1 0-1,-1 0 0,-4-2 28,-3-3-85,0 2-1,0 0 0,0 0 0,-8-2 86,8 4-84,1 1 0,-1 0 1,0 1-1,0 0 0,0 1 1,-1 0-1,1 1 0,-8 0 84,-40 1-758,40 0 348,17 0 230,0 0-1,-1 0 1,1 0 0,0 0-1,-1 1 1,1-1-1,0 1 1,-2 0 180,-7 7-1498,10-6 1207,-1-1-265,1 0-37,1 0-668,0-1-62,3 0-64,1 0 226,5 0-632</inkml:trace>
  <inkml:trace contextRef="#ctx0" brushRef="#br0" timeOffset="561.7012">1422 43 9472,'1'-1'270,"-1"1"-46,1-1-40,-1 1-37,1-1 33,0 0-65,2-2 104,-2 2-54,-1 1-32,1-1 44,0 1 53,-1-1 61,1 0 27,-1 1 63,1-1 67,0 0 75,-1 1 80,1-1 86,0 0 93,0 0 99,-1 2-551,-1-1-55,1 1-48,0 0-45,0 0 19,-1 1-72,1-1-55,0 1-39,0 3 21,0-4 15,-1 0 66,-4 11 256,0-1-85,3 0-68,1 3-51,0 1-39,-1-1-43,-3 14 16,2-18-97,1 1 1,1 0-1,0 0 1,0 1-27,2 13 44,1 0 0,2 0 0,0 1-44,4 19 49,-2-14-14,0-9-41,2 6-56,-2 0-86,-2-2-25,-1-8-1,0-1-45,1 0-45,1-1-48,-3-12 277,-1 1-52,1-1-47,0 1-44,0 0-40,-1-1-35,3 6-343,-1-1-150,6 15-1566,-6-17 1384,-2-5 228,0 0-65,0-1-215,-1-1-559</inkml:trace>
  <inkml:trace contextRef="#ctx0" brushRef="#br0" timeOffset="757.6669">1134 411 9728,'1'-7'1609,"0"3"-582,0 1-229,0 0-74,0 1-192,1 0-78,-1 0-88,0 0-102,0 0-117,1 0-113,-1 0-123,-1 2-6,1-1-34,2-6 419,-3 6-253,0 1 1,0-1-1,0 1 1,1-1-1,-1 1 1,0 0-1,0-1 1,1 1-1,-1-1 1,0 1-1,0 0 1,1-1-1,-1 1 1,0 0-1,1-1 1,-1 1-1,1 0 1,-1 0-1,0-1 1,1 1-1,-1 0 1,1 0-1,-1 0-37,9-3 330,-7 2-281,19-7 447,-1-1-90,20-8 309,-25 12-444,1 1 38,10 1-47,2 2-96,1 1-73,1 1-52,14 0-27,9 2-107,-18 2-65,-13-2 1,0-1-55,0 0-67,0-1-75,-11-1 191,0 0-35,12 2-292,-1 0-111,1 1-93,0 0-118,1 0-61,-9-2-48,0-1 1,-1 0 0,10-1 920,-10-1-713,-1 0-39,3-2-187,7-1-513,-23 5 1447</inkml:trace>
  <inkml:trace contextRef="#ctx0" brushRef="#br0" timeOffset="1073.334">2460 91 9728,'-5'0'561,"0"0"-40,0 1-38,0-1-37,0 1-34,0-1-33,-4 2 284,-1 0-113,1 0-101,1 1-89,-1 0-74,-1 1-23,0 1-68,-23 11 248,19-9-206,6-2-51,0-1 51,-1 1 62,1-1 74,-3 1-205,0 2 36,-24 15 548,22-13-475,5-4-147,-5 5 105,-2 3-101,13-11-125,1-1 1,-1 1 0,1-1 0,-1 1-1,1 0 1,0-1 0,-1 1-1,1 0 1,0 0 0,0 0 0,1 0-1,-2 2-9,4 1 36,0-1 0,0 1-1,0 0 1,1-1-1,0 0 1,0 1-1,2 1-35,0 1 66,16 17 190,8 4-45,7 4-41,3-1-44,-2-2-46,22 8-16,-16-4-60,-4-2-56,-14-6 6,-5 4-70,-17-24 86,9 16-180,-8-7-6,-4-6 33,-3 0-48,-3 0-56,-3-1-64,-6 2-122,-1-1 42,1-2-30,0-1 0,-1 0 0,1-1-1,-6 0 462,-8 0-765,7-1 175,1-1-21,-2 1-71,6 2 154,0 0-42,-5 1-149,1 0-40,-33 0-1216,28-4 974,-54 11-1937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5T01:33:25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81 8192,'-8'6'1466,"2"-3"-532,1 0-354,1-1-53,0 1-67,-1 1-81,-4 8-15,4 0 71,4 4 152,6 9 356,8 0-30,-3-8-378,-1-3-163,1-1-90,-1-1-116,-2-1-112,5 6 39,-1-2-53,30 30-77,-34-38 36,0 1 0,-1-1 0,4 8 1,6 12 67,-15-22-3,1 8-57,-2-9 48,-1-1 65,1 0 36,0-2 66,-2-10 1,-2 1-38,-3-7 25,2-14 73,0 9-130,1 1-37,2 12-78,1 0-1,1 0 1,-1 0 0,1 0 0,1 0 0,0-5-38,5-26 109,0 1-57,-2 13-48,-3 17-14,1 0 0,0 0-1,1 0 1,2-5 10,0 1-36,1 0 0,0 1 0,7-8 36,-10 14-22,0 0 0,1 0 1,0 1-1,-1-1 0,2 1 0,-1 0 0,0 0 0,0 0 1,1 1-1,0-1 0,-1 1 0,6-1 22,9-3-143,-1 2-76,-18 4 208,19-3-366,8 1-159,-17 2 281,1 1-51,0-1-68,-2 1 21,0-1-66,1 1-76,2-1-85,10 0-731,30 0-1573,-35-1 1961,-2-1 41,31-10-2173,-41 11 2750</inkml:trace>
  <inkml:trace contextRef="#ctx0" brushRef="#br0" timeOffset="284.4853">815 113 7552,'-3'6'658,"0"1"-77,1 0-73,0 0-65,-1 3 113,1 0-111,0-1-87,0 1-67,-4 20 428,2-17-377,1 1 464,4-3-73,2-2-98,-1-5-363,1 0-34,-1 0-37,1 0-41,-1 2 73,0-1-36,2 4 120,9 3-3,-5-6-248,1-1 38,6 4 133,22 10 407,-26-15-484,-1-2-43,18 2 251,-2-4-88,3-4-29,14-6 40,-22 5-158,-17 3-102,1 1 1,-1 0-1,0-1 0,0 0 0,1 0 1,-1 0-1,-1 0 0,1-1 1,0 0-1,-1 0 0,1 0 0,-1 0 1,1-1-32,-1 1 23,0-1 1,-1 1 0,0-1-1,0 1 1,0-1 0,0 0-1,-1 0 1,1-2-24,3-19 61,-6-1-59,-5-1-70,-5-1-80,7 22 56,0-1 0,0 0 0,-1 1 0,-3-4 92,-13-12-301,7 10 77,-1 0-36,0 0-41,0 1-49,11 7 234,-3-1-135,-1 1 1,0 0 0,0 0-1,0 0 1,0 1-1,-4-1 251,-6-2-534,17 5 511,-11-4-329,6 3 116,0 0-55,3 1 60,-1 0-33,1 0-38,-1 0-41,1 1 24,0-1-33,-1 1-34,1-1-38,-1 1-38,1 0-42,-1 0-42,0 0-46,1 0 13,0 0-40,-1 0-161,-2 0-431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25E2-628E-4786-9E66-A6DE48BB8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FA88B-2CDD-457E-973B-7E8EE08C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A835-9BAB-4C9B-B017-853CFFA0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E78A-69BD-43D7-B808-FBBDF089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B760-6BCF-4389-8178-55F000CA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3079-7F56-48CE-9A24-3362D1E0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C9DD1-E2A0-4779-A5C9-8A1D2682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F5DF-0851-4CB4-B78C-A3D5D24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41BA-222F-4115-AE22-E2E9B98A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5AE2-4632-4ADB-9BB2-4DF0E5AC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8A26E-94F6-424F-89E1-7CA4B8685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3EB92-E172-42E2-84BF-B54121E79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91F7-F18C-43BC-8DBF-57E9CAED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164F-79A9-4FA3-B76F-B8C53FC1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3048-60EB-418E-8AE9-95A3DEC0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3DF9-8B32-4922-A280-CD5687E1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926D-97B5-4F67-BEAA-4CB820BF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0ED3-7F4C-47ED-BC68-F068F596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1FCF-584D-4BD0-B8B1-1BD19B13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9E2C-B6F4-4964-B828-002B9D33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AF00-4B39-4EF6-AA09-C346CC98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6DCC6-5471-42DC-952F-0DE84DCD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FFB5-CC96-4A15-B76C-BF0121CC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E084-6428-43B4-A4B1-09F0F6E4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E2DB-8713-4B3B-B234-FC3F03E4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F8F-494F-4B16-B06B-B047FC48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CFBE-D3EE-41ED-8CA0-EC79A18A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D99FA-3015-4075-9EE2-01BC3315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CB1B-5FCE-449E-9509-B314E3F7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330C-C41A-4DD0-9F55-D923F568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E376-5F10-45FA-9655-CD5107A8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583-56DD-41B8-B3AF-95E4ADC6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A9E4-C845-45EF-91BD-16CE920B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D972B-9078-4D14-BEC3-4C31DDC6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B76A0-E721-42C1-BD51-A7849CD7E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55A94-AEFF-445B-BAF6-BF1BE3BD6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99229-021C-4DA9-8FE3-CE8A2820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BB4B8-80B0-4CB7-8CC5-3DA0DD28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4689C-7FD7-40AB-B088-CA7A5C27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530A-102B-4C45-801E-A6A231D3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FBAC5-7CD9-4F2D-BCB4-8D51F1D7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2D51-944D-4A74-8E1D-281FC756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39110-62AC-43B3-97B9-865C8B54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8BDFD-E4F8-4DAE-B89E-C8AD4E87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259F-2274-4617-ADC0-D90CE179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B76E-60E9-40CD-81CC-32B66778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70CB-AF7C-467D-9E15-3B7E2232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92FA-B88D-483C-A93B-8F05F4CF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9BE5-0225-4174-AE9D-17619E1DA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7EA2-8CD4-47FF-B24B-BCA6542A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5430-0758-46DF-9B58-70B845E5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98D0-F8E6-4F0A-897D-5700F7D5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AAFB-9E77-4558-8634-5E8384F3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A5A64-7632-4904-B3CD-8E956E65A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66A5-544F-4501-BDBF-B8F9DD07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78D4A-E38F-414A-9782-F7C09E99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62D8-C1A0-424B-8F9E-C3A6CDB4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97CC-E8DD-45B2-A2F5-FF1C4720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2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1F401-3667-42B7-8D5C-4424279B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419CF-29DA-4DCB-866B-0E682A4F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BBDC-2A1A-4CA2-882E-9EF36D00D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59B5-A905-4C69-9419-D708777D0E6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8C23-8333-4D7F-A7EB-C12AF3FBB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F365-7D54-46F2-92B8-B23502046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C20A-31E5-4C7F-B21B-376D6E38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92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Melih HW 2</a:t>
            </a:r>
            <a:br>
              <a:rPr lang="en-US" dirty="0"/>
            </a:b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Due</a:t>
            </a:r>
            <a:r>
              <a:rPr lang="en-US" sz="3200" b="1">
                <a:solidFill>
                  <a:srgbClr val="FF0000"/>
                </a:solidFill>
              </a:rPr>
              <a:t>:  Feb 8</a:t>
            </a:r>
            <a:r>
              <a:rPr lang="en-US" sz="3200" b="1" baseline="30000">
                <a:solidFill>
                  <a:srgbClr val="FF0000"/>
                </a:solidFill>
              </a:rPr>
              <a:t>th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7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70D7-E20B-4198-9012-715035EF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57" y="212785"/>
            <a:ext cx="11223685" cy="4054415"/>
          </a:xfrm>
        </p:spPr>
        <p:txBody>
          <a:bodyPr>
            <a:normAutofit/>
          </a:bodyPr>
          <a:lstStyle/>
          <a:p>
            <a:r>
              <a:rPr lang="en-US" dirty="0"/>
              <a:t>Get your robot</a:t>
            </a:r>
          </a:p>
          <a:p>
            <a:r>
              <a:rPr lang="en-US" dirty="0"/>
              <a:t>Use USB2Dyanmixel and </a:t>
            </a:r>
            <a:r>
              <a:rPr lang="en-US" dirty="0" err="1"/>
              <a:t>PowerHub</a:t>
            </a:r>
            <a:endParaRPr lang="en-US" dirty="0"/>
          </a:p>
          <a:p>
            <a:r>
              <a:rPr lang="en-US" dirty="0"/>
              <a:t>Set servo max and min limits</a:t>
            </a:r>
          </a:p>
          <a:p>
            <a:r>
              <a:rPr lang="en-US" dirty="0"/>
              <a:t>Set center positions</a:t>
            </a:r>
          </a:p>
          <a:p>
            <a:r>
              <a:rPr lang="en-US" dirty="0"/>
              <a:t>Center positions are going to be your robot’s initial position for each servo</a:t>
            </a:r>
          </a:p>
          <a:p>
            <a:r>
              <a:rPr lang="en-US" dirty="0"/>
              <a:t>If I tell all the servos in your robot move to its center position, the robot must go to its initial position.</a:t>
            </a:r>
          </a:p>
          <a:p>
            <a:r>
              <a:rPr lang="en-US" dirty="0"/>
              <a:t>Test all servos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93017-1717-4392-9713-E76F76DD9A4B}"/>
                  </a:ext>
                </a:extLst>
              </p14:cNvPr>
              <p14:cNvContentPartPr/>
              <p14:nvPr/>
            </p14:nvContentPartPr>
            <p14:xfrm>
              <a:off x="1621594" y="4094570"/>
              <a:ext cx="1087200" cy="201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93017-1717-4392-9713-E76F76DD9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594" y="4076570"/>
                <a:ext cx="1122840" cy="20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58811A8-A186-42B4-BC5C-D7ED0DACDA2B}"/>
                  </a:ext>
                </a:extLst>
              </p14:cNvPr>
              <p14:cNvContentPartPr/>
              <p14:nvPr/>
            </p14:nvContentPartPr>
            <p14:xfrm>
              <a:off x="3554074" y="6080690"/>
              <a:ext cx="1920960" cy="343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58811A8-A186-42B4-BC5C-D7ED0DACD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6077" y="6062690"/>
                <a:ext cx="1956593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79B7FB1-301F-4436-9A63-523DC15534B2}"/>
                  </a:ext>
                </a:extLst>
              </p14:cNvPr>
              <p14:cNvContentPartPr/>
              <p14:nvPr/>
            </p14:nvContentPartPr>
            <p14:xfrm>
              <a:off x="2685754" y="6231170"/>
              <a:ext cx="610560" cy="307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79B7FB1-301F-4436-9A63-523DC15534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8114" y="6213530"/>
                <a:ext cx="6462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C689C6C-B3AE-404C-84C6-9BC21743F0C4}"/>
                  </a:ext>
                </a:extLst>
              </p14:cNvPr>
              <p14:cNvContentPartPr/>
              <p14:nvPr/>
            </p14:nvContentPartPr>
            <p14:xfrm>
              <a:off x="856594" y="6205250"/>
              <a:ext cx="1639440" cy="437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C689C6C-B3AE-404C-84C6-9BC21743F0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954" y="6187250"/>
                <a:ext cx="16750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9DC7AFA-FC45-405A-AF46-1E12F9A46721}"/>
                  </a:ext>
                </a:extLst>
              </p14:cNvPr>
              <p14:cNvContentPartPr/>
              <p14:nvPr/>
            </p14:nvContentPartPr>
            <p14:xfrm>
              <a:off x="2932714" y="5055050"/>
              <a:ext cx="258120" cy="70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9DC7AFA-FC45-405A-AF46-1E12F9A467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5074" y="5037050"/>
                <a:ext cx="2937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FB9364-9A47-40F2-8769-4AB47DE066AA}"/>
                  </a:ext>
                </a:extLst>
              </p14:cNvPr>
              <p14:cNvContentPartPr/>
              <p14:nvPr/>
            </p14:nvContentPartPr>
            <p14:xfrm>
              <a:off x="839314" y="5100770"/>
              <a:ext cx="253440" cy="41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FB9364-9A47-40F2-8769-4AB47DE066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674" y="5083130"/>
                <a:ext cx="289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5D37F6A-14CD-459C-A562-19E304D96A12}"/>
                  </a:ext>
                </a:extLst>
              </p14:cNvPr>
              <p14:cNvContentPartPr/>
              <p14:nvPr/>
            </p14:nvContentPartPr>
            <p14:xfrm>
              <a:off x="6182074" y="5037410"/>
              <a:ext cx="1294560" cy="794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5D37F6A-14CD-459C-A562-19E304D96A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64434" y="5019770"/>
                <a:ext cx="13302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A0406AE-02B4-4FC0-8F4B-1827047F3918}"/>
                  </a:ext>
                </a:extLst>
              </p14:cNvPr>
              <p14:cNvContentPartPr/>
              <p14:nvPr/>
            </p14:nvContentPartPr>
            <p14:xfrm>
              <a:off x="8310034" y="4567970"/>
              <a:ext cx="920160" cy="274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A0406AE-02B4-4FC0-8F4B-1827047F39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92041" y="4550307"/>
                <a:ext cx="955786" cy="31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D6994EC-FE7F-4B10-BFCF-ABFE3CD950A6}"/>
                  </a:ext>
                </a:extLst>
              </p14:cNvPr>
              <p14:cNvContentPartPr/>
              <p14:nvPr/>
            </p14:nvContentPartPr>
            <p14:xfrm>
              <a:off x="7786594" y="4686770"/>
              <a:ext cx="408240" cy="154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D6994EC-FE7F-4B10-BFCF-ABFE3CD950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8954" y="4669130"/>
                <a:ext cx="443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0EC04B5-1093-4CA2-A906-3800D6CFA648}"/>
                  </a:ext>
                </a:extLst>
              </p14:cNvPr>
              <p14:cNvContentPartPr/>
              <p14:nvPr/>
            </p14:nvContentPartPr>
            <p14:xfrm>
              <a:off x="6538474" y="4646450"/>
              <a:ext cx="897120" cy="259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0EC04B5-1093-4CA2-A906-3800D6CFA6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20834" y="4628810"/>
                <a:ext cx="93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462AF9D-3041-4354-9E29-8D94B7FC2EC3}"/>
                  </a:ext>
                </a:extLst>
              </p14:cNvPr>
              <p14:cNvContentPartPr/>
              <p14:nvPr/>
            </p14:nvContentPartPr>
            <p14:xfrm>
              <a:off x="9946234" y="4047770"/>
              <a:ext cx="704880" cy="294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462AF9D-3041-4354-9E29-8D94B7FC2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28585" y="4030130"/>
                <a:ext cx="740538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40DD19D-068A-4FA7-9687-B741CEF2D5E5}"/>
                  </a:ext>
                </a:extLst>
              </p14:cNvPr>
              <p14:cNvContentPartPr/>
              <p14:nvPr/>
            </p14:nvContentPartPr>
            <p14:xfrm>
              <a:off x="8166394" y="4013930"/>
              <a:ext cx="1555920" cy="328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40DD19D-068A-4FA7-9687-B741CEF2D5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8754" y="3996309"/>
                <a:ext cx="1591560" cy="36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B0F3644-D754-4229-B72A-4130AE47FF32}"/>
                  </a:ext>
                </a:extLst>
              </p14:cNvPr>
              <p14:cNvContentPartPr/>
              <p14:nvPr/>
            </p14:nvContentPartPr>
            <p14:xfrm>
              <a:off x="6322114" y="4076930"/>
              <a:ext cx="1557000" cy="334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B0F3644-D754-4229-B72A-4130AE47FF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04114" y="4058930"/>
                <a:ext cx="15926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AB88D67-4533-4B11-87D7-B2718F16C8F8}"/>
                  </a:ext>
                </a:extLst>
              </p14:cNvPr>
              <p14:cNvContentPartPr/>
              <p14:nvPr/>
            </p14:nvContentPartPr>
            <p14:xfrm>
              <a:off x="5934754" y="4284290"/>
              <a:ext cx="104040" cy="23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AB88D67-4533-4B11-87D7-B2718F16C8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16754" y="4266650"/>
                <a:ext cx="139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3810EB0-06BD-46B8-9245-9E281EC97624}"/>
                  </a:ext>
                </a:extLst>
              </p14:cNvPr>
              <p14:cNvContentPartPr/>
              <p14:nvPr/>
            </p14:nvContentPartPr>
            <p14:xfrm>
              <a:off x="3430234" y="4681010"/>
              <a:ext cx="2073600" cy="1323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3810EB0-06BD-46B8-9245-9E281EC976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2594" y="4663370"/>
                <a:ext cx="2109240" cy="13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51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 Assignment1</Template>
  <TotalTime>112</TotalTime>
  <Words>59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Melih HW 2  Due:  Feb 8th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Due: February 4th</dc:title>
  <dc:creator>Melih Erdoğan</dc:creator>
  <cp:lastModifiedBy>Melih Erdoğan</cp:lastModifiedBy>
  <cp:revision>5</cp:revision>
  <dcterms:created xsi:type="dcterms:W3CDTF">2018-01-25T19:45:42Z</dcterms:created>
  <dcterms:modified xsi:type="dcterms:W3CDTF">2018-02-05T01:34:41Z</dcterms:modified>
</cp:coreProperties>
</file>