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0" r:id="rId9"/>
    <p:sldId id="257" r:id="rId10"/>
    <p:sldId id="269" r:id="rId11"/>
    <p:sldId id="270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A299-6E6F-4E50-87B1-246BB3D67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A7390-5775-4912-BE16-0EAADE9C4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3C1FD-EA76-4A38-9351-72F9F379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F6ED-9282-42DF-8EAE-1084F7883FF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FE37D-228D-4116-A43E-7CACC51D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DA1E2-6123-4221-B0E6-27447C30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1E2D-7A55-4936-8DCC-D838C0B8A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F0DA-C35F-4829-B38F-EAE80CC1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A5E0F-8513-4FAD-9EC8-7CA292360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53A03-932A-427D-87B2-FADC630E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F6ED-9282-42DF-8EAE-1084F7883FF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FED4-9CE1-483A-B703-58751A80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E9ED1-3C49-4517-8A8D-9F6400D2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1E2D-7A55-4936-8DCC-D838C0B8A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4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2A4DD-94C7-4D15-B8E4-0172D015E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37D23-A971-4A65-9416-700EDF7EB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D5267-486A-434D-8126-DB7C39F4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F6ED-9282-42DF-8EAE-1084F7883FF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BE1F-8170-4525-84DD-D44A3F57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29B9-2F33-42D2-83B5-C252D02F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1E2D-7A55-4936-8DCC-D838C0B8A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3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A062-E9ED-4AF1-92FB-87045DAF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90D9-1FE1-4A60-AC99-46DDE8D0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25F40-5465-4830-9376-EDE9911F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F6ED-9282-42DF-8EAE-1084F7883FF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10ABA-5F94-4396-ADDC-DD35F5C5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64F0F-88DA-485D-B6E1-52728EE1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1E2D-7A55-4936-8DCC-D838C0B8A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2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24E4-2EEA-4A39-A18B-8C3C7EE8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21CF0-9AE4-4F9D-B2E0-E4C973FE8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ED08C-4CE1-4F5D-B367-533658B7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F6ED-9282-42DF-8EAE-1084F7883FF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172F-F179-4B11-A9DA-3B6D93FC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BF03-237C-4B75-ADDE-9F84C3BF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1E2D-7A55-4936-8DCC-D838C0B8A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1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5155-B9D8-4F9E-879C-15C714D3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50733-C23E-400D-9A08-0AEE39650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99ABC-887B-4C35-8F73-00DA8CD85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FDBA2-4F9D-47FB-8DAE-CBE706B1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F6ED-9282-42DF-8EAE-1084F7883FF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F3A0B-965A-48D3-9F14-01B6C6EA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FA7A6-610F-4D8B-8A3E-C3146B9F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1E2D-7A55-4936-8DCC-D838C0B8A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5797-687D-4604-A25D-DF85B50D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F544-45A7-4D9F-B380-E3803B1AD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00879-016C-40E6-B8AC-972190B6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03591-A65E-4EDE-B3A8-9FA2A623B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2C281B-3B79-4CAA-A49B-B172FF5DF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5E18B-B45F-422E-B249-FF339920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F6ED-9282-42DF-8EAE-1084F7883FF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0B106-F00E-4BAE-92B8-8D395738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991C2-08F3-4988-90B3-8C4B8ABA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1E2D-7A55-4936-8DCC-D838C0B8A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7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782C-16A4-41DB-BCFA-056723D6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1D4F2-DF19-41AC-A911-C417544F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F6ED-9282-42DF-8EAE-1084F7883FF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066A5-475F-4A99-A96D-6577AE5C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E7DD9-32B8-4CAB-A122-7BEE2CC6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1E2D-7A55-4936-8DCC-D838C0B8A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1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E13C6-C7A4-4079-B267-2C5FE3E6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F6ED-9282-42DF-8EAE-1084F7883FF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81197-CCA4-4081-B5FC-4CBE23E2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0B010-7F8D-4BF1-9973-E5957BCC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1E2D-7A55-4936-8DCC-D838C0B8A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1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E27E-6CB6-4D0B-B37E-2CEBD163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4EE46-517D-449F-8C3D-60A357612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38BFF-E58B-49E5-8404-8958A0AAB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CB151-2AD7-4325-B0ED-629B44EA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F6ED-9282-42DF-8EAE-1084F7883FF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267FC-6FC1-492D-A551-4C4C2AF4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1B7D2-12E6-4FF6-BABE-5C2953B9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1E2D-7A55-4936-8DCC-D838C0B8A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6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6522-85D6-473D-A957-B147D05D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6BC72-8FF2-4B75-AD1B-D3AC8B7DC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4CC67-30A6-412B-B500-B4F21677A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D389B-723F-4615-A481-2BF84619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F6ED-9282-42DF-8EAE-1084F7883FF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A84FF-0665-40BC-855C-75F02FF6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18FBD-CEE8-4240-9E52-048B5663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1E2D-7A55-4936-8DCC-D838C0B8A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5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2579F-12FF-444D-953B-67936ED6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180F7-4F75-4C83-A914-B07689F06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CD3A4-C4ED-4A4F-9B77-BF3CC3F20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F6ED-9282-42DF-8EAE-1084F7883FF3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3081D-5BF1-4393-A3CD-85FC7A80E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91A0A-B05A-4CA7-9629-3D9DC9D9A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31E2D-7A55-4936-8DCC-D838C0B8A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5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6B4A-2EDA-496E-B8BE-3DDE1B07A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ROS Examples</a:t>
            </a:r>
          </a:p>
        </p:txBody>
      </p:sp>
    </p:spTree>
    <p:extLst>
      <p:ext uri="{BB962C8B-B14F-4D97-AF65-F5344CB8AC3E}">
        <p14:creationId xmlns:p14="http://schemas.microsoft.com/office/powerpoint/2010/main" val="102405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57A8-3D46-4C6D-B401-4C12006B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Telephone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F3CC70-27F5-48A1-9E74-6E84739C052E}"/>
              </a:ext>
            </a:extLst>
          </p:cNvPr>
          <p:cNvSpPr/>
          <p:nvPr/>
        </p:nvSpPr>
        <p:spPr>
          <a:xfrm>
            <a:off x="1464128" y="2843890"/>
            <a:ext cx="2144486" cy="1170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9EEC0E-C7D2-46FB-9A6B-FFB2526D6A0B}"/>
              </a:ext>
            </a:extLst>
          </p:cNvPr>
          <p:cNvSpPr/>
          <p:nvPr/>
        </p:nvSpPr>
        <p:spPr>
          <a:xfrm>
            <a:off x="4533900" y="2843891"/>
            <a:ext cx="2144486" cy="1170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636D16-326C-4278-A4CC-A570F3DF70C3}"/>
              </a:ext>
            </a:extLst>
          </p:cNvPr>
          <p:cNvSpPr/>
          <p:nvPr/>
        </p:nvSpPr>
        <p:spPr>
          <a:xfrm>
            <a:off x="7603672" y="2843892"/>
            <a:ext cx="2144486" cy="1170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CDA8FB-0E94-412B-A127-ABC1D4E5FA2A}"/>
              </a:ext>
            </a:extLst>
          </p:cNvPr>
          <p:cNvCxnSpPr>
            <a:stCxn id="4" idx="0"/>
          </p:cNvCxnSpPr>
          <p:nvPr/>
        </p:nvCxnSpPr>
        <p:spPr>
          <a:xfrm flipV="1">
            <a:off x="2536371" y="2302329"/>
            <a:ext cx="0" cy="54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07F209-4B58-411E-B8B5-3068254B7E91}"/>
              </a:ext>
            </a:extLst>
          </p:cNvPr>
          <p:cNvCxnSpPr/>
          <p:nvPr/>
        </p:nvCxnSpPr>
        <p:spPr>
          <a:xfrm flipV="1">
            <a:off x="5546271" y="2302329"/>
            <a:ext cx="0" cy="54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63FDE4-587B-4F2A-8C48-78BD8D8AF34B}"/>
              </a:ext>
            </a:extLst>
          </p:cNvPr>
          <p:cNvCxnSpPr/>
          <p:nvPr/>
        </p:nvCxnSpPr>
        <p:spPr>
          <a:xfrm flipV="1">
            <a:off x="8588829" y="2302329"/>
            <a:ext cx="0" cy="54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59D66A-3F11-4142-9EDD-8BD89835E091}"/>
              </a:ext>
            </a:extLst>
          </p:cNvPr>
          <p:cNvCxnSpPr>
            <a:cxnSpLocks/>
          </p:cNvCxnSpPr>
          <p:nvPr/>
        </p:nvCxnSpPr>
        <p:spPr>
          <a:xfrm flipV="1">
            <a:off x="2536371" y="4014105"/>
            <a:ext cx="0" cy="54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414830-F5C3-4A94-B2E8-59E8D125A9F9}"/>
              </a:ext>
            </a:extLst>
          </p:cNvPr>
          <p:cNvCxnSpPr/>
          <p:nvPr/>
        </p:nvCxnSpPr>
        <p:spPr>
          <a:xfrm flipV="1">
            <a:off x="5617028" y="4014104"/>
            <a:ext cx="0" cy="54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506C99-3C02-432C-92C8-5B67BF207F14}"/>
              </a:ext>
            </a:extLst>
          </p:cNvPr>
          <p:cNvCxnSpPr/>
          <p:nvPr/>
        </p:nvCxnSpPr>
        <p:spPr>
          <a:xfrm flipV="1">
            <a:off x="8697687" y="4014103"/>
            <a:ext cx="0" cy="54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33AADE7-28AB-4EEF-ABCB-6EE32765D4A3}"/>
              </a:ext>
            </a:extLst>
          </p:cNvPr>
          <p:cNvSpPr txBox="1"/>
          <p:nvPr/>
        </p:nvSpPr>
        <p:spPr>
          <a:xfrm>
            <a:off x="2063369" y="455566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A71E1D-E9E4-4E40-AFC8-61F66137B313}"/>
              </a:ext>
            </a:extLst>
          </p:cNvPr>
          <p:cNvSpPr txBox="1"/>
          <p:nvPr/>
        </p:nvSpPr>
        <p:spPr>
          <a:xfrm>
            <a:off x="2205395" y="194704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7C84DB-29F4-4F3E-8610-BB22A293ADDA}"/>
              </a:ext>
            </a:extLst>
          </p:cNvPr>
          <p:cNvSpPr txBox="1"/>
          <p:nvPr/>
        </p:nvSpPr>
        <p:spPr>
          <a:xfrm>
            <a:off x="5096949" y="4555664"/>
            <a:ext cx="104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F3F9CD-31A8-4FFF-95A5-6347DA58D444}"/>
              </a:ext>
            </a:extLst>
          </p:cNvPr>
          <p:cNvSpPr txBox="1"/>
          <p:nvPr/>
        </p:nvSpPr>
        <p:spPr>
          <a:xfrm>
            <a:off x="4954275" y="1947044"/>
            <a:ext cx="104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961D29-2ED8-48A6-BB60-86CAFEC326FE}"/>
              </a:ext>
            </a:extLst>
          </p:cNvPr>
          <p:cNvSpPr txBox="1"/>
          <p:nvPr/>
        </p:nvSpPr>
        <p:spPr>
          <a:xfrm>
            <a:off x="8068750" y="1914776"/>
            <a:ext cx="109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0EAE1D-95CC-47DD-A892-4D9DC1B98FF3}"/>
              </a:ext>
            </a:extLst>
          </p:cNvPr>
          <p:cNvSpPr txBox="1"/>
          <p:nvPr/>
        </p:nvSpPr>
        <p:spPr>
          <a:xfrm>
            <a:off x="8145520" y="4515674"/>
            <a:ext cx="104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Student2</a:t>
            </a:r>
          </a:p>
        </p:txBody>
      </p:sp>
    </p:spTree>
    <p:extLst>
      <p:ext uri="{BB962C8B-B14F-4D97-AF65-F5344CB8AC3E}">
        <p14:creationId xmlns:p14="http://schemas.microsoft.com/office/powerpoint/2010/main" val="321194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57A8-3D46-4C6D-B401-4C12006B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Calculator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F3CC70-27F5-48A1-9E74-6E84739C052E}"/>
              </a:ext>
            </a:extLst>
          </p:cNvPr>
          <p:cNvSpPr/>
          <p:nvPr/>
        </p:nvSpPr>
        <p:spPr>
          <a:xfrm>
            <a:off x="1464128" y="2843890"/>
            <a:ext cx="2144486" cy="1170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CDA8FB-0E94-412B-A127-ABC1D4E5FA2A}"/>
              </a:ext>
            </a:extLst>
          </p:cNvPr>
          <p:cNvCxnSpPr>
            <a:stCxn id="4" idx="0"/>
          </p:cNvCxnSpPr>
          <p:nvPr/>
        </p:nvCxnSpPr>
        <p:spPr>
          <a:xfrm flipV="1">
            <a:off x="2536371" y="2302329"/>
            <a:ext cx="0" cy="54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59D66A-3F11-4142-9EDD-8BD89835E091}"/>
              </a:ext>
            </a:extLst>
          </p:cNvPr>
          <p:cNvCxnSpPr>
            <a:cxnSpLocks/>
          </p:cNvCxnSpPr>
          <p:nvPr/>
        </p:nvCxnSpPr>
        <p:spPr>
          <a:xfrm flipV="1">
            <a:off x="2085829" y="3974113"/>
            <a:ext cx="0" cy="54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33AADE7-28AB-4EEF-ABCB-6EE32765D4A3}"/>
              </a:ext>
            </a:extLst>
          </p:cNvPr>
          <p:cNvSpPr txBox="1"/>
          <p:nvPr/>
        </p:nvSpPr>
        <p:spPr>
          <a:xfrm>
            <a:off x="1941687" y="450459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A71E1D-E9E4-4E40-AFC8-61F66137B313}"/>
              </a:ext>
            </a:extLst>
          </p:cNvPr>
          <p:cNvSpPr txBox="1"/>
          <p:nvPr/>
        </p:nvSpPr>
        <p:spPr>
          <a:xfrm>
            <a:off x="2225739" y="187884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B9B83B-0B98-494D-BA20-5ABFBACC33A4}"/>
              </a:ext>
            </a:extLst>
          </p:cNvPr>
          <p:cNvSpPr txBox="1"/>
          <p:nvPr/>
        </p:nvSpPr>
        <p:spPr>
          <a:xfrm>
            <a:off x="2772745" y="45229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A62FD5-7266-4551-8F46-D0800E19981D}"/>
              </a:ext>
            </a:extLst>
          </p:cNvPr>
          <p:cNvCxnSpPr>
            <a:cxnSpLocks/>
          </p:cNvCxnSpPr>
          <p:nvPr/>
        </p:nvCxnSpPr>
        <p:spPr>
          <a:xfrm flipV="1">
            <a:off x="2917176" y="3974113"/>
            <a:ext cx="0" cy="54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0F7BF49-B284-493C-8C04-CDB8F6A33378}"/>
              </a:ext>
            </a:extLst>
          </p:cNvPr>
          <p:cNvSpPr/>
          <p:nvPr/>
        </p:nvSpPr>
        <p:spPr>
          <a:xfrm>
            <a:off x="4539692" y="2846609"/>
            <a:ext cx="2144486" cy="1170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76E097-B79F-46A0-ADE0-78E60BF04F05}"/>
              </a:ext>
            </a:extLst>
          </p:cNvPr>
          <p:cNvCxnSpPr>
            <a:stCxn id="33" idx="0"/>
          </p:cNvCxnSpPr>
          <p:nvPr/>
        </p:nvCxnSpPr>
        <p:spPr>
          <a:xfrm flipV="1">
            <a:off x="5611935" y="2305048"/>
            <a:ext cx="0" cy="54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9EF92D-E610-48F9-B91E-C6B000D03F02}"/>
              </a:ext>
            </a:extLst>
          </p:cNvPr>
          <p:cNvCxnSpPr>
            <a:cxnSpLocks/>
          </p:cNvCxnSpPr>
          <p:nvPr/>
        </p:nvCxnSpPr>
        <p:spPr>
          <a:xfrm flipV="1">
            <a:off x="5161393" y="3976832"/>
            <a:ext cx="0" cy="54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FB780E-3DCE-44F1-9BDA-70149CED56E0}"/>
              </a:ext>
            </a:extLst>
          </p:cNvPr>
          <p:cNvSpPr txBox="1"/>
          <p:nvPr/>
        </p:nvSpPr>
        <p:spPr>
          <a:xfrm>
            <a:off x="5017251" y="450731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955110-D150-4981-A177-9F043D02E9A7}"/>
              </a:ext>
            </a:extLst>
          </p:cNvPr>
          <p:cNvSpPr txBox="1"/>
          <p:nvPr/>
        </p:nvSpPr>
        <p:spPr>
          <a:xfrm>
            <a:off x="5301303" y="188156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23FD55-94AD-4D39-897F-2BBA8E4C107F}"/>
              </a:ext>
            </a:extLst>
          </p:cNvPr>
          <p:cNvSpPr txBox="1"/>
          <p:nvPr/>
        </p:nvSpPr>
        <p:spPr>
          <a:xfrm>
            <a:off x="5848309" y="452571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BDE08E-1CF9-411D-9675-6DD601748AC0}"/>
              </a:ext>
            </a:extLst>
          </p:cNvPr>
          <p:cNvCxnSpPr>
            <a:cxnSpLocks/>
          </p:cNvCxnSpPr>
          <p:nvPr/>
        </p:nvCxnSpPr>
        <p:spPr>
          <a:xfrm flipV="1">
            <a:off x="5992740" y="3976832"/>
            <a:ext cx="0" cy="54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78BE2A3-3BBD-4688-9522-6C00CEC68EA3}"/>
              </a:ext>
            </a:extLst>
          </p:cNvPr>
          <p:cNvSpPr/>
          <p:nvPr/>
        </p:nvSpPr>
        <p:spPr>
          <a:xfrm>
            <a:off x="7829135" y="2803898"/>
            <a:ext cx="2144486" cy="1170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DC70FC9-3DB8-412D-B033-37A586B6EAEE}"/>
              </a:ext>
            </a:extLst>
          </p:cNvPr>
          <p:cNvCxnSpPr>
            <a:stCxn id="40" idx="0"/>
          </p:cNvCxnSpPr>
          <p:nvPr/>
        </p:nvCxnSpPr>
        <p:spPr>
          <a:xfrm flipV="1">
            <a:off x="8901378" y="2262337"/>
            <a:ext cx="0" cy="54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4C00A9-EE36-45DB-84D6-318665C586D4}"/>
              </a:ext>
            </a:extLst>
          </p:cNvPr>
          <p:cNvCxnSpPr>
            <a:cxnSpLocks/>
          </p:cNvCxnSpPr>
          <p:nvPr/>
        </p:nvCxnSpPr>
        <p:spPr>
          <a:xfrm flipV="1">
            <a:off x="8450836" y="3934121"/>
            <a:ext cx="0" cy="54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20DDDA-20E5-48CE-8BCA-80129BBD9F56}"/>
              </a:ext>
            </a:extLst>
          </p:cNvPr>
          <p:cNvSpPr txBox="1"/>
          <p:nvPr/>
        </p:nvSpPr>
        <p:spPr>
          <a:xfrm>
            <a:off x="8306694" y="446459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9731B4-2B20-4F32-9A34-DFB905FAF855}"/>
              </a:ext>
            </a:extLst>
          </p:cNvPr>
          <p:cNvSpPr txBox="1"/>
          <p:nvPr/>
        </p:nvSpPr>
        <p:spPr>
          <a:xfrm>
            <a:off x="8590746" y="183885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260A10-B6CF-4EDA-88CB-276A6841E722}"/>
              </a:ext>
            </a:extLst>
          </p:cNvPr>
          <p:cNvSpPr txBox="1"/>
          <p:nvPr/>
        </p:nvSpPr>
        <p:spPr>
          <a:xfrm>
            <a:off x="9137752" y="448300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389DAB4-8028-45C9-8EDD-51A172969C48}"/>
              </a:ext>
            </a:extLst>
          </p:cNvPr>
          <p:cNvCxnSpPr>
            <a:cxnSpLocks/>
          </p:cNvCxnSpPr>
          <p:nvPr/>
        </p:nvCxnSpPr>
        <p:spPr>
          <a:xfrm flipV="1">
            <a:off x="9282183" y="3934121"/>
            <a:ext cx="0" cy="54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50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Launch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0988" cy="4238081"/>
          </a:xfrm>
        </p:spPr>
        <p:txBody>
          <a:bodyPr/>
          <a:lstStyle/>
          <a:p>
            <a:r>
              <a:rPr lang="en-US" dirty="0" err="1"/>
              <a:t>roslaunch</a:t>
            </a:r>
            <a:r>
              <a:rPr lang="en-US" dirty="0"/>
              <a:t> is a tool for easily launching multiple ROS nodes locally and remotely </a:t>
            </a:r>
          </a:p>
          <a:p>
            <a:r>
              <a:rPr lang="en-US" dirty="0"/>
              <a:t>It also allows you to set parameters on the Parameter Server.</a:t>
            </a:r>
          </a:p>
          <a:p>
            <a:endParaRPr lang="en-US" dirty="0"/>
          </a:p>
          <a:p>
            <a:r>
              <a:rPr lang="en-US" dirty="0"/>
              <a:t>How to run a launch file:</a:t>
            </a:r>
          </a:p>
          <a:p>
            <a:r>
              <a:rPr lang="en-US" dirty="0" err="1"/>
              <a:t>roslaunch</a:t>
            </a:r>
            <a:r>
              <a:rPr lang="en-US" dirty="0"/>
              <a:t> </a:t>
            </a:r>
            <a:r>
              <a:rPr lang="en-US" dirty="0" err="1"/>
              <a:t>package_name</a:t>
            </a:r>
            <a:r>
              <a:rPr lang="en-US" dirty="0"/>
              <a:t> </a:t>
            </a:r>
            <a:r>
              <a:rPr lang="en-US" dirty="0" err="1"/>
              <a:t>file.launch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813" y="6063706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5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ROS Launch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6325"/>
            <a:ext cx="12192000" cy="158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6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file xml tag references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0434"/>
            <a:ext cx="2010995" cy="4354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32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0D28-7F6B-4F2A-BE3B-AA935922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D347A9-EE38-4C24-A888-1C2B5E80A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85730"/>
            <a:ext cx="10515600" cy="7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1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CE1A0A-AC61-403C-8834-BB58FE82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269" y="1021191"/>
            <a:ext cx="5713462" cy="5589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888700-4411-4F22-883B-15C99497DB5B}"/>
              </a:ext>
            </a:extLst>
          </p:cNvPr>
          <p:cNvSpPr txBox="1"/>
          <p:nvPr/>
        </p:nvSpPr>
        <p:spPr>
          <a:xfrm>
            <a:off x="3486119" y="246955"/>
            <a:ext cx="4554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SSH into the </a:t>
            </a:r>
            <a:r>
              <a:rPr lang="en-US" sz="3600" b="1" dirty="0" err="1"/>
              <a:t>ros</a:t>
            </a:r>
            <a:r>
              <a:rPr lang="en-US" sz="3600" b="1" dirty="0"/>
              <a:t>-server</a:t>
            </a:r>
          </a:p>
        </p:txBody>
      </p:sp>
    </p:spTree>
    <p:extLst>
      <p:ext uri="{BB962C8B-B14F-4D97-AF65-F5344CB8AC3E}">
        <p14:creationId xmlns:p14="http://schemas.microsoft.com/office/powerpoint/2010/main" val="225598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C02AE4-5416-4671-AA63-F6A01129D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771" y="0"/>
            <a:ext cx="411662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21B436-0C51-4258-A85E-90A96AB86B79}"/>
              </a:ext>
            </a:extLst>
          </p:cNvPr>
          <p:cNvSpPr txBox="1"/>
          <p:nvPr/>
        </p:nvSpPr>
        <p:spPr>
          <a:xfrm>
            <a:off x="0" y="2970132"/>
            <a:ext cx="5219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Username and Passwords:</a:t>
            </a:r>
          </a:p>
        </p:txBody>
      </p:sp>
    </p:spTree>
    <p:extLst>
      <p:ext uri="{BB962C8B-B14F-4D97-AF65-F5344CB8AC3E}">
        <p14:creationId xmlns:p14="http://schemas.microsoft.com/office/powerpoint/2010/main" val="215148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Subscriber Node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0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84" y="0"/>
            <a:ext cx="10119032" cy="6858000"/>
          </a:xfrm>
          <a:prstGeom prst="rect">
            <a:avLst/>
          </a:prstGeom>
        </p:spPr>
      </p:pic>
      <p:pic>
        <p:nvPicPr>
          <p:cNvPr id="370" name="Picture 3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3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629" y="2351768"/>
            <a:ext cx="10515600" cy="1325563"/>
          </a:xfrm>
        </p:spPr>
        <p:txBody>
          <a:bodyPr/>
          <a:lstStyle/>
          <a:p>
            <a:r>
              <a:rPr lang="en-US" dirty="0"/>
              <a:t>Publisher Node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745" y="5930538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7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Publisher Node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19" y="1309826"/>
            <a:ext cx="9846129" cy="5192294"/>
          </a:xfrm>
          <a:prstGeom prst="rect">
            <a:avLst/>
          </a:prstGeom>
        </p:spPr>
      </p:pic>
      <p:pic>
        <p:nvPicPr>
          <p:cNvPr id="353" name="Picture 3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287" y="6071547"/>
            <a:ext cx="2632375" cy="7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2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57A8-3D46-4C6D-B401-4C12006B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Telephone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F3CC70-27F5-48A1-9E74-6E84739C052E}"/>
              </a:ext>
            </a:extLst>
          </p:cNvPr>
          <p:cNvSpPr/>
          <p:nvPr/>
        </p:nvSpPr>
        <p:spPr>
          <a:xfrm>
            <a:off x="1464128" y="2843890"/>
            <a:ext cx="2144486" cy="1170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9EEC0E-C7D2-46FB-9A6B-FFB2526D6A0B}"/>
              </a:ext>
            </a:extLst>
          </p:cNvPr>
          <p:cNvSpPr/>
          <p:nvPr/>
        </p:nvSpPr>
        <p:spPr>
          <a:xfrm>
            <a:off x="4533900" y="2843891"/>
            <a:ext cx="2144486" cy="1170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636D16-326C-4278-A4CC-A570F3DF70C3}"/>
              </a:ext>
            </a:extLst>
          </p:cNvPr>
          <p:cNvSpPr/>
          <p:nvPr/>
        </p:nvSpPr>
        <p:spPr>
          <a:xfrm>
            <a:off x="7603672" y="2843892"/>
            <a:ext cx="2144486" cy="1170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CDA8FB-0E94-412B-A127-ABC1D4E5FA2A}"/>
              </a:ext>
            </a:extLst>
          </p:cNvPr>
          <p:cNvCxnSpPr>
            <a:stCxn id="4" idx="0"/>
          </p:cNvCxnSpPr>
          <p:nvPr/>
        </p:nvCxnSpPr>
        <p:spPr>
          <a:xfrm flipV="1">
            <a:off x="2536371" y="2302329"/>
            <a:ext cx="0" cy="54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07F209-4B58-411E-B8B5-3068254B7E91}"/>
              </a:ext>
            </a:extLst>
          </p:cNvPr>
          <p:cNvCxnSpPr/>
          <p:nvPr/>
        </p:nvCxnSpPr>
        <p:spPr>
          <a:xfrm flipV="1">
            <a:off x="5546271" y="2302329"/>
            <a:ext cx="0" cy="54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63FDE4-587B-4F2A-8C48-78BD8D8AF34B}"/>
              </a:ext>
            </a:extLst>
          </p:cNvPr>
          <p:cNvCxnSpPr/>
          <p:nvPr/>
        </p:nvCxnSpPr>
        <p:spPr>
          <a:xfrm flipV="1">
            <a:off x="8588829" y="2302329"/>
            <a:ext cx="0" cy="54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59D66A-3F11-4142-9EDD-8BD89835E091}"/>
              </a:ext>
            </a:extLst>
          </p:cNvPr>
          <p:cNvCxnSpPr>
            <a:cxnSpLocks/>
          </p:cNvCxnSpPr>
          <p:nvPr/>
        </p:nvCxnSpPr>
        <p:spPr>
          <a:xfrm flipV="1">
            <a:off x="2536371" y="4014105"/>
            <a:ext cx="0" cy="54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414830-F5C3-4A94-B2E8-59E8D125A9F9}"/>
              </a:ext>
            </a:extLst>
          </p:cNvPr>
          <p:cNvCxnSpPr/>
          <p:nvPr/>
        </p:nvCxnSpPr>
        <p:spPr>
          <a:xfrm flipV="1">
            <a:off x="5617028" y="4014104"/>
            <a:ext cx="0" cy="54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506C99-3C02-432C-92C8-5B67BF207F14}"/>
              </a:ext>
            </a:extLst>
          </p:cNvPr>
          <p:cNvCxnSpPr/>
          <p:nvPr/>
        </p:nvCxnSpPr>
        <p:spPr>
          <a:xfrm flipV="1">
            <a:off x="8697687" y="4014103"/>
            <a:ext cx="0" cy="54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33AADE7-28AB-4EEF-ABCB-6EE32765D4A3}"/>
              </a:ext>
            </a:extLst>
          </p:cNvPr>
          <p:cNvSpPr txBox="1"/>
          <p:nvPr/>
        </p:nvSpPr>
        <p:spPr>
          <a:xfrm>
            <a:off x="1943803" y="4555664"/>
            <a:ext cx="118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First_Topic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A71E1D-E9E4-4E40-AFC8-61F66137B313}"/>
              </a:ext>
            </a:extLst>
          </p:cNvPr>
          <p:cNvSpPr txBox="1"/>
          <p:nvPr/>
        </p:nvSpPr>
        <p:spPr>
          <a:xfrm>
            <a:off x="2003675" y="1984072"/>
            <a:ext cx="104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7C84DB-29F4-4F3E-8610-BB22A293ADDA}"/>
              </a:ext>
            </a:extLst>
          </p:cNvPr>
          <p:cNvSpPr txBox="1"/>
          <p:nvPr/>
        </p:nvSpPr>
        <p:spPr>
          <a:xfrm>
            <a:off x="5096949" y="4555664"/>
            <a:ext cx="104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F3F9CD-31A8-4FFF-95A5-6347DA58D444}"/>
              </a:ext>
            </a:extLst>
          </p:cNvPr>
          <p:cNvSpPr txBox="1"/>
          <p:nvPr/>
        </p:nvSpPr>
        <p:spPr>
          <a:xfrm>
            <a:off x="4954275" y="1947044"/>
            <a:ext cx="104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961D29-2ED8-48A6-BB60-86CAFEC326FE}"/>
              </a:ext>
            </a:extLst>
          </p:cNvPr>
          <p:cNvSpPr txBox="1"/>
          <p:nvPr/>
        </p:nvSpPr>
        <p:spPr>
          <a:xfrm>
            <a:off x="8068750" y="1914776"/>
            <a:ext cx="109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0EAE1D-95CC-47DD-A892-4D9DC1B98FF3}"/>
              </a:ext>
            </a:extLst>
          </p:cNvPr>
          <p:cNvSpPr txBox="1"/>
          <p:nvPr/>
        </p:nvSpPr>
        <p:spPr>
          <a:xfrm>
            <a:off x="8145520" y="4515674"/>
            <a:ext cx="104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Student2</a:t>
            </a:r>
          </a:p>
        </p:txBody>
      </p:sp>
    </p:spTree>
    <p:extLst>
      <p:ext uri="{BB962C8B-B14F-4D97-AF65-F5344CB8AC3E}">
        <p14:creationId xmlns:p14="http://schemas.microsoft.com/office/powerpoint/2010/main" val="223686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2D34EF-21AD-49E9-A3FF-E150A2382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252412"/>
            <a:ext cx="96869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7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82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ROS Examples</vt:lpstr>
      <vt:lpstr>PowerPoint Presentation</vt:lpstr>
      <vt:lpstr>PowerPoint Presentation</vt:lpstr>
      <vt:lpstr>Subscriber Node</vt:lpstr>
      <vt:lpstr>PowerPoint Presentation</vt:lpstr>
      <vt:lpstr>Publisher Node</vt:lpstr>
      <vt:lpstr>Publisher Node</vt:lpstr>
      <vt:lpstr>Telephone</vt:lpstr>
      <vt:lpstr>PowerPoint Presentation</vt:lpstr>
      <vt:lpstr>Telephone</vt:lpstr>
      <vt:lpstr>Calculator</vt:lpstr>
      <vt:lpstr>ROS Launch </vt:lpstr>
      <vt:lpstr>Simple ROS Launch File</vt:lpstr>
      <vt:lpstr>Launch file xml tag references</vt:lpstr>
      <vt:lpstr>Launch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Melih Erdoğan</dc:creator>
  <cp:lastModifiedBy>Melih Erdoğan</cp:lastModifiedBy>
  <cp:revision>4</cp:revision>
  <dcterms:created xsi:type="dcterms:W3CDTF">2018-01-30T19:16:04Z</dcterms:created>
  <dcterms:modified xsi:type="dcterms:W3CDTF">2018-01-30T19:52:20Z</dcterms:modified>
</cp:coreProperties>
</file>