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1341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D0D5-660F-41BF-AE08-80FD62C84DF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0B75-A8CF-4637-830E-E90EC3C5B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7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D0D5-660F-41BF-AE08-80FD62C84DF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0B75-A8CF-4637-830E-E90EC3C5B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D0D5-660F-41BF-AE08-80FD62C84DF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0B75-A8CF-4637-830E-E90EC3C5B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4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D0D5-660F-41BF-AE08-80FD62C84DF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0B75-A8CF-4637-830E-E90EC3C5B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0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D0D5-660F-41BF-AE08-80FD62C84DF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0B75-A8CF-4637-830E-E90EC3C5B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0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D0D5-660F-41BF-AE08-80FD62C84DF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0B75-A8CF-4637-830E-E90EC3C5B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4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D0D5-660F-41BF-AE08-80FD62C84DF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0B75-A8CF-4637-830E-E90EC3C5B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3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D0D5-660F-41BF-AE08-80FD62C84DF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0B75-A8CF-4637-830E-E90EC3C5B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4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D0D5-660F-41BF-AE08-80FD62C84DF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0B75-A8CF-4637-830E-E90EC3C5B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7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D0D5-660F-41BF-AE08-80FD62C84DF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0B75-A8CF-4637-830E-E90EC3C5B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1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D0D5-660F-41BF-AE08-80FD62C84DF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0B75-A8CF-4637-830E-E90EC3C5B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5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2D0D5-660F-41BF-AE08-80FD62C84DF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D0B75-A8CF-4637-830E-E90EC3C5B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2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Raspberry Pi 3 - PWM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Husnu</a:t>
            </a:r>
            <a:r>
              <a:rPr lang="en-US" dirty="0"/>
              <a:t> Melih Erdogan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55" y="4951839"/>
            <a:ext cx="3791089" cy="101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0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Modulation with the width of an impulse. </a:t>
            </a:r>
          </a:p>
          <a:p>
            <a:r>
              <a:rPr lang="en-US" dirty="0"/>
              <a:t>It is used in telecommunication, audio equipment, lights, dc motors, servo motors, etc.</a:t>
            </a:r>
          </a:p>
          <a:p>
            <a:r>
              <a:rPr lang="en-US" dirty="0"/>
              <a:t>PMW operates like a switch constantly cycle on and off, so we can control the amount of the power our device get. </a:t>
            </a:r>
          </a:p>
          <a:p>
            <a:r>
              <a:rPr lang="en-US" dirty="0"/>
              <a:t>Motor takes time to respond to the voltage change, so we take an advantage of duty cycle.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894" y="5669016"/>
            <a:ext cx="3791089" cy="101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4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Duty Cycle</a:t>
            </a:r>
          </a:p>
        </p:txBody>
      </p:sp>
      <p:pic>
        <p:nvPicPr>
          <p:cNvPr id="1028" name="Picture 4" descr="https://www.arduino.cc/en/uploads/Tutorial/pw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68" y="1690688"/>
            <a:ext cx="38100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65569" y="214537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0" i="0" dirty="0">
                <a:solidFill>
                  <a:srgbClr val="565353"/>
                </a:solidFill>
                <a:effectLst/>
                <a:latin typeface="Roboto"/>
              </a:rPr>
              <a:t>Percentage of on time is called duty cycle.</a:t>
            </a:r>
          </a:p>
          <a:p>
            <a:pPr algn="just"/>
            <a:endParaRPr lang="en-US" b="0" i="0" dirty="0">
              <a:solidFill>
                <a:srgbClr val="565353"/>
              </a:solidFill>
              <a:effectLst/>
              <a:latin typeface="Roboto"/>
            </a:endParaRPr>
          </a:p>
          <a:p>
            <a:pPr algn="just"/>
            <a:r>
              <a:rPr lang="en-US" b="0" i="0" dirty="0">
                <a:solidFill>
                  <a:srgbClr val="565353"/>
                </a:solidFill>
                <a:effectLst/>
                <a:latin typeface="Roboto"/>
              </a:rPr>
              <a:t>Duty Cycle =Turn ON time/ (Turn ON time + Turn OFF time)</a:t>
            </a:r>
          </a:p>
          <a:p>
            <a:pPr algn="just"/>
            <a:endParaRPr lang="en-US" b="0" i="0" dirty="0">
              <a:solidFill>
                <a:srgbClr val="565353"/>
              </a:solidFill>
              <a:effectLst/>
              <a:latin typeface="Roboto"/>
            </a:endParaRPr>
          </a:p>
          <a:p>
            <a:pPr algn="just"/>
            <a:r>
              <a:rPr lang="en-US" b="0" i="0" dirty="0">
                <a:solidFill>
                  <a:srgbClr val="565353"/>
                </a:solidFill>
                <a:effectLst/>
                <a:latin typeface="Roboto"/>
              </a:rPr>
              <a:t>Duty Cycle = (0.5/ (0.5+0.5)) = 50%</a:t>
            </a:r>
          </a:p>
          <a:p>
            <a:pPr algn="just"/>
            <a:endParaRPr lang="en-US" b="0" i="0" dirty="0">
              <a:solidFill>
                <a:srgbClr val="565353"/>
              </a:solidFill>
              <a:effectLst/>
              <a:latin typeface="Roboto"/>
            </a:endParaRPr>
          </a:p>
          <a:p>
            <a:pPr algn="just"/>
            <a:r>
              <a:rPr lang="en-US" b="0" i="0" dirty="0">
                <a:solidFill>
                  <a:srgbClr val="565353"/>
                </a:solidFill>
                <a:effectLst/>
                <a:latin typeface="Roboto"/>
              </a:rPr>
              <a:t>So the average output voltage will be 50% of the input voltage voltage.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894" y="5669016"/>
            <a:ext cx="3791089" cy="101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2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Control Brightness of LED</a:t>
            </a:r>
            <a:br>
              <a:rPr lang="en-US" dirty="0"/>
            </a:br>
            <a:r>
              <a:rPr lang="en-US" dirty="0"/>
              <a:t>- Circuit Design – Demo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0518"/>
            <a:ext cx="6629929" cy="4609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894" y="5669016"/>
            <a:ext cx="3791089" cy="101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1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RPi.GPIO</a:t>
            </a:r>
            <a:r>
              <a:rPr lang="en-US" sz="1600" dirty="0"/>
              <a:t> as IO          </a:t>
            </a:r>
          </a:p>
          <a:p>
            <a:pPr marL="0" indent="0">
              <a:buNone/>
            </a:pPr>
            <a:r>
              <a:rPr lang="en-US" sz="1600" dirty="0"/>
              <a:t>import time                            </a:t>
            </a:r>
          </a:p>
          <a:p>
            <a:pPr marL="0" indent="0">
              <a:buNone/>
            </a:pPr>
            <a:r>
              <a:rPr lang="en-US" sz="1600" dirty="0" err="1"/>
              <a:t>IO.setwarnings</a:t>
            </a:r>
            <a:r>
              <a:rPr lang="en-US" sz="1600" dirty="0"/>
              <a:t>(False)          </a:t>
            </a:r>
          </a:p>
          <a:p>
            <a:pPr marL="0" indent="0">
              <a:buNone/>
            </a:pPr>
            <a:r>
              <a:rPr lang="en-US" sz="1600" dirty="0" err="1"/>
              <a:t>IO.setmode</a:t>
            </a:r>
            <a:r>
              <a:rPr lang="en-US" sz="1600" dirty="0"/>
              <a:t> (IO.BCM)         #we are programming the GPIO by BCM pin numbers. (PIN35 as ‘GPIO19’)</a:t>
            </a:r>
          </a:p>
          <a:p>
            <a:pPr marL="0" indent="0">
              <a:buNone/>
            </a:pPr>
            <a:r>
              <a:rPr lang="en-US" sz="1600" dirty="0" err="1"/>
              <a:t>IO.setup</a:t>
            </a:r>
            <a:r>
              <a:rPr lang="en-US" sz="1600" dirty="0"/>
              <a:t>(19,IO.OUT)           # initialize GPIO19 as an output.</a:t>
            </a:r>
          </a:p>
          <a:p>
            <a:pPr marL="0" indent="0">
              <a:buNone/>
            </a:pPr>
            <a:r>
              <a:rPr lang="en-US" sz="1600" dirty="0"/>
              <a:t>p = IO.PWM(19,100)          #GPIO19 as PWM output, with 100Hz frequency</a:t>
            </a:r>
            <a:br>
              <a:rPr lang="en-US" sz="1600" dirty="0"/>
            </a:br>
            <a:r>
              <a:rPr lang="en-US" sz="1600" dirty="0" err="1"/>
              <a:t>p.start</a:t>
            </a:r>
            <a:r>
              <a:rPr lang="en-US" sz="1600" dirty="0"/>
              <a:t>(0)                              #generate PWM signal with 0% duty cycle</a:t>
            </a:r>
          </a:p>
          <a:p>
            <a:pPr marL="0" indent="0">
              <a:buNone/>
            </a:pPr>
            <a:r>
              <a:rPr lang="en-US" sz="1600" dirty="0"/>
              <a:t>while 1:                               #execute loop forever</a:t>
            </a:r>
          </a:p>
          <a:p>
            <a:pPr marL="0" indent="0">
              <a:buNone/>
            </a:pPr>
            <a:r>
              <a:rPr lang="en-US" sz="1600" dirty="0"/>
              <a:t>    for x in range (50):                          #execute loop for 50 times, x being incremented from 0 to 49.</a:t>
            </a:r>
            <a:br>
              <a:rPr lang="en-US" sz="1600" dirty="0"/>
            </a:br>
            <a:r>
              <a:rPr lang="en-US" sz="1600" dirty="0"/>
              <a:t>        </a:t>
            </a:r>
            <a:r>
              <a:rPr lang="en-US" sz="1600" dirty="0" err="1"/>
              <a:t>p.ChangeDutyCycle</a:t>
            </a:r>
            <a:r>
              <a:rPr lang="en-US" sz="1600" dirty="0"/>
              <a:t>(x)               #change duty cycle for varying the brightness of LED.</a:t>
            </a:r>
            <a:br>
              <a:rPr lang="en-US" sz="1600" dirty="0"/>
            </a:br>
            <a:r>
              <a:rPr lang="en-US" sz="1600" dirty="0"/>
              <a:t>        </a:t>
            </a:r>
            <a:r>
              <a:rPr lang="en-US" sz="1600" dirty="0" err="1"/>
              <a:t>time.sleep</a:t>
            </a:r>
            <a:r>
              <a:rPr lang="en-US" sz="1600" dirty="0"/>
              <a:t>(0.1)                           #sleep for 100m second</a:t>
            </a:r>
            <a:br>
              <a:rPr lang="en-US" sz="1600" dirty="0"/>
            </a:br>
            <a:r>
              <a:rPr lang="en-US" sz="1600" dirty="0"/>
              <a:t>      </a:t>
            </a:r>
            <a:br>
              <a:rPr lang="en-US" sz="1600" dirty="0"/>
            </a:br>
            <a:r>
              <a:rPr lang="en-US" sz="1600" dirty="0"/>
              <a:t>    for x in range (50):                         #execute loop for 50 times, x being incremented from 0 to 49.</a:t>
            </a:r>
            <a:br>
              <a:rPr lang="en-US" sz="1600" dirty="0"/>
            </a:br>
            <a:r>
              <a:rPr lang="en-US" sz="1600" dirty="0"/>
              <a:t>        </a:t>
            </a:r>
            <a:r>
              <a:rPr lang="en-US" sz="1600" dirty="0" err="1"/>
              <a:t>p.ChangeDutyCycle</a:t>
            </a:r>
            <a:r>
              <a:rPr lang="en-US" sz="1600" dirty="0"/>
              <a:t>(50-x)        #change duty cycle for changing the brightness of LED.</a:t>
            </a:r>
            <a:br>
              <a:rPr lang="en-US" sz="1600" dirty="0"/>
            </a:br>
            <a:r>
              <a:rPr lang="en-US" sz="1600" dirty="0"/>
              <a:t>        </a:t>
            </a:r>
            <a:r>
              <a:rPr lang="en-US" sz="1600" dirty="0" err="1"/>
              <a:t>time.sleep</a:t>
            </a:r>
            <a:r>
              <a:rPr lang="en-US" sz="1600" dirty="0"/>
              <a:t>(0.1)                          #sleep for 100m second</a:t>
            </a:r>
          </a:p>
          <a:p>
            <a:pPr marL="0" indent="0">
              <a:buNone/>
            </a:pPr>
            <a:br>
              <a:rPr lang="en-US" sz="1600" dirty="0"/>
            </a:b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81316" y="6339075"/>
            <a:ext cx="894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http://circuitdigest.com/microcontroller-projects/raspberry-pi-pwm-tutorial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375237"/>
            <a:ext cx="451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https://pythonhosted.org/RPIO/pwm_py.html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894" y="5669016"/>
            <a:ext cx="3791089" cy="101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8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Motor Driver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882" y="1690688"/>
            <a:ext cx="4988293" cy="4351338"/>
          </a:xfr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412273" y="3579542"/>
            <a:ext cx="2542478" cy="111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12273" y="2795241"/>
            <a:ext cx="2557347" cy="260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12273" y="3187391"/>
            <a:ext cx="2557347" cy="260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2257" y="4512954"/>
            <a:ext cx="2557347" cy="260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02256" y="4747442"/>
            <a:ext cx="2557347" cy="260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02256" y="4981930"/>
            <a:ext cx="2557347" cy="260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02255" y="4007898"/>
            <a:ext cx="2557347" cy="260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02254" y="4157472"/>
            <a:ext cx="2557347" cy="260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2253" y="4329659"/>
            <a:ext cx="2557347" cy="260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40902" y="2572733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Voltage Input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61612" y="2989938"/>
            <a:ext cx="62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24633" y="3391123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 Output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7664" y="3766603"/>
            <a:ext cx="233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PWM - Enable Motor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4424" y="3975495"/>
            <a:ext cx="231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1 Rotation Pin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4424" y="4169640"/>
            <a:ext cx="226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1Rotation Pin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4424" y="4347888"/>
            <a:ext cx="231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2 Rotation Pin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4424" y="4568471"/>
            <a:ext cx="231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2 Rotation Pin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9681" y="4797264"/>
            <a:ext cx="233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PWM - Enable Motor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72782" y="991892"/>
            <a:ext cx="224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Port - Motor 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6540914" y="1370721"/>
            <a:ext cx="20142" cy="10025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45432" y="5218508"/>
            <a:ext cx="771426" cy="5601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52324" y="5725663"/>
            <a:ext cx="224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Port - Motor 2</a:t>
            </a:r>
          </a:p>
        </p:txBody>
      </p:sp>
    </p:spTree>
    <p:extLst>
      <p:ext uri="{BB962C8B-B14F-4D97-AF65-F5344CB8AC3E}">
        <p14:creationId xmlns:p14="http://schemas.microsoft.com/office/powerpoint/2010/main" val="51519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Motor Driver Circuit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70" y="1931734"/>
            <a:ext cx="4951133" cy="295296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92" y="2092423"/>
            <a:ext cx="3136287" cy="27358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789" y="2635209"/>
            <a:ext cx="1546011" cy="15460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826" y="5283559"/>
            <a:ext cx="1344421" cy="128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3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Raspberry Pi 3 - PWM</vt:lpstr>
      <vt:lpstr>PWM</vt:lpstr>
      <vt:lpstr>Duty Cycle</vt:lpstr>
      <vt:lpstr>Control Brightness of LED - Circuit Design – Demo 1</vt:lpstr>
      <vt:lpstr>Raspberry Pi</vt:lpstr>
      <vt:lpstr>DC Motor Driver</vt:lpstr>
      <vt:lpstr>DC Motor Driver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Melih Erdoğan</dc:creator>
  <cp:lastModifiedBy>Melih Erdoğan</cp:lastModifiedBy>
  <cp:revision>7</cp:revision>
  <dcterms:created xsi:type="dcterms:W3CDTF">2016-10-24T16:23:17Z</dcterms:created>
  <dcterms:modified xsi:type="dcterms:W3CDTF">2016-11-02T16:45:01Z</dcterms:modified>
</cp:coreProperties>
</file>