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2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607" y="4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38:06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20B18F1-9894-4B74-9B15-B1521BA76C9C}" emma:medium="tactile" emma:mode="ink">
          <msink:context xmlns:msink="http://schemas.microsoft.com/ink/2010/main" type="writingRegion" rotatedBoundingBox="23176,2024 30173,1118 30464,3364 23467,4270"/>
        </emma:interpretation>
      </emma:emma>
    </inkml:annotationXML>
    <inkml:traceGroup>
      <inkml:annotationXML>
        <emma:emma xmlns:emma="http://www.w3.org/2003/04/emma" version="1.0">
          <emma:interpretation id="{3EA5FFB3-B1CC-4616-A312-ABB8DAB280AC}" emma:medium="tactile" emma:mode="ink">
            <msink:context xmlns:msink="http://schemas.microsoft.com/ink/2010/main" type="paragraph" rotatedBoundingBox="23176,2024 30173,1118 30464,3364 23467,4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5611A0-1104-4C7A-85A5-A9224016CF4A}" emma:medium="tactile" emma:mode="ink">
              <msink:context xmlns:msink="http://schemas.microsoft.com/ink/2010/main" type="line" rotatedBoundingBox="23176,2024 30173,1118 30464,3364 23467,4270"/>
            </emma:interpretation>
          </emma:emma>
        </inkml:annotationXML>
        <inkml:traceGroup>
          <inkml:annotationXML>
            <emma:emma xmlns:emma="http://www.w3.org/2003/04/emma" version="1.0">
              <emma:interpretation id="{F864D428-F9B3-4B2B-A5A1-1B814BF98EEA}" emma:medium="tactile" emma:mode="ink">
                <msink:context xmlns:msink="http://schemas.microsoft.com/ink/2010/main" type="inkWord" rotatedBoundingBox="23176,2024 28541,1329 28832,3575 23467,4270">
                  <msink:destinationLink direction="with" ref="{04E36C15-052C-42F9-B780-172EA429F353}"/>
                </msink:context>
              </emma:interpretation>
              <emma:one-of disjunction-type="recognition" id="oneOf0">
                <emma:interpretation id="interp0" emma:lang="en-US" emma:confidence="1">
                  <emma:literal>Raspberry</emma:literal>
                </emma:interpretation>
                <emma:interpretation id="interp1" emma:lang="en-US" emma:confidence="0">
                  <emma:literal>raspberry</emma:literal>
                </emma:interpretation>
                <emma:interpretation id="interp2" emma:lang="en-US" emma:confidence="0">
                  <emma:literal>Raspberry's</emma:literal>
                </emma:interpretation>
                <emma:interpretation id="interp3" emma:lang="en-US" emma:confidence="0">
                  <emma:literal>Ruspberry</emma:literal>
                </emma:interpretation>
              </emma:one-of>
            </emma:emma>
          </inkml:annotationXML>
          <inkml:trace contextRef="#ctx0" brushRef="#br0">23228 2382 216 0,'-5'0'82'0,"5"0"-44"0,11 10-25 15,-5 5 20 1,5 5-20-16,0 20-4 16,12 5-6-16,-1 21 2 15,7 4-3-15,-1 10-1 16,0 5 0-16,-5 6 1 16,5-11-1-16,-17 0 4 15,6-10-3-15,-17-14 4 0,6-6-4 0,-18-15 1 16,1 0-1-1,-6-20 3-15,6 0-3 0,-12-40 8 16,6 0-6-16,-5-45 1 16,11-1-3-16,-1-39-6 15,12 15 2-15,12-26 5 16,10 16-1-16,12-10 15 16,0 19-10-16,11 6 8 15,0 15-8-15,12 5-2 16,-12 29-3-16,-6 1-10 15,-5 25 4-15,-11 20-16 16,-6 20 11-16,-17 26-5 16,-6 9 9-16,-22 20 2 15,5 5 3-15,-16 1 0 16,5-6 0-16,-17-10-3 16,17 0 2-16,-5-20-4 15,5 1 3-15,0-11-6 16,11-10 5-16,6-5 6 15,12-5-2-15,10-5 13 16,12 0-7-16,17-5 3 16,6 5-6-16,11-5 0 15,11 5-2-15,5-5-4 16,7 5 1-16,-1-5-17 16,-11 0 10-16,-11 0-52 15,-6 0 34-15,-11 1-102 16,-6 4 72-16</inkml:trace>
          <inkml:trace contextRef="#ctx0" brushRef="#br0" timeOffset="436.0672">24261 2633 212 0,'-45'-5'82'0,"45"5"-44"0,-17 30-29 0,12-10 17 16,5 0-16-16,-6 15-7 15,0 10-3-15,1 5 0 16,10 1 0-16,7-1 0 16,10-5 0-16,6-5 0 15,1-5 0-15,4-10 4 16,1 0-2-16,0-15 4 15,6-5-4-15,-12-15-3 16,0 0 0-16,-5-20-1 16,-6 0 0-16,-17-25 11 15,5 5-6-15,-5-10 15 16,0 14-10-16,0 11 9 16,0 0-9-16,0 20 2 15,6 10-6-15,0 15-9 16,5 5 3-16,-5 15-17 0,5 0 10 15,0 1-22 1,0-1 17-16,1 0-26 0,-1 0 23 16,0-10-89-16,1 0 59 0</inkml:trace>
          <inkml:trace contextRef="#ctx0" brushRef="#br0" timeOffset="736.0537">25001 2497 236 0,'-12'25'90'0,"12"-25"-48"0,-33 61-40 0,10-36 26 16,12 0-18-16,-18 10 3 15,13 0-9-15,4 0 0 16,18 0-2-16,16-5-2 16,7 0 1-16,16 6 1 15,6-1-1-15,5 0 8 16,-5 0-5-16,-17 0 12 15,-6 0-9-15,-17 10 3 16,-5 0-6-16,-23 6 0 16,-6-16-2-16,-16-5-2 15,5 0 1-15,-22-15-21 16,16 0 11-16,-11-15-60 16,17-5 38-16,6-15-101 15,17 5 74-15</inkml:trace>
          <inkml:trace contextRef="#ctx0" brushRef="#br0" timeOffset="1426.6088">25407 2633 184 0,'0'0'68'0,"0"0"-36"0,11 5-15 15,-5-5 33 1,0 5-28-16,5 0 14 16,0 5-22-16,1 0 8 15,-1 0-13-15,-5 10 2 16,5 5-7-16,-6 25 0 16,7 0-2-16,-1 16 1 15,6 4-2-15,6 5-1 16,-1 0 1-16,6 1-1 15,6-11 0-15,-6 0 0 0,1-10 0 16,-7-5 0-16,-5-9 0 16,-6-11 4-16,1 0-2 0,-12-15 1 15,5-5-1-15,-16-15-2 16,0 0 1-16,-17-30 1 16,5 5-1-16,-11-41 4 15,12 6-3-15,-7-30 1 16,7 15-1-16,10-26 1 15,12 21-2-15,12-20 4 16,10 14-3-16,7-9 4 16,4 30-4-16,-4-6 6 15,-1 31-5-15,-11 10 3 16,0 20-3-16,-12 25 0 16,1 10-1-16,-17 25-6 15,-1 6 2-15,-16 9-6 16,6 0 5-16,-12 0-21 15,11 0 14-15,-5-9-62 16,11-11 40-16,-11-15-112 16,5-10 81-16</inkml:trace>
          <inkml:trace contextRef="#ctx0" brushRef="#br0" timeOffset="1861.3522">25853 1710 196 0,'23'-35'74'0,"-23"35"-40"0,5 5-16 16,-5 5 36-16,6 5-30 0,-6 15 1 16,11 5-15-16,6 15-7 15,6 5-1-15,5 26 2 16,0-1-2-16,-5 15-1 16,5 5 0-16,-11 1-1 15,5-6 0-15,-16 0 2 16,5-14-1-16,-5-6-1 15,0-10 1-15,-6-10 3 16,0-15-2-16,-6-14 10 16,6-11-6-16,-11-20 10 15,5-5-9-15,-5-31 5 16,5 6-7-16,6-45-2 16,6 20-2-16,5-10-1 15,12 9 0-15,-1 16 4 16,1 15-2-16,-1 30 4 15,7 10-4-15,-12 30-5 16,0 5 1-16,-17 11-10 16,5-1 7-16,-16 5-9 15,0 0 8-15,-6-10-35 16,5-4 23-16,-10-16-76 16,5-5 53-16,-11-15-79 15,5-5 69-15</inkml:trace>
          <inkml:trace contextRef="#ctx0" brushRef="#br0" timeOffset="2506.4631">26237 2563 236 0,'45'5'88'0,"-45"-5"-48"0,51 35-34 0,-29-30 24 15,1 15-18-15,16-15-2 16,1 5-6-16,5-5-3 16,6 0 0-16,5-15 1 15,-10 5-1-15,-1-15 2 16,-6 5-2-16,-5-20 10 15,-6 9-5-15,-16-14 10 16,-7 5-9-16,-22 0 5 16,6 10-7-16,-17 20 2 15,5 10-4-15,-5 20-2 16,5 10 0-16,1 10-1 16,5 1 0-16,6-1 0 15,11 0 0-15,5 0 0 16,7-5 0-16,4 0-7 15,1-10 4-15,0-5-30 16,6-4 19-16,-6-11-34 16,5-5 27-16,7-20-10 15,-1-1 19-15,0-24 6 16,0 0 5-16,-5-30 12 16,-6 0-6-16,-6-21 20 15,0 16-14-15,-5 5 21 16,5 20-18-16,-5 20 13 15,5 20-16-15,1 30 1 16,5 10-7-16,-1 15-7 0,7 5 0 16,-6 5-3-16,0 0 2 15,0 6 4-15,0-16 0 16,-6-5 4-16,0-10-3 0,-5-20 19 16,0 0-12-16,-6-30 14 15,0 0-13 1,0-30-1-16,0 5-5 15,5-41-3-15,7 11 0 0,4-10-10 16,7 20 5-16,5 4-29 16,1 16 18-16,-1 5-46 15,6 20 34-15,-6 5-40 16,0 10 38-16,-5 0-19 16,5 10 29-16,-6-5 1 15,7 10 11-15,-7-5-55 16,1 5 34-16</inkml:trace>
          <inkml:trace contextRef="#ctx0" brushRef="#br0" timeOffset="3407.7431">27608 2292 216 0,'-5'0'82'0,"5"0"-44"0,0 20-29 0,0-5 30 15,5 5-22-15,-5 15 9 16,0 10-16-16,0 0-1 16,6 0-5-16,0 1-3 15,5-1 0-15,-5-10-1 16,5-5 0-16,0-10 13 16,1-5-7-16,-1-20 17 15,0 0-13-15,6-30 7 16,0 0-10-16,-6-35 0 15,6 4-4-15,-5-19-2 16,4 15 0-16,1-5-17 16,0 19 9-1,6 1-23-15,-1 20 16 0,1 15-2 16,5 10 10-16,-11 20 8 16,6 0-1-16,-12 10 13 15,0 10-7-15,-11 5 16 16,6 5-13-16,-6 11 7 15,0-11-10-15,0 5 0 16,6 5-4-16,5-20-2 16,6 0 0-16,5-10-1 15,12 0 0-15,6-20 2 0,5 0-1 16,6-20 4-16,-6 0-3 0,-6-15 4 16,1 0-4-16,-12-5 4 15,0 5-4-15,-11-5 4 16,0 15-4-16,-17-1-1 15,6 16 0-15,-12 10-4 16,6 16 2-16,-5 9-1 16,5 10 0-16,5 10 4 15,12 0-1-15,11 10 4 16,6 5-3-16,11 16 1 16,1-1-1-16,4 20 1 15,-4 1-2-15,-7 9-1 16,1-5 1-16,-29 1 1 15,0-11-1-15,-22 0 2 16,5-15-2-16,-28-9-1 16,0-11 1-16,-39-15 3 15,5-5-2-15,-33-30 6 16,10-5-5-16,-10-30-1 16,22 0-1-16,0-30-26 15,17-1 14-15,17-29-61 16,16 5 40-16,24-26-92 15,22 11 70-15,33-30-76 16,18 24 74-16</inkml:trace>
        </inkml:traceGroup>
        <inkml:traceGroup>
          <inkml:annotationXML>
            <emma:emma xmlns:emma="http://www.w3.org/2003/04/emma" version="1.0">
              <emma:interpretation id="{96BC1CC4-457A-4C3F-9B72-553E48DDEB8B}" emma:medium="tactile" emma:mode="ink">
                <msink:context xmlns:msink="http://schemas.microsoft.com/ink/2010/main" type="inkWord" rotatedBoundingBox="29061,1502 30203,1354 30359,2558 29217,2706"/>
              </emma:interpretation>
              <emma:one-of disjunction-type="recognition" id="oneOf1">
                <emma:interpretation id="interp4" emma:lang="en-US" emma:confidence="0">
                  <emma:literal>Pi</emma:literal>
                </emma:interpretation>
                <emma:interpretation id="interp5" emma:lang="en-US" emma:confidence="0">
                  <emma:literal>pi</emma:literal>
                </emma:interpretation>
                <emma:interpretation id="interp6" emma:lang="en-US" emma:confidence="0">
                  <emma:literal>p;</emma:literal>
                </emma:interpretation>
                <emma:interpretation id="interp7" emma:lang="en-US" emma:confidence="0">
                  <emma:literal>Phi</emma:literal>
                </emma:interpretation>
                <emma:interpretation id="interp8" emma:lang="en-US" emma:confidence="0">
                  <emma:literal>P;</emma:literal>
                </emma:interpretation>
              </emma:one-of>
            </emma:emma>
          </inkml:annotationXML>
          <inkml:trace contextRef="#ctx0" brushRef="#br0" timeOffset="3904.1066">29099 1790 260 0,'62'-5'99'0,"-62"5"-54"0,0 25-28 0,-6 0 40 15,0 0-32-15,1 15-1 16,5 6-15-16,5 19-6 15,12 0-2-15,6 10 1 16,5 5-1-16,0-9-1 16,6-6 1-16,-6 0 1 15,-5-10-1-15,-12-5-1 16,6-4 1-16,-11-11 1 16,0 0-1-16,-12-15 8 15,0-5-5-15,-5-15 3 16,0 0-4-16,-12-35-2 15,6 0 0-15,-11-56 5 16,5 6-3-16,1-45 3 16,16 9-3-16,12-14-4 15,11 19 0-15,5-4 1 16,7 35 0-16,10 0 2 16,1 19-1-16,10 6 2 15,1 25-2-15,6-5-3 16,5 30 1-16,-23 0-1 15,1 20 0-15,-29 15 8 16,0 5-3-16,-28 20 6 16,0 0-6-16,-22 6 1 15,5-6-2-15,-17 5-13 16,17-5 7-16,0-10-41 0,12 0 25 0,-1-5-55 16,18-4 42-16,10-11-37 15,18-5 40-15,5-5-29 16,12 0 35-16,10-10-63 15,-4 5 49-15</inkml:trace>
          <inkml:trace contextRef="#ctx0" brushRef="#br0" timeOffset="4069.0691">30098 2121 244 0,'22'55'93'0,"-22"-55"-50"0,12 60-19 0,-7-29 40 16,1-1-35-16,-6 5-1 15,0 5-18-15,0-10-7 16,0 0-1-16,0-5-22 15,0-5 11-15,0-10-45 16,0-5 30-16,0-20-62 16,0-5 49-16,0-35-84 15,0 5 68-15</inkml:trace>
          <inkml:trace contextRef="#ctx0" brushRef="#br0" timeOffset="4187.4322">30143 1449 340 0,'-6'-10'129'0,"6"10"-70"0,6 5-56 16,-1-5 28-1,1 5-20-15,0 0-15 16,5 5 2-16,0-10-108 16,1 0 60-16,-7-20-129 15,7 15 101-15,-12-25-13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25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93F97C0-79E4-4B34-98D4-38819EE79F6B}" emma:medium="tactile" emma:mode="ink">
          <msink:context xmlns:msink="http://schemas.microsoft.com/ink/2010/main" type="inkDrawing" rotatedBoundingBox="4926,11366 9773,6885 11005,8218 6158,12698" semanticType="verticalRange" shapeName="Other">
            <msink:sourceLink direction="with" ref="{BFE1764F-7FBC-4A48-9E3C-1755EB47DC27}"/>
            <msink:sourceLink direction="with" ref="{33003827-CD62-443D-933A-127A0ADA8867}"/>
            <msink:sourceLink direction="with" ref="{56F17F15-0411-4420-9041-B891AE547716}"/>
            <msink:destinationLink direction="with" ref="{8EB824CA-0EF3-4AE4-9719-A49F79232ACB}"/>
          </msink:context>
        </emma:interpretation>
      </emma:emma>
    </inkml:annotationXML>
    <inkml:trace contextRef="#ctx0" brushRef="#br0">5669 12169 124 0,'0'0'49'0,"0"0"-26"0,0-5-9 0,0 0 35 16,0 5-28-16,0-5 18 15,0 5-24-15,-6-5 1 16,6 0-10-16,-11-5 1 16,5 5-4-16,-11-15 5 15,11 5-5-15,-11-20 6 16,6 0-6-16,-6-20 3 16,6 10-3-16,-6-26-2 15,0 11 0-15,-6-15 1 16,12 10-1-16,-6-1 10 15,12 21-5-15,-12-5 3 16,11 10-5-16,-5 0-2 16,11 15-1-16,-6-5 1 15,6 5-1-15,0 0-1 16,6 4 1-16,5 6-4 16,-5 10 2-16,5 0 1 15,0 5 0-15,6 0 2 16,6 5-1-16,11-5-1 15,-1 5 1-15,24-5-1 16,-1 0 0-16,1 0 0 0,11 0 0 0,5 0 2 16,-5 0-1-16,-1 0-3 15,1 0 1-15,11-5 1 16,-17 5 0-16,29-10 2 16,-7 5-1-16,12-5-1 15,0 5-2-15,0 0 1 16,-6 5 1-16,-16 5 2 15,5 0-1-15,5 0-1 0,1 0 1 16,11-5-1-16,0 0 0 16,-6 0 0-16,-11-5 2 15,-5-5-3-15,-7 0-2 16,-4-5 4-16,-13 0 1 16,1-5 0-16,-11 0-2 15,-6-10 1-15,-6 5 1 0,-6-10-1 16,1-10-1-16,-6-6 1 15,-6-4 1-15,0 0-1 16,-5-5 2-16,0-5-2 16,-1 4 2-16,1-4 0 15,-6-15 1-15,0 10-2 16,0 5-2-16,0-1 1 16,-6-19-1-16,1 5-3 15,-1-1 2-15,0-4 1 16,6 0 2-16,0-5-1 15,0 4-1-15,0-4 1 16,0 10-1-16,0-6 0 16,0-4 2-16,-5 5-3 15,5 5-2-15,0 4 2 0,0 1 0 16,0 10 1-16,0 0 2 16,0-6-1-16,5 6 2 15,-5 20-4-15,0 0 0 16,0 10 1-16,6 0 0 15,0 5 2 1,5 0-1-16,0 4-1 16,1-4-2-16,5 5-1 15,-1 5 2-15,1 0 2 16,6-5 0-16,0 5-1 16,5 0-2-16,0 5-1 15,6-5 2-15,5 10 2 0,12-5 0 16,0-5-1-16,0 0 1 15,5-6-1-15,-5 6 0 16,5 0 0-16,1 0-3 16,-6 5 2-16,11 0 1 15,6 0 2-15,-1 5-3 16,7 0 0-16,-7 0 3 16,18 0 1-16,-6 0-4 15,-6 0 1-15,1 0 0 16,-6 5 0-16,-1 0 0 15,1 5 0-15,-6 0 2 16,0 0 1-16,0 0-4 16,6 5-1-16,0 0 3 0,5 0 3 15,1 0 1-15,-1-5 0 16,0 0-3-16,1 0 1 16,-7 0-2-16,1-5-1 15,-6 0 1-15,-5 0-1 16,-7-5 0-16,1 0 2 15,0 0-1-15,-6 0 2 16,0 0-2-16,-5 5-1 16,-6 0 1-16,-12 0 1 15,-5 5 1-15,-5-5 1 16,-12 5-9-16,0 0-2 16,-6 5-126-1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29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1537EA7-7592-41F5-8795-09EBBD7F8CBF}" emma:medium="tactile" emma:mode="ink">
          <msink:context xmlns:msink="http://schemas.microsoft.com/ink/2010/main" type="writingRegion" rotatedBoundingBox="1293,13434 3030,13189 3129,13890 1392,14135"/>
        </emma:interpretation>
      </emma:emma>
    </inkml:annotationXML>
    <inkml:traceGroup>
      <inkml:annotationXML>
        <emma:emma xmlns:emma="http://www.w3.org/2003/04/emma" version="1.0">
          <emma:interpretation id="{1C7E5422-99C6-456A-9999-1A626883B498}" emma:medium="tactile" emma:mode="ink">
            <msink:context xmlns:msink="http://schemas.microsoft.com/ink/2010/main" type="paragraph" rotatedBoundingBox="1293,13434 3030,13189 3129,13890 1392,14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F274B8-8891-439C-8B7C-4EE935C0BDF9}" emma:medium="tactile" emma:mode="ink">
              <msink:context xmlns:msink="http://schemas.microsoft.com/ink/2010/main" type="line" rotatedBoundingBox="1293,13434 3030,13189 3129,13890 1392,14135"/>
            </emma:interpretation>
          </emma:emma>
        </inkml:annotationXML>
        <inkml:traceGroup>
          <inkml:annotationXML>
            <emma:emma xmlns:emma="http://www.w3.org/2003/04/emma" version="1.0">
              <emma:interpretation id="{4F31646A-5BC8-403E-BB8C-DE7152E48254}" emma:medium="tactile" emma:mode="ink">
                <msink:context xmlns:msink="http://schemas.microsoft.com/ink/2010/main" type="inkWord" rotatedBoundingBox="1293,13434 3030,13189 3129,13890 1392,14135"/>
              </emma:interpretation>
              <emma:one-of disjunction-type="recognition" id="oneOf0">
                <emma:interpretation id="interp0" emma:lang="en-US" emma:confidence="0">
                  <emma:literal>Temp</emma:literal>
                </emma:interpretation>
                <emma:interpretation id="interp1" emma:lang="en-US" emma:confidence="0">
                  <emma:literal>TemP</emma:literal>
                </emma:interpretation>
                <emma:interpretation id="interp2" emma:lang="en-US" emma:confidence="0">
                  <emma:literal>temp</emma:literal>
                </emma:interpretation>
                <emma:interpretation id="interp3" emma:lang="en-US" emma:confidence="0">
                  <emma:literal>Terrys</emma:literal>
                </emma:interpretation>
                <emma:interpretation id="interp4" emma:lang="en-US" emma:confidence="0">
                  <emma:literal>Tempo</emma:literal>
                </emma:interpretation>
              </emma:one-of>
            </emma:emma>
          </inkml:annotationXML>
          <inkml:trace contextRef="#ctx0" brushRef="#br0">1542 13579 188 0,'-5'0'71'0,"22"5"-38"0,-17 15-30 0,5-10 17 0,12 15-12 16,0 0-4-16,6 10-1 16,-1 6 0-16,12-1-1 15,-11 0-2-15,11 0 3 0,0 0 0 16,-12-5 3-16,1 0-27 15,-6-5-13-15,0-4-56 16</inkml:trace>
          <inkml:trace contextRef="#ctx0" brushRef="#br0" timeOffset="228.6506">1322 13634 216 0,'0'-10'82'0,"0"10"-44"0,23-25-31 0,-6 10 20 16,5 5-16-16,1-15-1 15,11 10-7-15,5-10 0 16,6 5-1-16,6-5-2 16,-11 5 1-16,16-5-28 15,-11 4 15-15,6 1-105 16,-17 5 65-16</inkml:trace>
          <inkml:trace contextRef="#ctx0" brushRef="#br0" timeOffset="599.3259">1977 13970 220 0,'17'-5'82'0,"-17"5"-44"0,23-35-36 15,-7 15 19 1,-4 10-13-16,5-20-2 16,11 0-4-16,-17-5 1 15,6 5-2-15,-6-5-1 16,12 10 1-16,-23-6 7 16,0 16-4-16,0-5 8 15,-11 5-8-15,-1 5-1 16,1 5-2-16,-11 15-4 0,5 15 2 0,-6 10-4 31,12 11 3-31,-1-1-3 0,1 5 2 16,6-5 4-16,10 0 0 0,6-10 4 15,12-5-3-15,11-10 4 16,-11-4-4-16,5-11-12 16,0-5 6-16,0-10-87 15,0-1 50-15,-5-9-85 16,0 0 72-16</inkml:trace>
          <inkml:trace contextRef="#ctx0" brushRef="#br0" timeOffset="1111.074">2344 13604 204 0,'6'25'77'0,"-6"-25"-42"0,39 45-32 16,-28-30 17-1,6 0-12-15,6 1-4 16,-6 4-3-16,0-5-1 16,5 0 0-16,-16-10 2 15,11 5-1-15,0-10 4 16,-12 5-3-16,-5-10 1 16,12 0-1-16,-24-15 3 15,12 5-3-15,-5-15 8 16,-6 4-6-16,-1-9 8 15,12 5-8-15,-11-5 3 0,22 10-4 0,-11 5 3 16,23 10-4-16,-6 10 4 16,0 5-4-16,-6 10 1 15,6 5-1-15,-6 5 1 16,12 5-2-16,-18-5-1 16,7 0 1-16,-7-10-1 15,7 6 0-15,-12-16 8 16,0 5-4-16,0-20 14 15,0 5-10-15,0-16 9 16,0 6-9-16,0-15 0 16,0 10-5-16,0-5-2 15,5 5 0-15,-5 0-4 16,17 10 2-16,-11 5-4 16,16 5 3-16,-10 0-28 15,5 10 17-15,0-5-76 16,-6 0 49-16,0-5-92 15,6 5 75-15</inkml:trace>
          <inkml:trace contextRef="#ctx0" brushRef="#br0" timeOffset="1545.5261">2897 13293 212 0,'-11'-10'79'0,"11"10"-42"0,0 10-17 16,0-5 35-1,11 10-30-15,-11 10 3 16,6 5-18-16,11 5-4 16,0 1-3-16,0-1 0 0,5 5-2 0,1 0-3 15,-1 5 1-15,-5-5-6 16,6 0 4-16,-6-9 1 16,0-1 2-16,-12-5 0 15,7-5 0-15,-12-10 2 16,5-5-1-16,-10-10-1 15,5 5 1-15,-23-20 1 16,12 0-1-16,-18-20-1 16,13 4 1-16,-24-24 5 15,12 10-3-15,5-15 6 16,18 15-6-16,-7-6 6 16,12 16-6-16,12 0 1 15,5 15-2-15,5 5 1 16,-5 15-2-16,6 5 2 15,-6 10-2-15,-12 5-7 16,6 10 3-16,-22 10-12 16,6 0 8-16,-24 6-31 15,7-6 20-15,-12-10-119 16,6-5 76-16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52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F6199EB-C140-4978-8EB5-9F6AED25104A}" emma:medium="tactile" emma:mode="ink">
          <msink:context xmlns:msink="http://schemas.microsoft.com/ink/2010/main" type="writingRegion" rotatedBoundingBox="979,15339 5810,16216 5397,18488 566,17611">
            <msink:destinationLink direction="with" ref="{535A1353-A1FE-40CD-B1E2-212B5B13A38B}"/>
          </msink:context>
        </emma:interpretation>
      </emma:emma>
    </inkml:annotationXML>
    <inkml:traceGroup>
      <inkml:annotationXML>
        <emma:emma xmlns:emma="http://www.w3.org/2003/04/emma" version="1.0">
          <emma:interpretation id="{CDECE7F2-1C8F-4F1A-A884-B37EA9440C11}" emma:medium="tactile" emma:mode="ink">
            <msink:context xmlns:msink="http://schemas.microsoft.com/ink/2010/main" type="paragraph" rotatedBoundingBox="979,15339 5810,16216 5397,18488 566,17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108D54-D1C9-437B-BD3B-25E56CBFED97}" emma:medium="tactile" emma:mode="ink">
              <msink:context xmlns:msink="http://schemas.microsoft.com/ink/2010/main" type="line" rotatedBoundingBox="979,15339 5810,16216 5397,18488 566,17611"/>
            </emma:interpretation>
          </emma:emma>
        </inkml:annotationXML>
        <inkml:traceGroup>
          <inkml:annotationXML>
            <emma:emma xmlns:emma="http://www.w3.org/2003/04/emma" version="1.0">
              <emma:interpretation id="{F98F9521-A193-4A73-AD4B-A4AFC7609096}" emma:medium="tactile" emma:mode="ink">
                <msink:context xmlns:msink="http://schemas.microsoft.com/ink/2010/main" type="inkWord" rotatedBoundingBox="979,15339 5810,16216 5397,18488 566,17611"/>
              </emma:interpretation>
              <emma:one-of disjunction-type="recognition" id="oneOf0">
                <emma:interpretation id="interp0" emma:lang="en-US" emma:confidence="0">
                  <emma:literal>right leg</emma:literal>
                </emma:interpretation>
                <emma:interpretation id="interp1" emma:lang="en-US" emma:confidence="0">
                  <emma:literal>Light. 10s</emma:literal>
                </emma:interpretation>
                <emma:interpretation id="interp2" emma:lang="en-US" emma:confidence="0">
                  <emma:literal>tint. 10s</emma:literal>
                </emma:interpretation>
                <emma:interpretation id="interp3" emma:lang="en-US" emma:confidence="0">
                  <emma:literal>ight dog</emma:literal>
                </emma:interpretation>
                <emma:interpretation id="interp4" emma:lang="en-US" emma:confidence="0">
                  <emma:literal>lint. 10s</emma:literal>
                </emma:interpretation>
              </emma:one-of>
            </emma:emma>
          </inkml:annotationXML>
          <inkml:trace contextRef="#ctx0" brushRef="#br0">859 16012 216 0,'0'-10'82'0,"0"10"-44"0,6-15-29 15,-6 20 26 1,0 10-21-16,6 10 0 16,5 10-9-16,-11 21 4 15,17-1-6-15,-11 25 3 16,11-5-3-16,-1 10 0 15,7-4-1-15,-6 4-2 0,0-10 1 0,-6-4-1 16,6-16 0-16,-6-10 2 16,12-10-1-16,-17-10-1 15,11-5 1-15,0-10-4 16,-1 5 2-16,7-15 3 16,0 5-1-16,5-5 2 15,-6 0-2-15,7-5-31 16,-1 5 16-16,-6-10-80 15,1 5 52-15,0-5-72 16,5 10 65-16</inkml:trace>
          <inkml:trace contextRef="#ctx0" brushRef="#br0" timeOffset="150.5001">1503 16659 192 0,'-23'5'71'0,"23"-5"-38"0,0 20-25 16,0-10 18-1,0 10-15-15,0 6-4 16,0-1-4-16,0-5-42 16,0 0 21-16,0-5-87 15,0 0 58-15</inkml:trace>
          <inkml:trace contextRef="#ctx0" brushRef="#br0" timeOffset="330.6761">1255 16153 236 0,'-6'-36'88'0,"6"36"-48"0,-11 16-36 0,5-11 21 16,12 0-16-16,-6 10-2 15,11 5-5-15,-11 0-32 16,17 5 16-16,-12-5-89 16,12 5 57-16,0-5-63 15,6 0 62-15</inkml:trace>
          <inkml:trace contextRef="#ctx0" brushRef="#br0" timeOffset="959.4425">1633 16494 116 0,'0'25'44'0,"0"-25"-24"0,5 40-24 0,7-25 8 16,-12 0-4-16,5 0 0 15,12 0 0-15,-17-5 13 16,17 0-7-16,-17-10 24 16,17 5-17-16,-17-10 18 15,0 5-17-15,6-5-1 16,-1 0-8-16,7-5-3 16,-7 10-1-16,7-10-1 15,-7 5 0-15,7-5 2 16,-7 5-1-16,1-10 2 15,5 5-2-15,-11-10 13 0,0 5-8 0,0-5 13 16,0 10-11-16,0-10 9 16,0 10-9-16,0-5 6 15,0 10-7-15,-11-5-2 16,11 5-3-16,-6 0-2 16,12 5 1-16,-6 5-1 15,0 5 0-15,0 0 2 16,11 10-1-16,-11 0 2 15,17 5-2-15,-6 0 2 16,1 0-2-16,5 10-1 16,0 0 1-16,-6 10 1 15,17-4-1-15,-17-1-1 16,6-5 1-16,0 5 1 16,0-5-1-16,-11 5-1 15,5-5 1-15,-11 5-1 16,6-4 0-16,-12-1 2 15,6-5-1-15,-11-5-1 16,5 0 1-16,-11-5-1 16,12 0 0-16,-29-10 0 15,17 0 0-15,-6-10 0 16,1 5 0-16,5-5-16 16,-6 0 9-16,6-5-50 15,0 5 32-15,0-5-93 16,12 0 66-16</inkml:trace>
          <inkml:trace contextRef="#ctx0" brushRef="#br0" timeOffset="1951.9106">1966 15536 180 0,'0'-5'68'0,"0"5"-36"0,-6 0-18 16,6 0 38-1,0 5-30-15,0 5 12 16,6 5-20-16,5 10 0 16,-5 5-8-16,5 0-3 15,12 5-2-15,-18-5-1 0,12 0 0 0,0 0 0 16,-11-5 0-16,5 1 4 16,-5-6-2-16,-6-10 1 15,11-5-1-15,-11-5-4 16,0 0 1-16,0 0 1 15,0 0 0-15,0-5 0 16,0 5 0-16,0-5-5 16,6 5 3-16,-6-5-19 15,0 5 12-15,-6-5-32 16,6 10 23-16,0-10-42 16,0 5 34-16,0-5-69 15,0 5 53-15</inkml:trace>
          <inkml:trace contextRef="#ctx0" brushRef="#br0" timeOffset="2761.4892">2045 15541 164 0,'-12'-10'63'0,"12"10"-34"0,0 10-19 0,0 0 28 16,0 5-21-16,0 15 9 15,12 10-16-15,-1 15 4 16,12 5-9-16,-6 11 2 16,5-6-4-16,-5 10 0 15,6-5-1-15,-6 10-2 16,5-9 1-16,-5 4-1 15,0-10 0-15,0 0 0 16,-11-9 0-16,5-11 2 16,-11-5-1-16,0-10 2 15,6-5-2-15,-6-10 6 0,0 0-4 16,0-15 6-16,0 0-6 0,0-25 6 16,0 0-6-16,0-20 1 15,0 5-2-15,11-15 1 16,-6 4-2-16,12 1 4 15,-11 15-3-15,11 5 4 16,0 10-4-16,6 5 4 16,10 15-4-16,-16 5 1 15,12 5-1-15,-1 10-2 16,-6 5 1-16,1 10-8 16,-1 0 4-16,-5 5-8 15,0 6 7-15,0-1-10 16,-11 0 9-16,5-5-27 15,1 0 18-15,-1-5-55 16,-11 5 38-16,5-15-78 16,7-4 61-16</inkml:trace>
          <inkml:trace contextRef="#ctx0" brushRef="#br0" timeOffset="2987.9733">2637 15862 204 0,'0'-35'77'0,"0"35"-42"0,0 5-17 16,0 0 32 0,12 5-29-16,-12 10 6 15,17 10-17-15,-17 15 1 0,11 0-7 16,0 10 0 0,-5 5-2-16,11 6-4 0,0-6 1 0,0 5-21 15,0-5 12-15,-12-5-56 16,12-9 37-16,0-11-90 15,-11 0 66-15</inkml:trace>
          <inkml:trace contextRef="#ctx0" brushRef="#br0" timeOffset="3213.145">2592 16183 204 0,'-17'-30'77'0,"17"30"-42"0,17-5-19 0,-17 5 37 15,6 5-30-15,5-5 13 16,12 5-21-16,-6 0 2 16,5 0-9-16,1-5 1 15,11 5-5-15,-12-5-4 16,12 5-1-16,-17 0-43 16,6 10 24-16,-1 0-102 15,1 0 68-15,-6 5-73 16,0 0 73-16</inkml:trace>
          <inkml:trace contextRef="#ctx0" brushRef="#br0" timeOffset="5030.6736">3185 16895 236 0,'0'-10'88'0,"0"10"-48"0,-17 5-18 0,6-5 32 15,22 0-30-15,-11-5-3 16,0 5-14-16,0-5 0 16,0 5-4-16,-11-5-63 15,11 10 32-15</inkml:trace>
          <inkml:trace contextRef="#ctx0" brushRef="#br0" timeOffset="-3904.3836">3806 15897 248 0,'-6'0'93'16,"6"0"-50"-16,0 5-30 0,0 0 27 16,0 10-24-16,0 5-3 15,0 10-9-15,0 15 2 16,0 5-4-16,0 31 8 16,0-1-6-16,0 25 3 15,11 1-4-15,1 14 3 16,5-10-4-16,-6 16 1 15,6-16-1-15,-6 21-6 16,6-16 2-16,-11 15-3 0,5-14 2 16,0 9 4-16,1-9 0 15,-1-6-5-15,0-15 2 16,6-10-21-16,-11-14 13 0,5-16-43 16,0-5 30-16,-11-10-51 15,6-5 42-15,-12-5-71 16,6-4 59-16</inkml:trace>
          <inkml:trace contextRef="#ctx0" brushRef="#br0" timeOffset="10884.2023">4935 16564 140 0,'-12'0'52'0,"12"0"-28"0,-28-10-17 0,11 5 24 16,17 5-18-16,-17-10 7 15,6 0-10-15,0 5-1 16,-6 5-1-16,0 0 0 16,-6 10-4-16,1 5-1 0,5 0 3 15,-11 5-3-15,5 0 0 16,0 0 1-16,7 20 2 0,-1 0-3 16,0 1 0-16,5-1 1 15,1 5 2-15,5 0-1 16,-5 15 2-16,5-5-4 15,1 1 0-15,5-1-1 16,0 0-2-16,5 0 1 16,12-5 1-16,0 0 1 15,12-4 3-15,4-6 1 16,7-5 1-16,11-5-4 16,11 0-1-16,0-10 1 15,0 0 0-15,0-10 0 16,0 5 0-16,-5-15-5 0,-1-10 1 15,-11 5 0-15,6-5 0 16,0-5 0-16,0-5 2 16,-1-15 1-16,-4-10 1 15,-7-5 2-15,1-1 3 16,-18 1 0 0,6 5-5-16,-11-10 3 15,6 10-5-15,-23-15 6 16,6 9-5-16,-12-14 8 15,-5 15-7-15,-12-15 3 16,0 15-4-16,-16-11-2 16,11 6 0-16,-17 5 5 15,5 10-3-15,-11 5 6 16,12 10-6-16,-12 5 1 16,6 10-2-16,-17 0-2 15,11 10 1-15,-17 0-4 16,17 10 2-16,-11-5-21 15,17 5 12-15,-6-5-60 16,17 0 39-16,-5 0-114 16,16 0 81-16</inkml:trace>
          <inkml:trace contextRef="#ctx0" brushRef="#br0" timeOffset="12924.72">5194 16474 148 0,'-5'-10'55'0,"-1"5"-30"0,6 5-16 15,0 0 16-15,-11 5-3 16,5 5-1-16,-5 0-7 16,0 5-4-16,-1 0 1 15,7-5 5 1,-7 0-9-16,-5 0 12 16,6 0-11-16,-17-10 14 15,5 5-13-15,-11-5 5 16,12 5-9-16,-6 0 0 0,11 5-3 0,-17-5 1 15,11 5-2-15,-5 0 2 16,5 5-2-16,-5-5 4 16,11 5-3-16,-11-5 4 15,17 0-4-15,-17 0-1 16,16 5 0-16,-5-5-1 16,17 0 0-16,-22 6 0 15,22-1 0-15,-17 5-3 16,17 0 2-16,-17-5 1 15,17 0 0-15,0-5-5 16,6 0 3-16,-6 0 1 16,11 0 1-16,6-10 0 15,5 5 0-15,-5-5 2 16,0 0-1-16,6 0-1 16,5 0 1-16,0-5-4 15,0 0 2-15,6 0 1 16,0 0 0-16,6-5 0 0,-1 10 0 15,-11-5 0 1,6 5 0-16,0-10 0 16,-6 5 0-16,1-10 2 15,10 10-1-15,-16-5-1 16,11 10 1-16,-17-10-1 16,11 5 0-16,-6-5 0 15,7 10 0-15,-18-5 2 16,6 10-1-16,-6-10-1 0,6 5 1 0,-6-5-1 15,1 5 0 1,5 0 0-16,-12 5 0 16,6 0 2-16,1 0-1 0,-12 0 2 15,11 10-2-15,-11-5-3 16,6 5 1-16,5-10 1 16,-11 5 0-16,0 0 2 15,6 5-1-15,-6-10-1 16,0 5 1-16,-6-5-1 15,6 5 0-15,-11-5 2 16,5 5-1-16,-5-5-1 16,5 0 1-16,-5 0-1 15,5 0 0-15,1 0 0 16,5 5 0-16,-17-5-3 16,17 0 2-16,-12-5 1 15,12 5 0-15,-5-5 0 16,5 5 0-16,-6-5 2 15,6 0-1-15,0-5-1 16,-11 5 1-16,5-5-1 16,6 5 0-16,-17-5 2 15,6 10-1-15,0-10-1 16,-6 5 1-16,0-5-1 16,11 10 0-16,-22-5-3 15,11 10 2-15,-11-5 1 16,11 0 0-16,-6 0 4 15,1 5-2-15,5-5 4 0,-6 5-4 16,-5-5 4-16,11 0-4 0,-11 0 1 16,-1 0-1-16,1 0-2 15,0 0 1 1,0 0-4-16,5 5 2 0,-5-4 1 16,11 4 0-16,-6-5-3 15,12 5 2-15,-6-5-1 16,17 0 0-16,-17 0 2 15,6 0 0-15,0 5 0 16,11 5 0-16,-12 0 0 16,12 0 0-16,-5 0 0 15,10 5 0-15,-5-5-3 16,12 0 2-16,-1-5-1 16,6 0 0-16,-6-10 2 15,6 5 0-15,6-10 2 16,-1 0-1-16,12-5-1 15,-11 0 1-15,5-5-1 16,6 10 0-16,0-5 0 16,0 5 0-16,5-10 2 15,-11 10-1-15,6-10-3 16,0 5 1-16,-6-10 1 16,1 10 0-16,-7-5 2 15,1 10-1-15,-6 5 2 16,5 5-2-16,-5 5-3 15,0 5 1-15,0-5 1 16,-6 5 0-16,1 0 2 16,5 0-1-16,-12-5-1 0,6 0 1 0,-5 0 1 15,0 0-1-15,-6-5-1 16,11 5 1-16,-11 0-1 16,0 0 0-16,-11 0 4 15,11 0-2-15,-12-5 1 16,7 5-1-16,-6-10 3 15,-6 5-3-15,-6-5 6 16,6 0-5-16,-11-5-1 16,5 5-1-16,-5-10 1 15,11 10-1-15,-17-5 2 16,12 10-2-16,-1-5-1 16,6 0 1-16,-17 0-1 15,17 10 0-15,-11 0 0 16,11 0 0-16,-11 0-3 15,17 5 2-15,-12 0-1 16,12 6 0-16,11-1 2 16,5 5 0-16,1 0-3 15,5 5 2-15,1-5 1 16,5 0 0-16,-6-5-3 16,6-5 2-16,0-10 1 15,5 5 0-15,1-10 0 16,5 0 0-16,-11-10 2 15,11 5-1-15,-5-10-1 0,5 10 1 16,-5-10 1 0,-1 10-1-16,-5-5-31 0,0 10 16 15,0-10-87-15,0 5 56 0,-6-10-97 16,1 0 81-16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21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58C0B92-AD8E-41EA-81CF-233FCD792213}" emma:medium="tactile" emma:mode="ink">
          <msink:context xmlns:msink="http://schemas.microsoft.com/ink/2010/main" type="inkDrawing" rotatedBoundingBox="3185,12444 6019,12177 6257,14701 3423,14968" rotationAngle="1356536716" semanticType="enclosure"/>
        </emma:interpretation>
      </emma:emma>
    </inkml:annotationXML>
    <inkml:trace contextRef="#ctx0" brushRef="#br0">3303 12837 136 0,'-16'20'52'0,"16"0"-28"0,-6 5-13 0,6-15 15 16,0 0-3-16,6 10-2 15,-6 5 0-15,5 10 1 16,6 10-12-16,-5 5 1 0,5 6 0 16,1 4-2-16,-7 10 2 15,7 10-4-15,-1 6-2 16,-11-1 2-16,6 5 0 16,5 6 1-16,0-1 0 15,0-10-4-15,6 0-1 16,-11 6-1-16,5 4 1 15,1-5 2-15,-1-4 2 16,-11-6-3-16,0 0-3 0,0-5 0 16,0-9-1-16,0-21 4 31,0 5-2-31,0-15-5 16,0-5 1-16,0-5-23 15,0 0 13-15,-17-10-49 16,11 0 34-16,-11-15-92 15,17-5 67-15</inkml:trace>
    <inkml:trace contextRef="#ctx0" brushRef="#br0" timeOffset="1201.5873">3320 12621 140 0,'6'-10'55'0,"-6"10"-30"0,17-5-12 16,-11 5 28-1,5 5-23-15,-5-5 11 16,5 5-18-16,0-5 10 15,6 0-12-15,0 0 11 16,6 5-12-16,5-15 12 16,0 5-12-16,6-10 5 15,0 10-8-15,11-15 0 16,6 10-3-16,5-10-2 16,6 10 1-16,23-5-4 15,-6 5 2-15,17-6 3 0,-6 6-1 0,12-10 2 16,-12 0-2-1,23-10 2-15,0 0-2 0,5 0-1 16,-5 0 1-16,0 10-1 16,-17 5 0-16,0 5 0 0,-17 0 2 15,6 0-3-15,-1 5 0 16,-4 0 1-16,-7 0 2 16,6 0-1-16,-11 5-1 15,-1 0 1-15,-16 10 1 16,-6 5-1-16,-22 5 2 15,5 5 0-15,-5 0 1 16,-1 5 0-16,-16-5 0 16,5 5-2-16,12-5 1 0,-12 5-2 15,0 16 2-15,1-1-2 16,-1 5-1-16,0 5 1 16,1 5 1-16,-1 5-3 15,6 6 0-15,-12 9 1 16,7 0 2-16,-1-5-1 15,0 11-1-15,6 4 3 16,0 10 0-16,6-4-4 16,-12-1-1-16,0 0 3 15,1-4 1-15,-1-6-3 16,0-10-1-16,-5 10 3 16,-1 1 1-16,7-6 2 15,-12-10 0-15,5-5-2 16,-5 1-2-16,0-6 1 0,-5-5 1 15,-1-10 1-15,-5-5 1 16,5-5-5-16,-16-4 1 16,-1-6 0-16,-5-5 0 15,-6-5 0-15,0-5 2 16,-17 0-3-16,-16-5 0 16,-1 0 1-16,-6 0 2 15,1 0-3 1,0 10 0-16,-12-5 3 15,12 5-1-15,-29 0 2 16,12 0-2-16,-23-10-3 16,17 5 1-16,-17-10 1 15,28 5 0-15,-33-10 0 16,27 5 0-16,-21-5-3 16,16 0 2-16,-17-10 1 15,17 5 0-15,-11-5 2 16,33 5-1-16,-22-5-1 15,17 10 1-15,0-10-1 16,23 5 0-16,-12 0-5 16,28 5 3-16,1 0-39 15,16 5 23-15,1-5-131 16,22 10 82-16,-12 0-68 0,7 5 77 16,5-20 28-16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4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35A1353-A1FE-40CD-B1E2-212B5B13A38B}" emma:medium="tactile" emma:mode="ink">
          <msink:context xmlns:msink="http://schemas.microsoft.com/ink/2010/main" type="inkDrawing" rotatedBoundingBox="5381,14539 7585,17008 5225,19113 3022,16645" semanticType="enclosure" shapeName="Other">
            <msink:sourceLink direction="with" ref="{7F6199EB-C140-4978-8EB5-9F6AED25104A}"/>
          </msink:context>
        </emma:interpretation>
      </emma:emma>
    </inkml:annotationXML>
    <inkml:trace contextRef="#ctx0" brushRef="#br0">3857 16012 132 0,'-29'-35'52'0,"29"35"-28"0,-22 10-4 16,16-10 39-1,6 5-33-15,-17-10 17 16,17 0-26-16,0-5 9 16,0 10-16-16,0-5 6 15,17 0-9-15,0-10 0 0,11 0-4 0,23-10-4 16,-6 10 0-16,23-10 1 16,0 10 0-16,22-10 2 15,6-1-1-15,17 1-1 16,-11 5 1-16,33-5 5 15,-5 5-3-15,11-10 8 16,-11 10-7-16,22-10 1 16,-16 5-3-16,16 0-2 15,-28 5 1-15,6 5-1 16,-23 5 0-16,-11 0 2 16,-11 10-1-16,-12-5-1 15,-11 5 1-15,-11 0 3 16,-6 10-2-16,-11 0 1 15,-6 5-1-15,-11 5-2 16,0 10 1-16,-11 5 1 16,5 5-1-16,-11 10-1 15,0 5 1-15,0 21-1 16,0-1 0-16,0 10 2 16,0-5-1-16,0 16 4 15,6-6-3-15,-1 20 4 16,18-4-4-16,-12 14-1 15,6-4 0-15,6 9-1 16,-1-15 0-16,1 21 0 16,0-16 0-16,-6 1 0 15,5-11 0-15,1-10 2 16,-1-5-1-16,-5-14-1 0,0-16 1 0,-17-10 1 16,0-5-1-16,-28-10 2 15,5-5-2-15,-22 1-1 16,6-6 1-16,-35 0-1 15,12 5 0-15,-39-10 0 16,5 0 0-16,-29-5 4 16,13 0-2-16,-30-5 4 15,24 0-4-15,-34 0-1 16,22 5 0-16,-23 5-4 16,29 5 2-16,-11 5-15 15,27 1 9-15,-4-6-65 16,27 0 39-16,6-15-117 15,28-5 84-15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50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E4E1C5C-8CD6-448E-88EF-5DEE05B23801}" emma:medium="tactile" emma:mode="ink">
          <msink:context xmlns:msink="http://schemas.microsoft.com/ink/2010/main" type="inkDrawing" rotatedBoundingBox="6313,15988 8781,8788 10698,9445 8230,16645" semanticType="verticalRange" shapeName="Other">
            <msink:sourceLink direction="with" ref="{BFE1764F-7FBC-4A48-9E3C-1755EB47DC27}"/>
            <msink:sourceLink direction="with" ref="{56F17F15-0411-4420-9041-B891AE547716}"/>
          </msink:context>
        </emma:interpretation>
      </emma:emma>
    </inkml:annotationXML>
    <inkml:trace contextRef="#ctx0" brushRef="#br0">6335 15947 156 0,'-12'40'60'0,"12"-40"-32"0,-5-5-13 0,5 0 29 16,0 10-24-16,0-5 16 15,5 10-21-15,1-10 10 16,11 5-15-16,11-10-1 15,-11 5-5-15,17 0-3 16,0 5 0-16,17-5 3 16,5 0-2-16,12-5 10 15,-1 5-6-15,7-5 3 16,-1 10-5-16,12-15 0 16,0 0-2-16,10-10 1 15,7 0-2-15,-6-5-3 16,-6 10 1-16,-11-5 1 15,-11 10 0-15,-6-5 2 16,-11 5-1-16,-6-11-1 16,0 6 1-16,-5-10 1 15,-1 5-1-15,-10-15 2 16,-7 10-2-16,-5-25-1 16,-6 5 1-16,-11-20-1 15,6 14 0-15,-12-24 0 16,6 15 0-16,-5-35 0 15,-1 14 0-15,0-29 2 16,12 10-1-16,-6-36-7 16,11 21 3-16,-5-26-5 15,5 21 4-15,-5-20 2 16,5 24 2-16,-5-24-3 0,0 29 2 16,-1-24 1-16,1 24 0 15,-1-24 0-15,1 25 0 0,0-26 2 16,5 26-1-16,0-31-1 15,1 31 1-15,-1-25-1 16,0 24 0-16,-5-19 0 16,5 24 0-16,-5-14 2 15,-1 15-1-15,1-16 2 16,5 21-2-16,-5-25-1 16,5 19 1-16,1-19-1 15,4 24 0-15,1-19 0 16,6 25 0-16,-6-16 0 15,0 21 0-15,-6-15 0 16,6 24 0-16,-6-9 0 16,1 15 0-16,-1-15 0 15,0 14 0-15,6-19 0 16,0 20 0-16,6-16-3 16,5 16 2-16,0-15 1 15,6 20 0-15,-6-11 0 16,0 16 0-16,-5-5 2 15,0 15-1-15,-6-5-1 16,-1 14 1-16,-4-4-1 16,-1 15 0-16,-5-5 2 15,5 10-1-15,-5-5-3 16,-1 15 1-16,1-10 1 16,0 10 0-16,-1-6-3 0,1 11 2 0,-1 0 1 15,1 10 0-15,5-5 0 16,1 10 0-16,16-10-3 15,-5 10 2-15,5-5 1 16,6 5 0-16,5-5 0 16,6 5 0-16,12-5 0 15,5 5 0-15,11 0-3 16,1 5 2-16,16-5 1 16,-5 5 0-16,10-10 2 15,-10 5-1-15,17-5 2 16,-12 0-2-16,17-5-1 15,-5 10 1-15,5-5-4 16,-5 5 2-16,-6 0 7 16,-17 10-3-16,-6 0 10 15,-11 5-7-15,-5 0-1 16,-12 0-3-16,-6-5 1 16,1 5-2-16,-6-15-56 15,-6 6 31-15,-6-17-130 16,-5 1 86-16,-5-10-49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2:4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65ECCA3-ACED-4E3A-BA68-9F368BD5A773}" emma:medium="tactile" emma:mode="ink">
          <msink:context xmlns:msink="http://schemas.microsoft.com/ink/2010/main" type="inkDrawing" rotatedBoundingBox="17423,9437 18937,9371 18939,9434 17426,9501" shapeName="Other"/>
        </emma:interpretation>
      </emma:emma>
    </inkml:annotationXML>
    <inkml:trace contextRef="#ctx0" brushRef="#br0">17426 9501 136 0,'6'-26'52'0,"-6"21"-28"0,28-5-11 0,-23 5 17 0,1 0-4 15,0 0-1-15,-1 0-9 16,1 0-5-16,-6 5-6 16,0 0 3-16,0 0 4 0,0 0 3 15,0 0 3-15,0 0-8 16,6 10-1-16,-1 0 6 15,1 5 2-15,5-15 0 16,0 0 0-16,6 0-7 16,0 0-4-16,0 0-3 15,6 0 0-15,5 0-4 16,0 0-2-16,1 0 2 16,-1 10 2-16,11-15 2 15,6 5 3-15,1-5-1 16,4 5 0-16,1-5-1 0,0 0 0 15,-6-5-2-15,6 5-2 16,0-5 1-16,-6 5-1 16,6 0 0-16,-1-5 2 15,1 5-1-15,0 0-1 16,0 0 1-16,0 0-1 16,-6 5 0-16,0 0 0 15,0 0 0-15,-5 0 0 16,-6 5 0-16,-6-5 0 15,-6 5 0-15,1 0 2 16,-6-5-3-16,0 0 0 16,0 0 1-16,0 0 2 15,0 0-1-15,0 0-1 0,-1 0 1 16,-4 0-1-16,-1 0 0 16,0 0 0-16,-5 0 0 15,-6 0 2-15,0 0-3 16,6 5 0-16,-6-5 1 15,0 0 2-15,0 0-3 16,0 5 0-16,-6-5-12 16,0 0-7-16,1-5-31 15,-1 5-15-15,6 0-56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39:1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B65BEBA-7572-46F2-AEB0-BE8405084CD1}" emma:medium="tactile" emma:mode="ink">
          <msink:context xmlns:msink="http://schemas.microsoft.com/ink/2010/main" type="writingRegion" rotatedBoundingBox="17398,13564 20079,13564 20079,14412 17398,14412"/>
        </emma:interpretation>
      </emma:emma>
    </inkml:annotationXML>
    <inkml:traceGroup>
      <inkml:annotationXML>
        <emma:emma xmlns:emma="http://www.w3.org/2003/04/emma" version="1.0">
          <emma:interpretation id="{35AB3FB8-B0B9-4574-993E-EBFA8B9E1A55}" emma:medium="tactile" emma:mode="ink">
            <msink:context xmlns:msink="http://schemas.microsoft.com/ink/2010/main" type="paragraph" rotatedBoundingBox="17398,13564 20079,13564 20079,14412 17398,14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77414F-3B23-4E38-95A9-D6B42166ACCD}" emma:medium="tactile" emma:mode="ink">
              <msink:context xmlns:msink="http://schemas.microsoft.com/ink/2010/main" type="line" rotatedBoundingBox="17398,13564 20079,13564 20079,14412 17398,14412"/>
            </emma:interpretation>
          </emma:emma>
        </inkml:annotationXML>
        <inkml:traceGroup>
          <inkml:annotationXML>
            <emma:emma xmlns:emma="http://www.w3.org/2003/04/emma" version="1.0">
              <emma:interpretation id="{4027479D-E813-4A64-958D-3E4C10DF321A}" emma:medium="tactile" emma:mode="ink">
                <msink:context xmlns:msink="http://schemas.microsoft.com/ink/2010/main" type="inkWord" rotatedBoundingBox="17398,13564 20079,13564 20079,14412 17398,14412"/>
              </emma:interpretation>
              <emma:one-of disjunction-type="recognition" id="oneOf0">
                <emma:interpretation id="interp0" emma:lang="en-US" emma:confidence="0">
                  <emma:literal>GP10-8</emma:literal>
                </emma:interpretation>
                <emma:interpretation id="interp1" emma:lang="en-US" emma:confidence="0">
                  <emma:literal>GP10~ 8</emma:literal>
                </emma:interpretation>
                <emma:interpretation id="interp2" emma:lang="en-US" emma:confidence="0">
                  <emma:literal>GA-10s 8</emma:literal>
                </emma:interpretation>
                <emma:interpretation id="interp3" emma:lang="en-US" emma:confidence="0">
                  <emma:literal>GPlo-8</emma:literal>
                </emma:interpretation>
                <emma:interpretation id="interp4" emma:lang="en-US" emma:confidence="0">
                  <emma:literal>GPl0~ 8</emma:literal>
                </emma:interpretation>
              </emma:one-of>
            </emma:emma>
          </inkml:annotationXML>
          <inkml:trace contextRef="#ctx0" brushRef="#br0">17640 13775 196 0,'6'-35'74'0,"-6"35"-40"0,0 0-27 16,0 0 25 0,0 0-20-16,0 0 6 15,0 0-11-15,0 0 9 0,0 10-9 0,-6-5 14 16,6 5-12-16,-5-10 18 16,5 0-15-16,-6-5 13 15,6 0-14-15,-11 0 6 16,0 10-10-16,-6-5-2 15,11 10-3-15,-11-5-2 16,6 5 1-16,-6 5-1 16,5 0 0-16,-4 5 2 15,4 0-1-15,-5 5-3 16,6 0 1-16,-12 0-1 16,12 5 0-16,-6 0 4 15,6 1-1-15,0 4-3 16,11 10 1-16,0-10 1 15,5 0 0-15,1-5 0 16,5 0 0-16,1-5 2 0,-1-5-1 16,0-5-1-16,0 0 1 15,1-4 1-15,5-1 1 16,-6-5 5 0,6 0-4-16,0-10 0 15,5 5-2-15,-5-5 1 16,6 5-2-16,-1-5 2 15,-5 0-2-15,-5-1 2 16,-1 6-2-16,-5-5-1 0,5 5 1 16,-11-10 1-1,6 0-1-15,-12-5 2 0,6 10-2 0,-6-15-3 16,1 10 1-16,-12-10-1 16,0 10 0-16,-11-5 2 15,11 10 0-15,-6-5 0 16,12 5 0-16,-1-5-3 15,7 10 2-15,-1-10-1 16,6 10 0-16,0-10 4 16,11 5-1-16,1-5-3 15,5 10 1-15,-6-5 1 16,6 10 0-16,5-5 2 16,-5 5-1-16,-5 0-1 15,5 5 1-15,-6 0 1 16,0 0-1-16,0 0-1 15,1 5 1-15,-1-5-1 16,0 0 0-16,-5 5 0 16,0 5 0-16,-1 0 0 15,1 0 0-15,-6-5 0 16,6 1 0-16,-6-1 0 16,0 0 0-16,0-5 0 15,0 0 0-15,-6-5-7 16,6 5 4-16,-6 0-23 15,1 0 14-15,-1-5-38 16,6 5 28-16,-6-10-83 16,12 0 59-16,-6-10-85 15,6 5 75-15</inkml:trace>
          <inkml:trace contextRef="#ctx0" brushRef="#br0" timeOffset="676.3265">17945 13905 244 0,'-5'-5'93'0,"5"5"-50"0,5-5-33 0,-5 5 32 16,0 10-26-16,0-5 11 15,6 10-17-15,-6 5 4 16,5 5-9-16,1 5 0 16,5 1-3-16,1 4-4 15,5 10 1-15,-6-5 1 16,6-5 0-16,-6 0 2 16,6-5-1-16,-6-5-1 15,1-5 1-15,-1-4-1 16,0 4 0-16,-11-15 4 15,6 5-2-15,-6-15 1 16,0 5-1-16,-6-5-2 16,6 0 1-16,-11-5-1 15,5 0 0-15,-11-11 2 0,6 1-1 0,-6-10 6 16,6 10-4-16,0-15 6 16,5 5-6-16,-5-20 1 15,11 5-2-15,-6-5 1 16,12 14-2-16,-1-9 4 15,7 15-3-15,-7 0-1 16,6 10 0-16,1 5-4 16,5 5 2-16,0 0 1 15,0 5 0-15,0 0 2 16,-1 5-1-16,-4 0-1 16,-1 10 1-16,-11 0-6 15,6 5 3-15,-12 0-3 16,6 5 2-16,-11-5 4 15,5 0 0-15,-11 0 2 16,6 0-2-16,-12 0-3 16,12 5 1-16,-12-5-12 15,12 5 6-15,-6-4-34 16,12-1 23-16,-1-10-49 16,6 5 37-16,0-10-100 15,6 5 73-15</inkml:trace>
          <inkml:trace contextRef="#ctx0" brushRef="#br0" timeOffset="1095.3181">18357 13870 200 0,'0'-15'77'0,"0"15"-42"0,0 0-15 0,0 0 35 16,0 0-30-16,0 5 7 15,0 5-20-15,0 5 5 16,0 10-10-16,0 0-2 15,0 0-3-15,0 0 1 16,0 1-2-16,0-1-1 16,12 0 1-16,-7 10-1 15,6 0 0-15,-5 0 0 16,5-5 0-16,-5-5 2 16,0 0-1-16,-1-10-12 15,1 0 7-15,-6-5-43 16,6 0 26-16,-6-5-99 15,5 0 67-15,1-15-69 16,0 0 70-16</inkml:trace>
          <inkml:trace contextRef="#ctx0" brushRef="#br0" timeOffset="1592.793">18594 13945 172 0,'-5'0'66'0,"5"0"-36"0,-6 10-13 0,0-5 35 15,12 5-29-15,-6 0 16 16,0 10-24-16,0 1 5 16,0 4-11-16,0 5-1 15,11 0-5-15,1 5 0 16,-1 0-1-16,6 0-2 16,11-5 1-16,0 0-1 15,6-5 0-15,-6-4 2 16,1 4-1-16,-7-10 13 15,1 0-8-15,-1-15 8 16,1 5-7-16,-12-15 0 16,6 5-4-16,-11-25 5 15,5 4-5-15,-11-14 8 16,0 10-7-16,-6-10 8 16,1 10-8-16,-7-5 5 15,12 10-5-15,-11-5 2 16,6 0-3-16,-12-5 3 15,5 9-4-15,-5 6-1 16,0 5 0-16,-11-5-4 16,6 5 2-16,-7 5-1 15,12 5 0-15,-5 0 2 16,11 5 0-16,-12 0-7 16,12 5 4-16,-6 0-23 0,11 10 14 0,-5 0-47 15,5 0 33 1,1 0-105-16,5 0 73 0,0-5-75 15,5 0 76-15</inkml:trace>
          <inkml:trace contextRef="#ctx0" brushRef="#br0" timeOffset="2088.896">19136 13960 184 0,'-5'5'68'0,"5"-5"-36"0,0 10-15 16,0-10 39-16,11 5-31 0,-6-5 20 31,7 0-28-31,-7-5 5 0,7 5-13 0,-7-5-1 16,7 10-5-16,-1-5 3 15,6 5-4-15,0-5 4 16,0 5-4-16,5-5 6 16,1 5-5-16,-1-5 8 15,1 0-7-15,-6-5 3 16,0 5-4-16,0-5-4 16,0 0 0-16,-12 0-34 15,7 5 18-15,-12-5-69 16,5 5 48-16,-5-5-98 15,0 10 77-15</inkml:trace>
          <inkml:trace contextRef="#ctx0" brushRef="#br0" timeOffset="3167.6615">19751 13790 192 0,'0'-5'71'0,"0"5"-38"0,0-15-17 0,0 10 37 15,6 10-30-15,-6-5 9 16,0 5-20-16,0-5 5 16,6 5-10-16,-6 0 0 15,5 0-4-15,-5 0 5 16,12 0-5-16,-1 5 10 16,0 0-7-16,0 0 10 15,6 5-9-15,0-5 5 16,6 5-7-16,0 0 2 15,5 5-4-15,0 0-2 16,0 0 0-16,-5 0 1 16,-1 5-1-16,-5-4 2 15,0-1-2-15,-11-5 2 16,5 5-2-16,-11 0-1 16,6-5 1-16,-12 5-1 15,6 0 0-15,-17 0 0 0,6 5 0 16,-12-5 0-16,6 0 0 0,-5-10 0 15,5 5 0 1,-6-15 2-16,12 5-1 0,-6-10 2 16,6 5-2-16,-6-10-5 15,6 5 2-15,-6-10-1 16,11 5 1-16,-5-10 4 16,5 5-1-16,0 0 6 15,6 5-4-15,-5-10 6 16,5 5-6-16,0 0 3 15,5 5-3-15,1-20-2 16,11 10 0-16,-6-5 1 16,6 4-1-16,-5-9 2 15,4 10-2-15,1-5 4 16,0 5-3-16,0-5 1 16,0 5-1-16,-6-5 1 15,1 10-2-15,-1-10-1 16,0 10 1-16,1-10 1 15,-1 5-1-15,-5-6 4 16,-1 11-3-16,1-5 6 16,-1 10-5-16,-5-10 1 15,0 5-2-15,0 0 1 16,0 5-2-16,-5 0 6 16,5 5-4-16,-11-5 1 15,5 10-2-15,-11-5 1 16,11 5-2-16,-11-5-1 15,12 10 1-15,-12-5-4 0,6 0 2 0,-6 0 1 16,11 5 0 0,-17 0-18-16,12 10 10 0,-6 0-36 15,6 0 24-15,-6 5-50 16,11 0 39-16,-5 0-128 16,5 6 89-16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2:4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703291A-2448-483E-92D9-DB28C8F87C01}" emma:medium="tactile" emma:mode="ink">
          <msink:context xmlns:msink="http://schemas.microsoft.com/ink/2010/main" type="inkDrawing" rotatedBoundingBox="17323,15666 22996,15665 22997,15805 17324,15806" shapeName="Other"/>
        </emma:interpretation>
      </emma:emma>
    </inkml:annotationXML>
    <inkml:trace contextRef="#ctx0" brushRef="#br0">17347 15666 148 0,'0'5'55'0,"-6"5"-30"0,-5 0-23 16,11-5 14-16,0 5-4 0,0 0 3 15,-6-5 3-15,6 0 1 16,0-5-10-16,0 0 1 0,0 0 1 16,0 0-2-16,6 5 0 15,11 0-3-15,-6 0 1 16,0 0 2-16,1 0 2 16,-1 0 3-16,6 0 2 15,0 0-3-15,0-5 2 16,-6 0-4-16,0 5-1 15,1-5-6-15,-1 5-1 16,0-5 1-16,1 5 0 16,4 0 2-16,1 0 1 15,0 0-1-15,6 0 1 16,0-5-4-16,5 0 0 0,-6 0-1 16,1 0 1-16,-1 0 0 15,1-5 3-15,0 0-3 16,5 5 0-16,0-5-1 15,6 5-2-15,0-5 1 16,-6 5 1-16,0 0-3 16,-5 0 0-16,-1 0 1 15,1 0 2-15,0 5-1 16,-7-5 2-16,1 5 0 16,0-5 1-16,0 0-2 15,0 0-2-15,0 0-2 16,0 0 1-16,0 0 3 15,11 0 1-15,0 0-1 0,1 0-2 16,-7 0 1-16,1 0-1 16,-1 0 0-16,1 0 2 15,0 0-1-15,5 0-1 16,0-5 1-16,0 0 1 16,0 5-1-16,1 0-1 15,-1-5 1-15,0 5-1 16,0-5 0-16,6 5 0 15,6 0-3-15,-1-5 2 16,1 0 3-16,-6 0 1 16,-1 0-4-16,1 0-1 15,0 0 3-15,0 0 1 16,0 0-3-16,11 0 1 16,0 0 2-16,0 5 1 0,1 0-4 15,-7 0 1-15,6 0-2 16,0 0-2-16,1 0 3 15,-1 0 2-15,0 0 0 16,6 0 2-16,11 0-4 16,-6 0 0-16,-5 0 1 15,0 0 0-15,-6 0-3 16,0 0 0-16,-5 0 4 16,-7 0 3-16,7 0-3 15,5 0-1-15,-5 0 0 16,-6 0 2-16,-1 0-3 15,1 0-2-15,0 0 4 0,0 0 1 16,6 0 0-16,-1 0-2 16,-5 0-2-16,0 0 1 15,0 5 1-15,5 0 2 16,-5 0-1-16,6 0-1 16,-7 0 1-16,1 0-1 15,0-5 0-15,-6 0 0 16,1 0 2-16,-1 0 3 15,6 0-2-15,-12 0 0 16,1 0-1-16,-1 0-2 16,1 0 1-16,0 5-1 15,10-5 0-15,-4 0 0 16,-1 0 0-16,0 0 2 16,0 0-1-16,1 0-1 0,-7 0-2 15,6 0 1-15,1 0 1 16,-1 0 2-16,0 0-1 15,0 0-1-15,0 5 1 16,1 0 1-16,-7 0-3 16,6 0 0-16,-5 0 1 15,11 0 2-15,-6 0-3 16,17 0-2 0,-5 0 2-16,-6-5 0 15,0 5 3-15,-6-5-1 16,6 0 2-16,-1 0-2 15,-4 0-1-15,-1 0 1 16,11 0 1-16,-5 0-3 16,6 0-2-16,-1 0 4 0,-5 0 1 15,0 0-5-15,0 0 0 16,5 0 3-16,1-5 2 16,-1 0-3-16,1 0 1 15,-1-5 2-15,7 5 1 16,-1-5-1-16,6 5-2 15,-12 0-2-15,1 5-1 16,-7 0 2-16,-4 0 0 16,-1 0 3-16,0 5 1 15,0-5-4-15,-5 0-1 16,0 0 1-16,-1 0 2 16,12 0 0-16,-6 0-1 15,12-5 1-15,-6 0 1 0,-6 5-3 16,0 0 0-16,0 0 1 15,0 0 2-15,1 0-3 16,-1 0-2-16,0 0 4 16,-5 0 1-16,-1 0 2 15,1 0 0-15,-1 0 0 16,1 0 0-16,0 0-5 16,-1-5-1-16,-5 5 1 15,-6 0 0-15,1 0 1 16,-1 0 0-16,-11 0 0 15,0 0 2-15,0 0-12 16,0 0-6-16,-6 0-18 0,1-5-6 16,-1 0-25-1,0 0-12-15,1 0-44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33:53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ED11BC9-7B23-428E-B2F4-C76E62E85B9E}" emma:medium="tactile" emma:mode="ink">
          <msink:context xmlns:msink="http://schemas.microsoft.com/ink/2010/main" type="writingRegion" rotatedBoundingBox="21879,14708 23714,14708 23714,15571 21879,15571"/>
        </emma:interpretation>
      </emma:emma>
    </inkml:annotationXML>
    <inkml:traceGroup>
      <inkml:annotationXML>
        <emma:emma xmlns:emma="http://www.w3.org/2003/04/emma" version="1.0">
          <emma:interpretation id="{0BE7B9F4-779E-43D1-8955-AF77E0C1481F}" emma:medium="tactile" emma:mode="ink">
            <msink:context xmlns:msink="http://schemas.microsoft.com/ink/2010/main" type="paragraph" rotatedBoundingBox="21879,14708 23714,14708 23714,15571 21879,15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20B36D-ACD3-4A86-937C-826996ED4041}" emma:medium="tactile" emma:mode="ink">
              <msink:context xmlns:msink="http://schemas.microsoft.com/ink/2010/main" type="line" rotatedBoundingBox="21879,14708 23714,14708 23714,15571 21879,15571"/>
            </emma:interpretation>
          </emma:emma>
        </inkml:annotationXML>
        <inkml:traceGroup>
          <inkml:annotationXML>
            <emma:emma xmlns:emma="http://www.w3.org/2003/04/emma" version="1.0">
              <emma:interpretation id="{F73A3D64-0095-4C91-8060-9C0F4BCA909D}" emma:medium="tactile" emma:mode="ink">
                <msink:context xmlns:msink="http://schemas.microsoft.com/ink/2010/main" type="inkWord" rotatedBoundingBox="21879,14708 23714,14708 23714,15571 21879,15571"/>
              </emma:interpretation>
              <emma:one-of disjunction-type="recognition" id="oneOf0">
                <emma:interpretation id="interp0" emma:lang="en-US" emma:confidence="0">
                  <emma:literal>and</emma:literal>
                </emma:interpretation>
                <emma:interpretation id="interp1" emma:lang="en-US" emma:confidence="0">
                  <emma:literal>G ND</emma:literal>
                </emma:interpretation>
                <emma:interpretation id="interp2" emma:lang="en-US" emma:confidence="0">
                  <emma:literal>a ND</emma:literal>
                </emma:interpretation>
                <emma:interpretation id="interp3" emma:lang="en-US" emma:confidence="0">
                  <emma:literal>GND</emma:literal>
                </emma:interpretation>
                <emma:interpretation id="interp4" emma:lang="en-US" emma:confidence="0">
                  <emma:literal>s ND</emma:literal>
                </emma:interpretation>
              </emma:one-of>
            </emma:emma>
          </inkml:annotationXML>
          <inkml:trace contextRef="#ctx0" brushRef="#br0">22116 15134 196 0,'0'-5'74'0,"0"5"-40"0,0-15-22 16,0 10 34-16,0 10-26 0,-5-5 13 15,5 0-20-15,-6 0 6 16,0 5-11-16,-10-5 6 16,10 5-7-16,-5 0 7 15,5 0-8-15,-11 0 3 16,11 5-5-16,-11 0 2 16,6 0-3-16,-11 0 0 15,10 5-1-15,-10 0 3 16,10 6-3-16,-4-6 4 15,4 5-4-15,-5 10-1 16,12 0 0-16,-7 0 1 16,12 5-1-16,0-5-1 15,6-5 1-15,0 0-4 16,11 0 2-16,0-5-4 16,-1 1 3-16,13-11 3 15,-1 5 0-15,0-10 2 16,6 0-2-16,5-5 2 15,1 0-2-15,-6-5-1 16,0 5 1-16,-6-10 1 16,-5 5-1-16,-7-10 2 15,7 10-2-15,-12-11 2 16,1 11-2-16,-12-10-1 16,5 10 1-16,-16-5 1 0,0 5-1 15,-18-10 2-15,7 10-2 16,-12-5 4-16,11 5-3 15,-5-10-7-15,6 5 2 16,-1-10-5-16,6 10 4 0,6-10 0 16,0 10 2-16,11-5 2 15,11 5 0-15,-6-5 0 16,7 10 0-16,5-5 0 16,11 5 0-16,0 0 0 15,6 5 0-15,-11-5 0 16,5 10 0-16,-6-5 0 15,7 0 0-15,-12 0 2 16,5 5-1-16,-11 0 4 16,1 5-3-16,-7 0-1 15,7 0 0-15,-12 5-1 16,5 0 0-16,-5 0 0 16,0 5 0-16,0-5 0 15,0 5 0-15,0-5-11 16,0 0 6-16,0-5-31 15,0 0 20-15,0-5-26 16,0 5 24-16,0-10-31 16,0 5 28-16,0-10-98 15,6 0 67-15</inkml:trace>
          <inkml:trace contextRef="#ctx0" brushRef="#br0" timeOffset="569.5889">22641 15310 200 0,'0'10'77'0,"0"-10"-42"0,0 10-23 0,0-10 36 16,0 0-27-16,0 0 15 16,0 0-22-16,0-5 6 15,12 5-12-15,-7-15 6 16,7 5-7-16,-7-15 4 15,7 10-6-15,-7-20 2 16,1 4-4-16,-6-9 0 16,5 5-1-16,-5-5-2 15,0 15 1-15,0-10 3 16,0 15-2-16,0 0 8 16,0 10-6-16,0 5 3 15,6 5-4-15,-6 5-2 16,11 10 0-16,1 10-1 15,10 10 0-15,1 0 0 16,-1 0 0-16,7-5 0 16,-1 0 0-16,0-5 0 15,6 1 0-15,0-11 2 16,0 5-1-16,-6-15-3 16,0 5 1-16,-5-15 1 15,-1 5 0-15,-10-15 4 16,4 5-2-16,-10-21 4 15,5 6-4-15,-11-15 1 16,6 5-1-16,-6-10-2 0,0 10 1 0,0-5 1 16,0 15-1-16,0-10 2 15,0 20-2-15,0-1-5 16,0 6 2-16,0 0-23 16,0 10 13-16,0-5-76 15,0 5 49-15,0-5-115 16,6 10 87-16</inkml:trace>
          <inkml:trace contextRef="#ctx0" brushRef="#br0" timeOffset="1170.121">23285 14929 252 0,'5'25'96'0,"-5"-25"-52"0,17 25-43 16,-11-15 26 0,5 0-18-16,-5 10 5 15,5 0-9-15,-5 0 2 16,5 5-4-16,-5-5 0 16,-1 5-1-16,1-5-2 15,0 0 1-15,-6-10 1 16,0 5-1-16,0-10 8 0,0 0-5 0,0-10 8 15,0 0-8-15,-6-15 3 16,6 0-4-16,-6-15 5 16,1 10-5-16,-6-20 1 15,11 5-2-15,-6-15 5 16,6 4-4-16,0 1 6 16,11 10-6-16,0 5 3 15,1 10-3-15,5 5 0 16,5 10-1-16,7 0 1 15,-1 5-2-15,6 5 2 16,5 5-2-16,6 0 4 16,-11 10-3-16,-6 5 1 15,-5 10-1-15,-6 10 3 16,0 0-3-16,-17 5 1 16,0 6-1-16,-6-1 1 15,1-5-2-15,-12-5 4 16,0 0-3-16,-6-10 6 15,6-5-5-15,-17-5-1 16,6 1-1-16,-11-11 1 16,5 5-1-16,-11-10-1 15,5 0 1-15,0-5-19 16,12 0 10-16,-6-5-74 16,12 0 46-16,-1-15-137 15,6 5 97-15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25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EB824CA-0EF3-4AE4-9719-A49F79232ACB}" emma:medium="tactile" emma:mode="ink">
          <msink:context xmlns:msink="http://schemas.microsoft.com/ink/2010/main" type="inkDrawing" rotatedBoundingBox="8295,4857 11443,6678 10877,7658 7728,5836" semanticType="callout" shapeName="Other">
            <msink:sourceLink direction="with" ref="{093F97C0-79E4-4B34-98D4-38819EE79F6B}"/>
            <msink:sourceLink direction="with" ref="{B35858FA-9F31-4667-85DB-94AAD5503522}"/>
          </msink:context>
        </emma:interpretation>
      </emma:emma>
    </inkml:annotationXML>
    <inkml:trace contextRef="#ctx0" brushRef="#br0">7966 5457 148 0,'-6'-10'57'0,"6"0"-30"0,6 0-16 0,-6 10 18 16,0 0-8-16,0 0-2 16,0 0-7-16,0 0 0 15,0 10-7-15,0 0 1 0,0 0 4 0,0 0-6 16,0-5 0-16,0-5 2 16,11 0 3-16,0 0 2 15,6-5 3-15,12-5-3 16,4 0 1-16,7 0-5 15,5 0-2-15,12-5-2 16,10 5-3-16,-10 0 1 16,5 5 1-16,0 0-3 15,0 5 0-15,0 0 1 16,-11 0 0-16,5 0 0 16,-5-5 0-16,6-5 0 15,-1 10 0-15,6 0 0 16,-5 0 0-16,-7 10 0 0,1-5 2 15,-6 0-1-15,0 0-1 16,-5 5 1-16,-6 0 1 16,0 5-1-16,-6-5-1 15,-6 5 1-15,-5 0 1 16,0 0-3-16,0 5 0 16,0 0 1-16,-6 0 2 15,1 6-1-15,-1-1-1 16,0 5 1-16,-5 0-1 15,0 5 0-15,-1 0 0 16,1 0 0-16,-6 5 0 16,6-5 0-16,-1 1 0 15,1-1 0-15,0 0 2 0,-1 0-1 16,-5 0 2-16,0-5-2 16,0 5-1-16,-5 0 1 15,-1 5-1-15,0 6 0 16,1 4 0-16,-1-5 0 15,6 0 2-15,0-5-1 16,0-5-1-16,0-5 3 16,0 1 0-16,0-6-1 15,0 0 1-15,0 5-2 16,-6 5 2-16,6-5-2 16,-5 0-1-16,5-5-2 15,-6 5 1-15,6-5 1 16,0-5 0-16,6 0 0 15,-1 1 0-15,1-6-3 0,0-5 2 16,-1 0 1-16,1 0 2 16,5 0-1-16,-5 0-1 15,5 0 1 1,6-5-1-16,-6 0 0 16,6 0 0-16,0 0 2 15,0-5-3-15,0 0 0 16,0 0 1-16,6 0 0 15,-7 5 0-15,7 0 2 16,0 0-1-16,-1 0-1 16,1 0 1-16,5 0 1 15,0 0-3-15,6-5 0 16,11 5 1-16,0-5 0 16,12 0 0-16,-1-5 2 0,6 0-1 15,6 0-1-15,-17 0 1 16,5 5 1-16,-5 0-3 15,-6 5 0-15,0-5 1 16,1 5 0-16,-1-5 2 16,0 0 3-16,6-5 7 15,0 0 4-15,-1 0-8 16,1 0-2-16,-6-5-6 16,0 5-3-16,1 0 4 15,-7 0 1-15,-5 0 2 16,0 0 2-16,-6 0-3 15,0 0 0-15,1 0 1 0,-7 0 2 16,1 0-3-16,-1 5 0 16,1-5-1-16,-6 5-2 15,0 0 1-15,0 0-1 16,0 0 0-16,-6 0 0 16,0-5 2-16,0 5 3 15,-5 0-4-15,-6 0-1 16,6 5-2-16,-6-5 0 15,11 0 2-15,-11 0 0 16,11 0 0-16,1 5 0 16,-1-5 0-16,0 5 0 15,-5-5 0-15,-6 0 0 16,5 0 0-16,-5 0 2 0,0 0-1 16,0 0 2-1,0 0-2-15,0 0-1 0,0 0-2 16,0 0 1-16,0 0 3 15,0 0 1-15,-5 0-65 16,-6-5-28-16,-12-10-54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29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1BE9636-A15A-48CF-B427-2531B8B4BE07}" emma:medium="tactile" emma:mode="ink">
          <msink:context xmlns:msink="http://schemas.microsoft.com/ink/2010/main" type="writingRegion" rotatedBoundingBox="1819,5905 2063,3715 2755,3792 2511,5982"/>
        </emma:interpretation>
      </emma:emma>
    </inkml:annotationXML>
    <inkml:traceGroup>
      <inkml:annotationXML>
        <emma:emma xmlns:emma="http://www.w3.org/2003/04/emma" version="1.0">
          <emma:interpretation id="{24049EED-EBF5-41DB-8795-CDC3E9BCE751}" emma:medium="tactile" emma:mode="ink">
            <msink:context xmlns:msink="http://schemas.microsoft.com/ink/2010/main" type="paragraph" rotatedBoundingBox="1819,5905 2063,3715 2755,3792 2511,5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F87DFD-F7A1-4133-A664-B0E9BDFA71CA}" emma:medium="tactile" emma:mode="ink">
              <msink:context xmlns:msink="http://schemas.microsoft.com/ink/2010/main" type="line" rotatedBoundingBox="1819,5905 2063,3715 2755,3792 2511,5982"/>
            </emma:interpretation>
          </emma:emma>
        </inkml:annotationXML>
        <inkml:traceGroup>
          <inkml:annotationXML>
            <emma:emma xmlns:emma="http://www.w3.org/2003/04/emma" version="1.0">
              <emma:interpretation id="{1BE72C74-BDC7-4B41-90E3-5B8E6ECE4D25}" emma:medium="tactile" emma:mode="ink">
                <msink:context xmlns:msink="http://schemas.microsoft.com/ink/2010/main" type="inkWord" rotatedBoundingBox="1819,5905 2063,3715 2755,3792 2511,5982"/>
              </emma:interpretation>
              <emma:one-of disjunction-type="recognition" id="oneOf0">
                <emma:interpretation id="interp0" emma:lang="en-US" emma:confidence="0">
                  <emma:literal>the</emma:literal>
                </emma:interpretation>
                <emma:interpretation id="interp1" emma:lang="en-US" emma:confidence="0">
                  <emma:literal>tl,</emma:literal>
                </emma:interpretation>
                <emma:interpretation id="interp2" emma:lang="en-US" emma:confidence="0">
                  <emma:literal>pl,</emma:literal>
                </emma:interpretation>
                <emma:interpretation id="interp3" emma:lang="en-US" emma:confidence="0">
                  <emma:literal>T,</emma:literal>
                </emma:interpretation>
                <emma:interpretation id="interp4" emma:lang="en-US" emma:confidence="0">
                  <emma:literal>t',</emma:literal>
                </emma:interpretation>
              </emma:one-of>
            </emma:emma>
          </inkml:annotationXML>
          <inkml:trace contextRef="#ctx0" brushRef="#br0">2186 5924 92 0,'-11'0'35'0,"11"0"-18"0,0 5-2 16,0-5 15-16,0 0-7 15,0 5-4-15,0 0-4 16,0 0 0-16,0-5-8 16,-6 0 5-16,6-5 3 0,0-5 2 15,-11 0-1-15,5 0 3 16,6-25 13 0,-11-1-4-16,-1 1-8 0,12-5-4 15,-11 0-6-15,6-5-1 16,5-5-3-16,0 0-1 15,5-1-1-15,6 6 2 16,-11-5-3-16,6 5 0 16,0-5-1-16,5 5 1 15,-11-1-2-15,0 1 2 16,0 5-4-16,6-10 0 16,5 5 3-16,-11 5 1 15,0 5-4-15,6-1 1 16,5 6 0-16,-11 0 0 15,0 5-3-15,0 5 2 16,0 0 1-16,6 0 0 0,-1 0 0 16,6 0 0-16,-11 5 0 15,6-5 2-15,5 0-1 16,-11 0-1-16,0 0 1 16,0-1-1-16,0 1 0 15,0 0 2-15,0 5-3 16,0 0 0-16,0 0 1 15,0 5 0-15,0 0-3 16,0 0 2-16,0 0 1 16,0 5 0-16,6 0 0 15,-6 0 2-15,0 0-3 16,0-5 0-16,6 5 1 16,-6 0 2-16,0 0-3 15,0 0 0-15,0 0 1 16,0 5 0-16,0-5 0 0,0 0 0 15,11 0-3-15,-11 5 2 16,0 0-1-16,0 0 0 16,0 0 2-16,0 0 2 15,0 0-1-15,0 0-1 16,0 0 1-16,0 0 1 16,0 0-1-16,0 0-1 15,6 0 1-15,-6 0 1 16,11 0-3-16,-11 0-2 15,0 0 2-15,0 0 0 16,0 0 1-16,0 0 0 16,0 0 0-16,0 0 0 15,0 0-3-15,0 0 2 0,0 0 3 16,0 0 3-16,0 0-4 16,0 0-1-16,0 0-2 15,0 0 0-15,0 0-31 16,0 10-13-16,0 0-37 15,0 0-58 1,6-10 33-16</inkml:trace>
          <inkml:trace contextRef="#ctx0" brushRef="#br0" timeOffset="1320.9399">1994 4509 144 0,'-17'-15'55'0,"17"15"-30"0,0 0-10 15,0 0 20-15,0 0-13 16,0 0-4-16,0 0-11 16,0 0-5-16,17 0-1 15,-6-5 5-15,17 0 6 0,1 5-4 16,5 0-2-16,5 0 1 16,12-5 0-16,0 0-1 15,5 0 1-15,-5 0-4 16,-6 5-2-16,-5 0 2 15,-7 0 0-15,1 5-1 0,-5 0 1 16,-1 5-2-16,-6 0-1 16,1-5 1-16,0 5 1 15,5-5-10-15,-11-5-4 16,-6-15-87 0</inkml:trace>
          <inkml:trace contextRef="#ctx0" brushRef="#br0" timeOffset="1682.5189">2045 4243 144 0,'-12'0'55'0,"12"-5"-30"0,0 5-1 15,0 0 22-15,0 0-21 16,0 0-8-16,0 5-9 16,12 0-3-16,5 0-3 15,11 0 1-15,-5 0 0 0,5 0 1 16,6 0 0-16,-1-5 0 0,7 0 0 15,-6 0-2-15,-6 0-2 16,6-5 1-16,-11 0 1 16,-1 5-1-16,-5-5 2 15,-6 5-42-15,1-5-18 16,-1 0-37 0</inkml:trace>
          <inkml:trace contextRef="#ctx0" brushRef="#br0" timeOffset="1906.304">2383 3751 160 0,'-22'0'60'0,"22"6"-32"0,0-1-15 0,0-5 19 0,0 0-14 15,0 0-4-15,0 0-9 16,6 5-4-16,10 5 0 15,1 0-1-15,0 5 0 0,6 0 2 16,-6 5 1-16,0 0-19 16,5-5-7-16,-5 0-65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1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858F069-3DDD-47C2-973C-D04AD5863981}" emma:medium="tactile" emma:mode="ink">
          <msink:context xmlns:msink="http://schemas.microsoft.com/ink/2010/main" type="writingRegion" rotatedBoundingBox="5540,5565 7661,4850 8095,6137 5973,6852">
            <msink:destinationLink direction="with" ref="{89F56BE4-5E33-4EE2-A1BC-FF799215BEBC}"/>
          </msink:context>
        </emma:interpretation>
      </emma:emma>
    </inkml:annotationXML>
    <inkml:traceGroup>
      <inkml:annotationXML>
        <emma:emma xmlns:emma="http://www.w3.org/2003/04/emma" version="1.0">
          <emma:interpretation id="{E484F336-CCC5-47A6-BF7D-CA703A8F6E9E}" emma:medium="tactile" emma:mode="ink">
            <msink:context xmlns:msink="http://schemas.microsoft.com/ink/2010/main" type="paragraph" rotatedBoundingBox="5540,5565 7661,4850 8095,6137 5973,6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D8D84D-56D2-47E1-A926-3E8AA580B7CD}" emma:medium="tactile" emma:mode="ink">
              <msink:context xmlns:msink="http://schemas.microsoft.com/ink/2010/main" type="line" rotatedBoundingBox="5540,5565 7661,4850 8095,6137 5973,6852"/>
            </emma:interpretation>
          </emma:emma>
        </inkml:annotationXML>
        <inkml:traceGroup>
          <inkml:annotationXML>
            <emma:emma xmlns:emma="http://www.w3.org/2003/04/emma" version="1.0">
              <emma:interpretation id="{B35858FA-9F31-4667-85DB-94AAD5503522}" emma:medium="tactile" emma:mode="ink">
                <msink:context xmlns:msink="http://schemas.microsoft.com/ink/2010/main" type="inkWord" rotatedBoundingBox="5540,5565 7661,4850 8095,6137 5973,6852">
                  <msink:destinationLink direction="with" ref="{1BAEC170-86E9-4791-9B4C-657C8E528C03}"/>
                  <msink:destinationLink direction="with" ref="{098055A8-9B6A-4A2E-8E5E-524DE1C437E4}"/>
                  <msink:destinationLink direction="with" ref="{83C4A210-60C1-4B0D-99F5-6F2CFAC62F17}"/>
                  <msink:destinationLink direction="with" ref="{8EB824CA-0EF3-4AE4-9719-A49F79232ACB}"/>
                  <msink:destinationLink direction="with" ref="{9CA555EE-9EA7-4CF5-97DD-0C766D570FD1}"/>
                </msink:context>
              </emma:interpretation>
              <emma:one-of disjunction-type="recognition" id="oneOf0">
                <emma:interpretation id="interp0" emma:lang="en-US" emma:confidence="0">
                  <emma:literal>won on</emma:literal>
                </emma:interpretation>
                <emma:interpretation id="interp1" emma:lang="en-US" emma:confidence="0">
                  <emma:literal>won or</emma:literal>
                </emma:interpretation>
                <emma:interpretation id="interp2" emma:lang="en-US" emma:confidence="0">
                  <emma:literal>woo</emma:literal>
                </emma:interpretation>
                <emma:interpretation id="interp3" emma:lang="en-US" emma:confidence="0">
                  <emma:literal>woo!</emma:literal>
                </emma:interpretation>
                <emma:interpretation id="interp4" emma:lang="en-US" emma:confidence="0">
                  <emma:literal>woo'</emma:literal>
                </emma:interpretation>
              </emma:one-of>
            </emma:emma>
          </inkml:annotationXML>
          <inkml:trace contextRef="#ctx0" brushRef="#br0">5877 6561 200 0,'0'5'77'0,"0"-5"-42"0,6 10-28 0,5-5 27 16,-11 10-21-16,6 10 10 15,5 0-14-15,1 0 8 16,4 5-9-16,1-5 11 15,0 0-11-15,0-4 12 16,0-1-12-16,6-10 9 16,-12 5-9-16,0-15 11 15,1 5-11-15,-1-15 12 16,0 0-12-16,-5-10 12 16,-1-1-12-16,-5-19 9 15,0 0-9-15,-11-25 4 16,0 5-7-16,-6-10-2 15,11 9-2-15,-11 1-1 16,12 20 0-16,-7 5 2 16,12 15-1-16,-5 0-1 15,10 15 1-15,-5 10-1 0,12 5 0 16,-1 5 0 0,6 5 0-16,-6 5 0 0,6 0 0 15,0-5 0-15,6 5 0 0,-6-10 0 16,0 5 0-16,-6-15 0 15,0 5 0-15,-5-10 2 16,5 0-1-16,-5-15 2 16,-1 0-2-16,-5-15-1 15,12 0 1-15,-24-20-1 16,12 10 0-16,-11-20-3 16,11 14 2-16,-6 1 1 15,6 15 0-15,-5 5-16 16,10 10 9-16,-5 0-45 15,0 10 28-15,0 0-70 16,0 5 52-16,6 0-105 16,5 10 82-16</inkml:trace>
          <inkml:trace contextRef="#ctx0" brushRef="#br0" timeOffset="299.8428">6532 5894 264 0,'-6'-15'99'0,"6"15"-54"0,-16 0-31 16,-1 5 34-1,11 5-28-15,-11 5 8 16,0 5-17-16,-5 10 12 16,10 0-14-16,-5 10 9 0,6 0-10 0,5 0 2 31,12 0-6-31,5-4 9 0,6-1-7 0,6-5 1 15,5-10-4-15,12-5-2 16,-12 0 0-16,6-10-6 16,5 0 3-16,-5-10-34 15,0 0 19-15,-6-5-82 16,0 0 54-16,-5-5-118 16,-1 5 92-16</inkml:trace>
          <inkml:trace contextRef="#ctx0" brushRef="#br0" timeOffset="-869.3485">5894 5447 132 0,'0'0'49'0,"0"0"-26"0,-11 5-5 0,5-5 40 15,1 10-32-15,-7 0 25 16,7 0-30-16,-1 0 9 16,12 5-18-16,-1 0 9 15,7 5-12-15,-1 0 2 16,6 1-7-16,0-6 0 16,5 0-2-16,-5-5 1 15,0 5-2-15,0-10 10 16,0 0-5-16,-6-15 12 15,1 5-10-15,-7-15 7 16,7 5-8-16,-12-10 2 16,0 4-5-16,-12-4 0 15,7 5-2-15,-23-5-2 16,16 10 1-16,-16 0 1 16,11 10-1-16,-5 5 2 15,5 10-2-15,5 5-1 16,12 5 1-16,0 0-1 15,12 0 0-15,5-5 4 16,-1 0-2-16,7-9 4 16,5 4-4-16,-11-10 1 15,6 0-1-15,-6-5 3 0,0 0-3 0,-6-6 1 16,6 6-1-16,-17-10 1 16,5 5-2-16,-10-10 2 15,-1 10-2-15,-5-10-1 16,0 10 1-16,-6 0-21 15,11 5 11-15,-5 0-65 16,-1 10 41-16,-4 0-130 16,10 10 90-16</inkml:trace>
          <inkml:trace contextRef="#ctx0" brushRef="#br0" timeOffset="1577.0178">7712 5467 176 0,'-11'-5'68'0,"11"5"-36"0,-6 0-20 0,0 0 30 16,6 5-24-16,-5 0 4 16,5 10-13-16,-6 0 5 15,12 0-7-15,-6 5 9 16,11 5-9-16,0-4 12 15,6-1-11-15,0-5 12 16,6 5-12-16,-1-15 7 16,1 0-8-16,-6-10 4 15,5 0-6-15,-10-10 0 16,4 5-3-16,-10-10 3 16,5 5-3-16,-11-11 1 15,0 11-1-15,-11-10 3 16,0 10-3-16,-12-5-1 15,6 5 0-15,-5 5-4 0,5 10 2 0,0 5 1 16,6 5 0-16,-1 5 0 16,7 10 0-16,-1-5 0 15,12 0 0-15,-1-5 8 16,12 6-4-16,-5-16 12 16,4 0-9-16,1-10 5 15,6 5-7-15,-12-10 2 16,6 5-4-16,-11-11 3 15,5 6-4-15,-11-5 4 16,6 5-4-16,-12-10-1 16,0 5 0-16,-5-5-1 15,0 10 0-15,-6-5-14 16,6 5 8-16,-12 0-37 16,12 5 24-16,-6 0-62 15,11 5 45-15,-11 0-113 16,12 10 84-16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01:37:52.972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BFE1764F-7FBC-4A48-9E3C-1755EB47DC27}" emma:medium="tactile" emma:mode="ink">
          <msink:context xmlns:msink="http://schemas.microsoft.com/ink/2010/main" type="writingRegion" rotatedBoundingBox="9544,8072 9700,11126 9089,11157 8933,8103">
            <msink:destinationLink direction="with" ref="{093F97C0-79E4-4B34-98D4-38819EE79F6B}"/>
            <msink:destinationLink direction="with" ref="{9E4E1C5C-8CD6-448E-88EF-5DEE05B23801}"/>
          </msink:context>
        </emma:interpretation>
      </emma:emma>
    </inkml:annotationXML>
    <inkml:traceGroup>
      <inkml:annotationXML>
        <emma:emma xmlns:emma="http://www.w3.org/2003/04/emma" version="1.0">
          <emma:interpretation id="{DD94CA3A-57AD-4D40-B2CD-644145DB5E09}" emma:medium="tactile" emma:mode="ink">
            <msink:context xmlns:msink="http://schemas.microsoft.com/ink/2010/main" type="paragraph" rotatedBoundingBox="9544,8072 9700,11126 9089,11157 8933,8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C9947-CE27-4E8C-94D0-C30F8345760E}" emma:medium="tactile" emma:mode="ink">
              <msink:context xmlns:msink="http://schemas.microsoft.com/ink/2010/main" type="line" rotatedBoundingBox="9544,8072 9700,11126 9089,11157 8933,8103"/>
            </emma:interpretation>
          </emma:emma>
        </inkml:annotationXML>
        <inkml:traceGroup>
          <inkml:annotationXML>
            <emma:emma xmlns:emma="http://www.w3.org/2003/04/emma" version="1.0">
              <emma:interpretation id="{5D3650C8-724D-4B38-816D-9F2BFA47E7F4}" emma:medium="tactile" emma:mode="ink">
                <msink:context xmlns:msink="http://schemas.microsoft.com/ink/2010/main" type="inkWord" rotatedBoundingBox="9472,8075 9527,9092 9165,9112 9110,8094"/>
              </emma:interpretation>
              <emma:one-of disjunction-type="recognition" id="oneOf0">
                <emma:interpretation id="interp0" emma:lang="en-US" emma:confidence="0">
                  <emma:literal>my</emma:literal>
                </emma:interpretation>
                <emma:interpretation id="interp1" emma:lang="en-US" emma:confidence="0">
                  <emma:literal>mine</emma:literal>
                </emma:interpretation>
                <emma:interpretation id="interp2" emma:lang="en-US" emma:confidence="0">
                  <emma:literal>miner</emma:literal>
                </emma:interpretation>
                <emma:interpretation id="interp3" emma:lang="en-US" emma:confidence="0">
                  <emma:literal>minter</emma:literal>
                </emma:interpretation>
                <emma:interpretation id="interp4" emma:lang="en-US" emma:confidence="0">
                  <emma:literal>mung</emma:literal>
                </emma:interpretation>
              </emma:one-of>
            </emma:emma>
          </inkml:annotationXML>
          <inkml:trace contextRef="#ctx0" brushRef="#br0">6814 5675 5504,'0'0'2112,"0"0"-1152,0 11-704,0-11 928,11 0-672,-11 0 448,0 0-544,0 0 480,0 0-512,0 0 288,0 0-384,0 11 192,0-11-256,0 11 224,0-1-256,0-10 96,0 22-160,0-22 224,0 22-224,0-22 159,11 11-159,-11 0 64,11-1-96,-11 2 96,0 10-128,11-12-32,-11 12 0,0-11-32,11 0 0,-11 11 0,0-12 0,0 1 128,0 0-64,0-11 192,0 12-160,11-2 96,-11-10-96,0 0-64,0 11 0,0-11-32,0 11 0,0-11 0,0 0 0,0 0 64,0 0-32,0 0-32,0 0 32,0 0-32,0 0 0,0 0 64,0 0-32,0 0-32,0 0 32,-11 0-32,11 11 0,0-11 0,0 0 0,0 0 64,-11 0-32,0 0 64,11 0-64,-22 0-96,22 11 32,-22-11-32,22 0 0,-11 0 64,1 0 0,10 0 0,-11 0 0,0 0 0,11 0 0,0 11-96,-11-11 64,11 0-32,0 0 0,0 11 64,0-11 0,11 0-96,-11 10 64,11-10-32,0 0 0,10 11 128,-10-11-32,0 11 64,11-11-64,-11 11 64,0-11-64,11 11-160,-11-11 64,0 11 96,0-11 0,0 0 256,-1 11-160,-10-11-32,11 0-64,-11 0-128,0 0 64,-11 0 96,11 0-32,0 11-32,-10-11 32,-1 0 32,11 0-32,-11 11-96,11-11 32,-22 0 32,11 11 0,0-11 0,0 11 0,0-11 64,0 0-32,0 11 64,11-11-64,-11 0-32,11 0 32,0 10-128,0-10 64,0 0-32,11 11 0,0-11 64,0 0 0,-11 11 0,22-11 0,-22 11 64,11-11-32,0 0 64,0 0-64,0 0-32,-11 0 32,0 0 32,11 0-32,-11 0 64,0 0-64,-11 0-32,11 0 32,0 11 32,0-11-32,-11 0-96,0 11 32,11-11 32,-11 11 0,0-11 0,11 11 0,-11-11-96,11 11 64,-11-11 32,11 11 0,0-11 0,11 11 0,-11-11-96,0 10 64,0-10-32,0 0 0,0 11 64,11-11 0,-11 11 64,11-11-32,-11 0 64,0 11-64,0-11-96,11 11 32,-11 0 96,0 0-32,0-11-32,0 10 32,-11-10-128,11 12 64,0-12 32,0 0 0,-11 0 0,22 0 0,-11 11 64,0-11-32,0 0-32,0 11 32,0-11-128,11 10 64,-11-10 96,0 11-32,0-11-96,0 11 32,0-11 32,0 11 0,0-11 0,11 11 0,-11-11 0,0 0 0,0 11 64,0-11-32,0 0-32,0 0 32,0 0-32,0 0 0,0 0 64,0 0-32,0 0-32,0 11 32,0-11 32,0 0-32,-11 0-32,11 0 32,0 0-128,0 0 64,-11 0 32,11 0 0,0 0 64,-11 0-32,0 10-32,11-10 32,-11 0-32,0 0 0,0 11 0,11-11 0,-11 0 0,0 11 0,0-11 0,11 12 0,-10-12-96,-1 0 64,0 0 32,11 10 0,-11-10 64,11 0-32,-11 0-32,11 0 32,0 0-32,0 0 0,0 0 64,0 0-32,11 0-32,0 0 32,0 0-128,0 0 64,-1-10-32,12 10 0,-11 0 128,11 0-32,0-12-32,0 12 32,0-11-32,0 11 0,-1 0 64,1 0-32,0 0 64,0 0-64,0-11-32,-11 11 32,0 0 32,0 0-32,-11 0-32,11 0 32,-11 0-672,10-10 352,-20 10-2080,10 0 1313,0 0-4321,0 0 3008</inkml:trace>
          <inkml:trace contextRef="#ctx0" brushRef="#br0" timeOffset="456">6782 6666 6144,'-11'0'2272,"11"0"-1216,11 0-448,-11-10 1248,0 10-1056,0 0 544,0-11-800,11 11 192,-11-11-416,11 11 32,-11 0-224,10 0 0,1 0-64,11 0-64,-11 11 32,0-11-32,11 0 0,-11-11 127,10 11-63,1 0 32,-11 0-32,-11 0-607,11 0 287,-1 0-1440,-10 0 928,0 0-1632,0 0 1376,-10 0-2528,10 0 1984</inkml:trace>
          <inkml:trace contextRef="#ctx0" brushRef="#br0" timeOffset="665">6901 6645 6784,'0'0'2528,"0"0"-1344,0 0-608,0 0 960,0 0-896,0 0 0,0 0-448,11 11-32,-11-11-96,11 0-544,0 11 256,-11-11-896,11 11 640,-11-11-1696,10 10 1216,-10-10-2496,0 0 1920</inkml:trace>
        </inkml:traceGroup>
        <inkml:traceGroup>
          <inkml:annotationXML>
            <emma:emma xmlns:emma="http://www.w3.org/2003/04/emma" version="1.0">
              <emma:interpretation id="{58CDA4BC-2F69-4295-95C6-BBC3CFFA0122}" emma:medium="tactile" emma:mode="ink">
                <msink:context xmlns:msink="http://schemas.microsoft.com/ink/2010/main" type="inkWord" rotatedBoundingBox="9661,9424 9684,11136 9074,11144 9050,9433"/>
              </emma:interpretation>
              <emma:one-of disjunction-type="recognition" id="oneOf1">
                <emma:interpretation id="interp5" emma:lang="en-US" emma:confidence="0">
                  <emma:literal>merlin</emma:literal>
                </emma:interpretation>
                <emma:interpretation id="interp6" emma:lang="en-US" emma:confidence="0">
                  <emma:literal>tannin</emma:literal>
                </emma:interpretation>
                <emma:interpretation id="interp7" emma:lang="en-US" emma:confidence="0">
                  <emma:literal>Maudlin</emma:literal>
                </emma:interpretation>
                <emma:interpretation id="interp8" emma:lang="en-US" emma:confidence="0">
                  <emma:literal>Minden</emma:literal>
                </emma:interpretation>
                <emma:interpretation id="interp9" emma:lang="en-US" emma:confidence="0">
                  <emma:literal>and,</emma:literal>
                </emma:interpretation>
              </emma:one-of>
            </emma:emma>
          </inkml:annotationXML>
          <inkml:trace contextRef="#ctx0" brushRef="#br0" timeOffset="2966">6945 7059 6784,'0'0'2528,"0"0"-1344,0-10-832,0 10 1024,0 0-800,0 0 128,0-11-416,0 0-32,0 0-160,0 11 96,0 0-128,0 0 480,0 0-320,0 0 544,0 11-448,0-11 351,0 11-383,0-11 256,0 11-288,0-1 0,0-10-160,0 12-64,0-1 0,0-11 32,0 11-32,0-1-96,0 1 32,0 0 32,0 11 0,11-11 0,-11 0 0,0 10 0,0 2 0,0-13 64,11 12-32,-11-11-32,0 11 32,0-11-32,0 0 0,0-1 0,0 12 0,0-11-96,0 0 64,0-11 32,11 11 0,-11 0 128,0 0-64,0-11-32,0 11 0,0-11-32,0 0 0,0 11 64,0-11-32,0 0-32,0 11 32,0-1-128,0-10 64,0 11 32,0 0 0,0 0 64,0 0-32,0-11 64,0 11-64,0-11-96,0 11 32,0-11 32,0 0 0,-11 0 64,11 0-32,0 0-32,0 0 32,-11 0-32,11 0 0,-11 0 64,11-11-32,-11 11-96,11 0 32,-10-11 224,10 11-96,-11 0 192,11 11-192,-11-11-96,11 0-32,-11 0-32,11 0 0,-11 0 64,0 11 0,11-11 0,0 11 0,0-11 0,11 0 0,-11 11 0,11 0 0,-11-11 0,11 11 0,0-11 0,10 10 0,1 1-96,0-11 64,-11 11 96,11-11-32,0 11-32,0-11 32,-12 11 96,12-11-64,-11 0 32,-11 11-32,0-11 32,0 0-64,0 0-32,0 0 32,-11 0 32,0 11-32,-10-11-32,10 0 32,-11 0-32,0 10 0,0-10 0,0 0 0,0 12-160,1-1 96,-1 0 32,11-1 32,0-10 0,0 11 0,11 0-96,0-11 64,0 11-32,11-11 0,-11 11 0,11 0 0,0-11 64,11 11 0,-11-11 0,10 0 0,-10 0 64,11 0-32,0-11 64,-11 11-64,0 0 64,0 0-64,-11 0 64,0 0-64,0 0 64,-11 11-64,0-11 64,0 11-64,0-1 128,0 1-96,-11-11 128,11 12-128,0-1-32,1-11 0,-1 10-128,0 1 64,11-11-32,0 11 0,0-11 128,11 11-32,0-11-32,-1 11 32,12-11-128,-11 0 64,0 0 96,11 11-32,-11-11 64,0 11-64,-11-11 64,11 0-64,-11 0 64,0 10-64,-11-10-32,11 11 32,-11-11-32,11 11 0,-11 0 0,0-11 0,0 11 0,0 0 0,0-11 0,11 11 0,0 0-96,-11 0 64,11 0 32,0 0 0,-11-1 0,11 1 0,0 11 0,0-11 0,0 11 0,11-11 0,-11 11 64,11-11-32,-11 10-96,0 1 32,11 0 32,-11-11 0,11 11 0,-11-11 0,0 11 64,0-12-32,0 1-32,11 0 32,-11-11-32,0 11 0,0 0 64,0-11-32,0 0-96,0 0 32,-11 0 32,11 11 0,0-11 0,0 0 0,0 0 0,-11 0 0,0 0 64,11 0-32,-11 0 64,0 0-64,-10 0-32,10 0 32,-11 0-32,11 11 0,-11-11 0,0 10 0,1-10 0,10 11 0,-11-11 0,11 12 0,-11-12-96,12 0 64,-13 0 32,12 0 0,-10 0-96,10 0 64,0 0-128,11 0 96,0 0 32,11 11 32,0-11-96,10 10 64,-10-10 32,12 0 0,9 0 0,-10-10 0,10 10 64,1-11-32,0-1-32,0 12 32,-1-11-32,1 11 0,11-10 0,-11 10 0,-1-11 64,1 11-32,-11 0 64,0 0-64,-1 0-32,1 0 32,0 0 32,-11 0-32,0 0-96,-1 0 32,-10-11-896,0 22 512,0-11-1728,0 0 1184,-10 0-2783,10 0 2079,-22 0-3008,22 11 2656</inkml:trace>
          <inkml:trace contextRef="#ctx0" brushRef="#br0" timeOffset="3281">6912 8498 6784,'0'0'2624,"0"0"-1408,0-10-704,0 10 1312,0 0-1024,0 0 704,0 10-896,11-10 447,-11 0-607,11-10 32,10 10-288,-10 0-96,0 0-64,11-12 32,0 2-32,-11 10-384,0-11 224,11 11-1120,-22 0 705,10-11-1377,-10 11 1088,0 0-2208,0 0 1696,-10 0-2304,10 11 2048</inkml:trace>
          <inkml:trace contextRef="#ctx0" brushRef="#br0" timeOffset="3581">6967 8509 8192,'0'11'3072,"0"-11"-1664,0 0-1280,11 0 800,-11 0-576,0 0-32,11 11-192,-11-11-384,11 0 160,0 11-768,0-11 480,-11 11-576,11-11 512,-11 10 32,10-10 256,-20 11 320,10 0-96,0 0 768,-11 0-448,11 11 736,-11-11-640,11 0 768,-11 11-736,11-11 319,0 0-479,0 0 32,0-11-256,0 11-64,0-1-32,0-10-832,11 0 449,-11-10-2817,0 10 1760,11-11-3488,-11-11 2784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01:37:17.999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C073FBA2-7635-46C5-ADFB-9CDCF22BE594}" emma:medium="tactile" emma:mode="ink">
          <msink:context xmlns:msink="http://schemas.microsoft.com/ink/2010/main" type="inkDrawing" rotatedBoundingBox="12907,3258 12926,3277 12916,3287 12897,3268" shapeName="Other"/>
        </emma:interpretation>
      </emma:emma>
    </inkml:annotationXML>
    <inkml:trace contextRef="#ctx0" brushRef="#br0">12907 3260 10624,'19'19'4032,"-19"-19"-2177,-19 0-3486,19 0-3201,0 0 2432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14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42B7BF2-7D5D-48C9-8B95-737B28EC0FF1}" emma:medium="tactile" emma:mode="ink">
          <msink:context xmlns:msink="http://schemas.microsoft.com/ink/2010/main" type="writingRegion" rotatedBoundingBox="825,6542 4393,3181 5435,4287 1866,7648"/>
        </emma:interpretation>
      </emma:emma>
    </inkml:annotationXML>
    <inkml:traceGroup>
      <inkml:annotationXML>
        <emma:emma xmlns:emma="http://www.w3.org/2003/04/emma" version="1.0">
          <emma:interpretation id="{265B193E-7CAF-48DA-A964-5CA5CCF8BAAF}" emma:medium="tactile" emma:mode="ink">
            <msink:context xmlns:msink="http://schemas.microsoft.com/ink/2010/main" type="paragraph" rotatedBoundingBox="825,6542 4393,3181 5435,4287 1866,7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4C61B3-8779-43A8-AA4A-6337FC799B2A}" emma:medium="tactile" emma:mode="ink">
              <msink:context xmlns:msink="http://schemas.microsoft.com/ink/2010/main" type="line" rotatedBoundingBox="825,6542 4393,3181 5435,4287 1866,7648"/>
            </emma:interpretation>
          </emma:emma>
        </inkml:annotationXML>
        <inkml:traceGroup>
          <inkml:annotationXML>
            <emma:emma xmlns:emma="http://www.w3.org/2003/04/emma" version="1.0">
              <emma:interpretation id="{2EC969EE-4C9A-4FF1-838D-3E9068D8F90D}" emma:medium="tactile" emma:mode="ink">
                <msink:context xmlns:msink="http://schemas.microsoft.com/ink/2010/main" type="inkWord" rotatedBoundingBox="2672,4803 4393,3181 5431,4283 3709,5904"/>
              </emma:interpretation>
              <emma:one-of disjunction-type="recognition" id="oneOf0">
                <emma:interpretation id="interp0" emma:lang="en-US" emma:confidence="0">
                  <emma:literal>anabases</emma:literal>
                </emma:interpretation>
                <emma:interpretation id="interp1" emma:lang="en-US" emma:confidence="0">
                  <emma:literal>anabas.</emma:literal>
                </emma:interpretation>
                <emma:interpretation id="interp2" emma:lang="en-US" emma:confidence="0">
                  <emma:literal>anabases.</emma:literal>
                </emma:interpretation>
                <emma:interpretation id="interp3" emma:lang="en-US" emma:confidence="0">
                  <emma:literal>anabasis.</emma:literal>
                </emma:interpretation>
                <emma:interpretation id="interp4" emma:lang="en-US" emma:confidence="0">
                  <emma:literal>anabas?</emma:literal>
                </emma:interpretation>
              </emma:one-of>
            </emma:emma>
          </inkml:annotationXML>
          <inkml:trace contextRef="#ctx0" brushRef="#br0">3608 5522 260 0,'-11'10'99'0,"11"-10"-54"0,-6 36-26 0,6-21 40 15,0 5-34-15,0 5 6 16,0 5-20-16,0 0-2 15,17 5-5-15,-17-5 4 16,12 0-5-16,-7-5 8 16,7-5-7-16,-1-10 5 15,6 0-5-15,-12-15 2 16,12 5-3-16,-17-20 0 16,17 5-1-16,-17-15 1 15,0 10-2-15,0-15-1 16,0 10 1-16,-17-5-1 15,17 10 0-15,-17 0 0 0,12 15 0 0,-7 5-3 16,7 5 2-16,-6 5-1 16,11 10 0-1,-6-5 2-15,12 0 0 16,-6-5 0-16,11 5 0 0,-11-10 6 16,17 5-3-16,-17-10 8 15,5 0-7-15,1-5 3 16,5 0-4-16,-22-5 0 15,11 5-1-15,-6-10-28 16,6 5 14-16,-5-5-70 16,5 5 46-16,-17 0-136 15,17 5 96-15</inkml:trace>
          <inkml:trace contextRef="#ctx0" brushRef="#br0" timeOffset="18241.433">3687 4755 124 0,'0'30'49'0,"0"-15"-26"0,0 10-3 0,0-15 19 16,0 10-8-16,0 0-1 15,0 10-11-15,0 0-4 0,-11 1-8 16,11 4-5-16,0 0-1 0,0 0-4 15,0 5 2-15,0 5 1 16,0-5 0-16,0 0 6 16,0-4 4-16,11-1-1 15,-11 0 0-15,6 5-3 16,5-10-1-16,-11 0-1 16,6-5 0-16,0-5-2 15,-1 0-2-15,1 0 1 16,-6 0-1-16,0 1 0 15,0-6 2-15,0 0-17 16,0-5-6-16,0-10-32 16,5-5-14-16,12-15-22 15</inkml:trace>
          <inkml:trace contextRef="#ctx0" brushRef="#br0" timeOffset="18738.9157">3845 3957 200 0,'-17'-10'74'0,"12"5"-40"0,-7-5-24 16,7 10 17-16,-1-5-7 15,-11 5-1-15,-5 5-14 16,-7 10-2-16,7 5-3 16,-1 20 0-16,1 5 0 0,-6-4 0 15,11 4 0-15,11-5 2 16,6-5 1-16,6-10 10 15,5-5 6-15,11-10 1 16,12-5 0-16,6-5-8 16,5 0-3-16,0 5-5 15,0 0-1-15,-11 5-1 0,-6 0 1 16,-11 5-2-16,-5 10-1 16,-12 1 1-16,-6-1-1 15,-5 0 0-15,-6 5 2 16,-6 0-3-16,6 5-2 15,-11-10-14-15,17-5-6 16,-12-5-17-16,6-5-5 16,6-10-71-1</inkml:trace>
          <inkml:trace contextRef="#ctx0" brushRef="#br0" timeOffset="19008.4299">3608 3932 220 0,'0'-10'82'0,"0"10"-44"0,0 0-22 15,0 0 22-15,0 0-20 16,0 10-7-16,0 0-10 16,12 0-1-16,16-5 0 15,0 0 2-15,17-5 1 0,17-5 1 16,-5-5 0-16,-1 0-2 15,1 0 1-15,-7 5-2 16,-4 0-1-16,-7 0 1 16,1 0 1-16,-18 0-58 0,1 0-25 15,11 0-25 1</inkml:trace>
          <inkml:trace contextRef="#ctx0" brushRef="#br0" timeOffset="19382.8308">4382 3827 200 0,'-6'10'77'0,"12"5"-42"0,-6 10-21 0,5-10 22 16,7 5-16-16,-7 5-6 16,6 20-8-16,6 0-5 15,6 6 0-15,-6-6-1 0,-6 0 0 16,17-5 0-16,-11-5 0 0,12-5 0 15,4-5 2-15,-10-5-1 16,11-5 2-16,-17 0-2 16,5-10 2-16,1-5-2 15,-6-10 2-15,0-10 7 16,0-10 3-16,5-20-2 16,-5-15 1-16,-11-15 6 15,11-6 3-15,0 11-6 16,-6 15-2-16,0 10-7 15,6 10-2-15,-17 10-2 16,0 9-2-16,0 6-2 16,0 5 1-16,0 5-34 15,-11 5-17-15</inkml:trace>
          <inkml:trace contextRef="#ctx0" brushRef="#br0" timeOffset="19639.6041">5431 4283 296 0,'-33'0'112'0,"27"0"-60"0,0 0-41 15,6 0 28-15,-11-5-168 16,-6 0-73-16</inkml:trace>
          <inkml:trace contextRef="#ctx0" brushRef="#br0" timeOffset="-1081.12">1808 6787 220 0,'17'5'82'0,"-17"-5"-44"0,17 20-27 15,-12-15 36 1,12 5-27-16,-11-5 15 15,5 5-21-15,6-10 3 16,-11 5-9-16,-1-10 1 16,7 5-5-16,-12-10 5 15,5 5-6-15,-5-20 3 16,0 5-3-16,0-26 3 16,0 11-4-16,-5-15 1 15,5 10-1-15,0-5-2 16,0 10 1-16,-12 5 3 15,24 10-2-15,-12 4-1 0,0 16 0 0,0 6-1 16,5 9 0-16,7 5 0 16,4 5 0-16,-4 0 0 15,5 5 0-15,5-5 2 16,6 0-1-16,-5-10-1 16,11 5 1-16,-6-10 3 15,6 0-2-15,0-20 4 16,-6 5-4-16,-5-15 1 15,5 0-1-15,-28-15-2 16,17 10 1-16,-17-20-1 16,0 5 0-16,-17-11 0 15,17 11 0-15,-17 0-18 16,6 10 10-16,-1 5-58 16,12 10 36-16,0 5-125 15,0 10 86-15</inkml:trace>
          <inkml:trace contextRef="#ctx0" brushRef="#br0" timeOffset="-569.9922">2615 6129 216 0,'-6'35'82'0,"6"-35"-44"0,6 51-20 15,0-31 34 1,5 10-29-16,-6-5-1 15,7 5-13-15,5 0-4 0,-6 5-3 0,0-5 1 16,6-5-2-16,-6 0 2 16,1 1-2-16,-7-1-1 15,7 5 1-15,-12-10 1 16,0-5-1-16,0-10 8 16,0-5-5-16,0-15 8 15,-12 0-8-15,-5-25 1 16,6 5-3-16,-17-31 1 15,17 11-2-15,-1-10 10 16,7 5-5-16,5 10 10 16,5 14-9-16,7 6 10 15,-1 15-10-15,6 0 1 16,17 15-5-16,-12 5 0 16,12 5-1-16,-6 5 1 15,18 0-2-15,-7 5-1 16,1 1 1-16,-18 14 1 15,12 5-1-15,-28 10-1 16,11 0 1-16,-34 10-1 16,11-5 0-16,-22 1-7 15,5-1 4-15,1-10-12 16,-1 0 8-16,-11-15-36 16,17 0 24-16,-5-15-95 15,-1 0 63-15,6-20-98 0,6 5 85 0</inkml:trace>
          <inkml:trace contextRef="#ctx0" brushRef="#br0" timeOffset="-3213.2624">2073 5828 184 0,'0'-40'71'0,"0"40"-38"0,0-5-17 16,-11 0 33-1,11 10-28-15,-6 0 9 16,-5 5-18-16,-1 5 11 16,12 5-13-16,-16-5 8 0,16 0-10 0,0 1 4 15,0-1-7-15,0-5 7 16,16 5-8-16,-4-10 10 15,5 5-8-15,0-10 5 16,5 5-6-16,-5-10 4 16,6 0-5-16,-6-10-2 15,0 0-1-15,-6-10 1 16,-5 4-1-16,-6-4 4 16,0 5-3-16,-6 0 4 15,-11 5-4-15,0 0 4 16,-6 5-4-16,-5 10 1 15,17 5-1-15,-6 10-2 16,0 5 1-16,6 0-4 16,11 5 2-16,0-10 1 15,11 6 0-15,-5-11 2 16,11 5-1-16,0-10-1 16,5 5 1-16,-5-10 1 15,6 0-1-15,-6-10 2 16,0 0-2-16,-12-10 4 15,6-1-3-15,-11-4 4 16,0 5-4-16,-11-5-1 16,0 5 0-16,-6 0-1 15,6 5 0-15,-6 5-16 16,11 10 9-16,0-5-63 0,-5 10 39 16,6-5-139-16,10 0 95 0</inkml:trace>
          <inkml:trace contextRef="#ctx0" brushRef="#br0" timeOffset="-1591.3715">1266 6385 176 0,'-40'5'68'0,"40"-5"-36"0,-50 25-15 0,33-10 33 16,11 5-28-16,-11 11 9 16,11 9-19-16,-5 10 7 15,5 0-11-15,6 0 2 16,0 0-6-16,0 1 9 16,6-6-7-16,11-5 12 15,6 0-10-15,10-15 9 16,1-5-9-16,6-15 0 15,-1 0-5-15,1-10 0 16,5 5-1-16,-5-10-4 16,5 0 1-16,-23-5-15 15,6 5 9-15,-11-5-43 16,-5 10 27-16,-24-5-44 16,-5 5 38-16,-11 0-11 15,-6 10 24-15,1-5 14 16,4 5 2-16,7-5 25 15,5 0-13-15,0-5 30 16,17 0-24-16,6-5 24 16,5 0-23-16,11-5 14 15,1 5-19-15,11 0 6 16,0 5-12-16,-12 0-2 16,1 5-4-16,-1-5-2 0,7 10 1 15,-18-5 1-15,6 10-1 16,-6 0-1-16,12 0 1 0,-18 0-12 15,7 0 6-15,-7 5-14 16,12 5 11-16,-17 0-9 16,0 0 9-16,0-5-28 15,0 5 20-15,0-5-66 16,0 0 46-16,0-10-81 16,6 5 67-16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04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B98A47B-B270-4775-9E9A-D0D6A13FCE1A}" emma:medium="tactile" emma:mode="ink">
          <msink:context xmlns:msink="http://schemas.microsoft.com/ink/2010/main" type="inkDrawing" rotatedBoundingBox="3113,8080 3314,8509 3297,8517 3095,8088" semanticType="callout" shapeName="Other">
            <msink:sourceLink direction="with" ref="{C8907D1A-287D-4D7E-9A0A-8045FC034AA6}"/>
          </msink:context>
        </emma:interpretation>
      </emma:emma>
    </inkml:annotationXML>
    <inkml:trace contextRef="#ctx0" brushRef="#br0">3112 8086 124 0,'0'-5'46'0,"0"10"-24"0,0 0-10 16,0-5 16-16,5 10-3 15,7 5 3-15,-12 0-5 16,5 0 0-16,1 5-10 15,-1 0-5 1,7 5-5-16,-1 5-5 16,6 0 1-16,-6 1 1 15,6 4 0-15,0-10 2 16,0 0-1-16,0 0 2 16,0 0-2-16,-17-5-5 15,11 0 2-15,0-10-54 0,-11 5 31 0,0-10-83 16,6 0 61-16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03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C68FF44-92CE-463B-8E9C-A68DA5B7B775}" emma:medium="tactile" emma:mode="ink">
          <msink:context xmlns:msink="http://schemas.microsoft.com/ink/2010/main" type="inkDrawing" rotatedBoundingBox="4588,9014 4828,10013 3935,10227 3696,9228" hotPoints="4727,9656 4252,10131 3777,9656 4252,9181" semanticType="enclosure" shapeName="Circle">
            <msink:destinationLink direction="with" ref="{A2C0286E-52CD-4735-A3D0-5CC91A5555B8}"/>
          </msink:context>
        </emma:interpretation>
      </emma:emma>
    </inkml:annotationXML>
    <inkml:trace contextRef="#ctx0" brushRef="#br0">4263 9200 120 0,'0'5'46'0,"0"-5"-24"0,-11-31-8 0,5 21 28 15,6 5-23-15,-11-5 17 16,5 10-21-16,-11-10 16 16,12 10-17-16,-29-10 14 15,28 10-15-15,-28-5 4 16,17 10-10-16,-11 5 0 16,11 5-4-16,-17 5 7 15,12 1-6-15,-1-1 1 16,-5 0-3-16,0 5 1 15,5 0-2-15,-5 0 8 16,11 5-5-16,-6 5 3 16,6 0-4-16,0 0-2 15,6 6 0-15,0 4-4 16,11-5 2-16,0 5-1 16,11-5 0-16,0 5 2 15,1 0 0-15,5-4 0 16,0-6 0-16,5 0 0 15,1-5 0-15,11 0 0 16,-6 0 0-16,11-5 0 16,1 0 0-16,5-5 0 15,-17 0 0-15,6-5 0 0,6 5 0 0,5-10 2 16,-11 1-1 0,0-1-1-16,5 0 1 0,-5-10-1 15,5 0 0-15,-10-15 2 16,-1 5-1-16,-6-16-1 15,7 11 1-15,-1-10-1 16,-6 5 0-16,1-10 2 16,5 10-1-16,-5-15 8 15,-6 5-5-15,-6-10 12 16,6 5-9-16,-6-11 1 16,-5 11-5-16,-6-15 0 15,6 15-1-15,-12-10 1 16,6 10-2-16,-6-10 2 15,6 15-2-15,-17-11 2 16,-5 11-2-16,5-10 8 16,-6 15-5-16,6-15 1 15,0 10-3-15,-5-10-2 16,5 15 1-16,-17-5-1 16,17 14 0-16,-11 1 0 15,11 5 0-15,-23 10-11 16,24 10 6-16,-18 0-27 15,11 6 18-15,0-6-58 16,7 5 41-16,-7 0-112 16,12 5 80-16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03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2C0286E-52CD-4735-A3D0-5CC91A5555B8}" emma:medium="tactile" emma:mode="ink">
          <msink:context xmlns:msink="http://schemas.microsoft.com/ink/2010/main" type="inkDrawing" rotatedBoundingBox="4269,10007 4296,9143 4324,9144 4297,10007" semanticType="callout" shapeName="Other">
            <msink:sourceLink direction="with" ref="{7C68FF44-92CE-463B-8E9C-A68DA5B7B775}"/>
          </msink:context>
        </emma:interpretation>
      </emma:emma>
    </inkml:annotationXML>
    <inkml:trace contextRef="#ctx0" brushRef="#br0">4319 9144 140 0,'-11'0'52'0,"11"0"-28"0,0 20-4 0,0-15 37 15,0 0-32-15,0 6 13 16,0-1-23-16,0-5 7 15,0 5-13-15,0 0 4 16,0 10-8-16,0 5 11 16,0 5-9-16,0 5 7 15,0 5-7-15,0 5 0 16,0 0-4-16,0 6 5 16,0-6-5-16,0 5 1 15,0 0-2-15,-5-5-2 16,5 5 1-16,0-4 1 15,0-6-1-15,-12 0-1 16,7-5 1-16,-1-5-8 16,6-5 4-16,0-5-60 15,0 0 34-15,-11-20-115 16,11 0 80-16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32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A93A3C4-AC87-4A47-9C01-2C19CE3CF537}" emma:medium="tactile" emma:mode="ink">
          <msink:context xmlns:msink="http://schemas.microsoft.com/ink/2010/main" type="inkDrawing" rotatedBoundingBox="3287,13464 3287,13484 3272,13484 3272,13464" shapeName="Other"/>
        </emma:interpretation>
      </emma:emma>
    </inkml:annotationXML>
    <inkml:trace contextRef="#ctx0" brushRef="#br0">3287 13484 208 0,'0'-10'79'0,"0"10"-42"0,0-5-41 0,0 0-53 15,0 10 29-15,0-5-80 16,0 5 61-16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38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3C4A210-60C1-4B0D-99F5-6F2CFAC62F17}" emma:medium="tactile" emma:mode="ink">
          <msink:context xmlns:msink="http://schemas.microsoft.com/ink/2010/main" type="inkDrawing" rotatedBoundingBox="5548,5194 7187,6561 7140,6617 5501,5250" semanticType="strikethrough" shapeName="Other">
            <msink:sourceLink direction="with" ref="{B35858FA-9F31-4667-85DB-94AAD5503522}"/>
          </msink:context>
        </emma:interpretation>
      </emma:emma>
    </inkml:annotationXML>
    <inkml:trace contextRef="#ctx0" brushRef="#br0">5522 5226 380 0,'17'10'143'0,"17"26"-78"0,50 19-69 0,-22-15 24 15,17 35-13-15,17 25 1 16,6 11-5-16,28 4 0 16,5 1-1-16,18-1-15 0,-12-5-6 15,5 1-23-15,-16 4-9 16,-11-20-55-16,-1-14-23 15,1-31 20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41:5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4E881B5-2867-498D-BAB3-59B28F2A181E}" emma:medium="tactile" emma:mode="ink">
          <msink:context xmlns:msink="http://schemas.microsoft.com/ink/2010/main" type="inkDrawing" rotatedBoundingBox="18321,5025 18323,5105 18318,5106 18316,5026" shapeName="Other"/>
        </emma:interpretation>
      </emma:emma>
    </inkml:annotationXML>
    <inkml:trace contextRef="#ctx0" brushRef="#br0">18318 5026 292 0,'0'10'110'0,"0"-10"-60"0,0 30-34 15,0-20 29 1,0 0-26-16,0 0-10 15,0 0-6-15,0-10-1 0,0 0-1 0,0 0-34 16,0 0 19-16,0-5-145 16,5 5 88-16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15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9F56BE4-5E33-4EE2-A1BC-FF799215BEBC}" emma:medium="tactile" emma:mode="ink">
          <msink:context xmlns:msink="http://schemas.microsoft.com/ink/2010/main" type="inkDrawing" rotatedBoundingBox="4733,6149 4862,6551 4546,6653 4417,6250" semanticType="verticalRange" shapeName="Other">
            <msink:sourceLink direction="with" ref="{0858F069-3DDD-47C2-973C-D04AD5863981}"/>
            <msink:destinationLink direction="with" ref="{50A32F82-07AA-47F7-84B5-C21CDC90FC15}"/>
          </msink:context>
        </emma:interpretation>
      </emma:emma>
    </inkml:annotationXML>
    <inkml:trace contextRef="#ctx0" brushRef="#br0">4607 6190 160 0,'0'15'63'0,"0"-15"-34"0,-17 10-1 0,0-5 42 16,17 10-38-16,-16 10 11 16,10 0-26-16,-17 5 10 15,12 5-16-15,5 0 8 16,-5 0-11-16,5 0 9 16,12 1-10-16,5-1 12 15,-5 0-11-15,11-10 7 16,6-5-8-16,10-15 0 15,-4 0-4-15,5-10-17 16,5 0 7-16,1-10-61 16,-1 5 38-16,1-15-133 15,5 0 91-15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14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98055A8-9B6A-4A2E-8E5E-524DE1C437E4}" emma:medium="tactile" emma:mode="ink">
          <msink:context xmlns:msink="http://schemas.microsoft.com/ink/2010/main" type="inkDrawing" rotatedBoundingBox="3743,6527 3898,7053 3606,7140 3450,6614" semanticType="callout" shapeName="Other">
            <msink:sourceLink direction="with" ref="{B35858FA-9F31-4667-85DB-94AAD5503522}"/>
          </msink:context>
        </emma:interpretation>
      </emma:emma>
    </inkml:annotationXML>
    <inkml:trace contextRef="#ctx0" brushRef="#br0">3495 6676 196 0,'-11'-20'74'0,"11"20"-40"0,-6 10-16 0,1-5 36 16,10 10-30-16,-5 5 10 16,17 5-20-16,-11 5 9 15,11 6-13-15,0 4 8 16,5 5-10-16,1 0 2 15,5-5-6-15,-5-5 0 16,11-5-2-16,-12-5 3 16,1-4-3-16,-1-11 10 15,7-5-6-15,-7-10 5 16,-5 0-6-16,-11-21 9 16,5 1-8-16,-17-20 1 15,6 5-4-15,-11-20-2 16,-6 5 0-16,-5-5 1 15,5 9-1-15,0 6-9 16,6 15 4-16,-1 0-23 16,12 10 15-16,-11 0-43 0,11 10 31 0,0-5-81 15,11 10 58-15,1-5-86 16,16 5 76-16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15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0A32F82-07AA-47F7-84B5-C21CDC90FC15}" emma:medium="tactile" emma:mode="ink">
          <msink:context xmlns:msink="http://schemas.microsoft.com/ink/2010/main" type="inkDrawing" rotatedBoundingBox="4321,6312 4336,6795 4049,6804 4034,6320" semanticType="callout" shapeName="Other">
            <msink:sourceLink direction="with" ref="{89F56BE4-5E33-4EE2-A1BC-FF799215BEBC}"/>
          </msink:context>
        </emma:interpretation>
      </emma:emma>
    </inkml:annotationXML>
    <inkml:trace contextRef="#ctx0" brushRef="#br0">4286 6335 220 0,'-6'-20'82'0,"6"20"-44"0,-34 0-20 0,17 0 43 15,12 10-35-15,-29 5 15 16,11 5-25-16,-16 5 2 15,10 5-10-15,7 10 3 16,5 6-6-16,6-1 0 16,5-5-3-16,12-5-2 15,16 0 1-15,-5 0-1 16,6-5 0-16,5-5 0 16,0-5 0-16,12-4-25 15,-18-6 14-15,1-10-68 16,5 5 44-16,0-15-110 15,0 5 81-15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3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BAEC170-86E9-4791-9B4C-657C8E528C03}" emma:medium="tactile" emma:mode="ink">
          <msink:context xmlns:msink="http://schemas.microsoft.com/ink/2010/main" type="inkDrawing" rotatedBoundingBox="5510,7188 6555,5140 6671,5200 5625,7247" semanticType="strikethrough" shapeName="Other">
            <msink:sourceLink direction="with" ref="{B35858FA-9F31-4667-85DB-94AAD5503522}"/>
          </msink:context>
        </emma:interpretation>
      </emma:emma>
    </inkml:annotationXML>
    <inkml:trace contextRef="#ctx0" brushRef="#br0">6605 5166 272 0,'0'0'104'0,"-11"10"-56"0,-11 10-54 0,10 5 17 16,-10 10-7-16,-6 21 0 16,-23 24-5-16,6 30 1 15,5 11 0-15,-16 9 0 0,5 6 2 16,6-1-1-16,-17 16 2 16,-1-1-13-16,-16-15-6 0,0 1-5 15,0-11-2-15,0-9 13 16,6-11 5-16,11-20 4 15,5-19 1-15,18-11-31 16,11-25-12-16,16-20-46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20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44F9A79-36C5-4426-822B-6FEEA4B27F22}" emma:medium="tactile" emma:mode="ink">
          <msink:context xmlns:msink="http://schemas.microsoft.com/ink/2010/main" type="inkDrawing" rotatedBoundingBox="7715,6355 7846,7067 7530,7125 7400,6412" shapeName="Other">
            <msink:destinationLink direction="with" ref="{8B4476A2-4D19-416B-BFB8-7D7A758CD603}"/>
          </msink:context>
        </emma:interpretation>
      </emma:emma>
    </inkml:annotationXML>
    <inkml:trace contextRef="#ctx0" brushRef="#br0">7689 6360 184 0,'-45'15'71'0,"45"-15"-38"0,-62 35-21 0,39-20 19 16,6 0-18-16,-11 0 2 15,11 6-10-15,0-1 13 16,12 0-10-16,5 5 12 15,11 0-12-15,6-5 12 16,6-5-12-16,5 0 3 16,0 0-7-16,6 0-2 15,0 5-1-15,0-5 3 16,-1 0-2-16,-4 5 1 16,-7 0-1-16,-10 5-2 15,4 6 1-15,-16 4 3 16,6 0-2-16,-17 5-1 15,0 0 0-15,-12 0-1 0,0-5 0 16,-10-5-7-16,4-4 4 16,-10-6-34-16,11-5 20 0,-6-5-71 15,5-10 48-15,13-30-78 16,10 9 67-16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2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B4476A2-4D19-416B-BFB8-7D7A758CD603}" emma:medium="tactile" emma:mode="ink">
          <msink:context xmlns:msink="http://schemas.microsoft.com/ink/2010/main" type="inkDrawing" rotatedBoundingBox="7855,6323 8095,6731 8069,6746 7829,6339" semanticType="callout" shapeName="Other">
            <msink:sourceLink direction="with" ref="{244F9A79-36C5-4426-822B-6FEEA4B27F22}"/>
          </msink:context>
        </emma:interpretation>
      </emma:emma>
    </inkml:annotationXML>
    <inkml:trace contextRef="#ctx0" brushRef="#br0">7836 6335 216 0,'6'5'82'0,"-6"-5"-44"0,5 10-22 0,-5-5 33 16,12 5-28-16,-1 5 5 16,6 10-16-16,-6-5 3 15,6 5-8-15,0-4 0 16,0 4-3-16,0 5-2 15,0 5 1-15,-6 0-4 16,6 5 2-16,-6-10-34 16,6-5 18-16,-6-5-76 15,6-5 52-15,0-15-79 16,-5 5 69-16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9:20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CA555EE-9EA7-4CF5-97DD-0C766D570FD1}" emma:medium="tactile" emma:mode="ink">
          <msink:context xmlns:msink="http://schemas.microsoft.com/ink/2010/main" type="inkDrawing" rotatedBoundingBox="8361,5900 8859,6423 8531,6735 8033,6212" semanticType="callout" shapeName="Other">
            <msink:sourceLink direction="with" ref="{B35858FA-9F31-4667-85DB-94AAD5503522}"/>
          </msink:context>
        </emma:interpretation>
      </emma:emma>
    </inkml:annotationXML>
    <inkml:trace contextRef="#ctx0" brushRef="#br0">8237 6019 212 0,'0'5'82'0,"0"-5"-44"0,-12 30-25 0,7-10 33 16,5 5-26-16,-6 15 10 16,1 6-19-16,-1 14 8 15,12-10-11-15,-1-5 2 16,6 0-6-16,6-10 5 15,0-5-6-15,12-9 10 16,4-6-7-16,1-10 1 16,6-5-4-16,-1-10-6 15,-5 0 1-15,-6-11-19 16,1 1 12-16,-12-5-32 16,-1 10 23-16,-16-10-35 15,6 10 30-15,-17-5-16 16,0 10 23-16,-12 0 11 15,6 5 4-15,0-5 17 16,6 5-9-16,11-10 30 16,5 10-20-16,7-15 29 15,5 5-26-15,5-5 14 16,1 5-19-16,-1 0 11 16,1 5-15-16,-6 10 8 15,0 10-11-15,-12 15-2 16,1 10-4-16,-12 10-2 15,6 5 1-15,-11 10-6 16,6 0 3-16,-7 1-21 0,12-11 13 16,-5-15-58-16,5-5 38 0,0-20-119 15,11 0 84-15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01:37:57.258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33003827-CD62-443D-933A-127A0ADA8867}" emma:medium="tactile" emma:mode="ink">
          <msink:context xmlns:msink="http://schemas.microsoft.com/ink/2010/main" type="writingRegion" rotatedBoundingBox="9451,8410 10227,8338 10250,8584 9474,8655">
            <msink:destinationLink direction="with" ref="{093F97C0-79E4-4B34-98D4-38819EE79F6B}"/>
          </msink:context>
        </emma:interpretation>
      </emma:emma>
    </inkml:annotationXML>
    <inkml:traceGroup>
      <inkml:annotationXML>
        <emma:emma xmlns:emma="http://www.w3.org/2003/04/emma" version="1.0">
          <emma:interpretation id="{31AF9DD4-01F2-476E-AD03-356C506EF888}" emma:medium="tactile" emma:mode="ink">
            <msink:context xmlns:msink="http://schemas.microsoft.com/ink/2010/main" type="paragraph" rotatedBoundingBox="9451,8410 10227,8338 10250,8584 9474,8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611D0-C439-4F93-ABF0-6BB9AF9CB7ED}" emma:medium="tactile" emma:mode="ink">
              <msink:context xmlns:msink="http://schemas.microsoft.com/ink/2010/main" type="line" rotatedBoundingBox="9451,8410 10227,8338 10250,8584 9474,8655"/>
            </emma:interpretation>
          </emma:emma>
        </inkml:annotationXML>
        <inkml:traceGroup>
          <inkml:annotationXML>
            <emma:emma xmlns:emma="http://www.w3.org/2003/04/emma" version="1.0">
              <emma:interpretation id="{1165627E-8381-4355-9DBE-CB5674C64E66}" emma:medium="tactile" emma:mode="ink">
                <msink:context xmlns:msink="http://schemas.microsoft.com/ink/2010/main" type="inkWord" rotatedBoundingBox="9451,8410 10227,8338 10250,8584 9474,8655"/>
              </emma:interpretation>
              <emma:one-of disjunction-type="recognition" id="oneOf0">
                <emma:interpretation id="interp0" emma:lang="en-US" emma:confidence="0">
                  <emma:literal>22 l</emma:literal>
                </emma:interpretation>
                <emma:interpretation id="interp1" emma:lang="en-US" emma:confidence="0">
                  <emma:literal>292 l</emma:literal>
                </emma:interpretation>
                <emma:interpretation id="interp2" emma:lang="en-US" emma:confidence="0">
                  <emma:literal>2.2K</emma:literal>
                </emma:interpretation>
                <emma:interpretation id="interp3" emma:lang="en-US" emma:confidence="0">
                  <emma:literal>2.216</emma:literal>
                </emma:interpretation>
                <emma:interpretation id="interp4" emma:lang="en-US" emma:confidence="0">
                  <emma:literal>2.21k</emma:literal>
                </emma:interpretation>
              </emma:one-of>
            </emma:emma>
          </inkml:annotationXML>
          <inkml:trace contextRef="#ctx0" brushRef="#br0">7043 6101 7552,'0'0'2880,"0"0"-1536,0-23-736,0 13 1408,11 10-1152,-11-11 383,11 0-767,-11 11 0,11-11-288,-1 11-96,1 0-64,0 0-192,11 0 96,-11 0-96,0 11 64,-11 0 0,11 0 32,-22-1 64,11 13 0,0-12 64,-11 10-32,0 1 128,11 0-96,-11-12-32,11 1 0,11 0 32,0 0-32,-11 0 64,22-11-64,-11 0 64,-1 0-64,1-11-384,0 11 224,0-11-1311,0 11 799,0-11-3168,-1 11 2112,-10 0-2784,0 0 2592</inkml:trace>
          <inkml:trace contextRef="#ctx0" brushRef="#br0" timeOffset="1112">7356 6141 7936,'-19'-19'2976,"19"19"-1600,0 0-960,0 0 992,0 0-832,0 0-32,0 0-384,0 0-224,0 0 0,0 0-192,0 0 160,0 0-1088,19 19 640,-19-19-2560,0 0 1728,0 0-2432,0 0 2176</inkml:trace>
          <inkml:trace contextRef="#ctx0" brushRef="#br0" timeOffset="1967">7687 5937 8192,'0'0'3072,"0"0"-1664,0 0-1440,-11 11 704,11 0-448,0-11 160,0 22-224,-11 0 352,11-1-288,0-10 224,0 11-224,0-11 224,11 11-256,-11-11 319,11-11-287,11 11 32,-11-11-160,11 0-895,-12 0 415,12 0-2784,0 0 1728,-11 10-3232,10-10 2656</inkml:trace>
          <inkml:trace contextRef="#ctx0" brushRef="#br0" timeOffset="1697">7534 5980 7808,'-11'0'2880,"11"0"-1536,0 11-1216,0 0 960,11-11-672,-11 21 288,0-10-416,11 0 0,0 0-192,0 0-192,0 0 32,0 0-1088,0 0 608,0-11-2720,0 11 1824,-11 0-2400,10-1 2208</inkml:trace>
          <inkml:trace contextRef="#ctx0" brushRef="#br0" timeOffset="1456">7337 6045 8064,'0'-22'3072,"0"22"-1664,0-10-800,11-1 992,-11 11-928,11-11-32,0 11-448,-11-11 319,10 11-287,1 0 160,0 0-224,-11 0-64,11 11-64,-11 0-256,12 10 128,-12-10-96,0 11 96,0-11 0,0 0 32,0 11 64,0-11 0,0 0-96,0 0 64,0 0 32,0-11 0,10 11-96,-10-11 64,11 10 32,-11-10 0,11 0-96,0 0 64,0 0-479,0 0 287,0-10-1536,0 10 992,-11 0-3744,10 0 2496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01:38:00.321"/>
    </inkml:context>
    <inkml:brush xml:id="br0">
      <inkml:brushProperty name="width" value="0.02857" units="cm"/>
      <inkml:brushProperty name="height" value="0.02857" units="cm"/>
    </inkml:brush>
  </inkml:definitions>
  <inkml:traceGroup>
    <inkml:annotationXML>
      <emma:emma xmlns:emma="http://www.w3.org/2003/04/emma" version="1.0">
        <emma:interpretation id="{56F17F15-0411-4420-9041-B891AE547716}" emma:medium="tactile" emma:mode="ink">
          <msink:context xmlns:msink="http://schemas.microsoft.com/ink/2010/main" type="writingRegion" rotatedBoundingBox="9567,9902 10437,9738 10480,9964 9610,10128">
            <msink:destinationLink direction="with" ref="{9E4E1C5C-8CD6-448E-88EF-5DEE05B23801}"/>
            <msink:destinationLink direction="with" ref="{093F97C0-79E4-4B34-98D4-38819EE79F6B}"/>
          </msink:context>
        </emma:interpretation>
      </emma:emma>
    </inkml:annotationXML>
    <inkml:traceGroup>
      <inkml:annotationXML>
        <emma:emma xmlns:emma="http://www.w3.org/2003/04/emma" version="1.0">
          <emma:interpretation id="{89900A12-E84C-4DAD-A7D1-61BFEF4DA670}" emma:medium="tactile" emma:mode="ink">
            <msink:context xmlns:msink="http://schemas.microsoft.com/ink/2010/main" type="paragraph" rotatedBoundingBox="9567,9902 10437,9738 10480,9964 9610,10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CE318C-644E-4455-9B20-A25B58F90C43}" emma:medium="tactile" emma:mode="ink">
              <msink:context xmlns:msink="http://schemas.microsoft.com/ink/2010/main" type="line" rotatedBoundingBox="9567,9902 10437,9738 10480,9964 9610,10128"/>
            </emma:interpretation>
          </emma:emma>
        </inkml:annotationXML>
        <inkml:traceGroup>
          <inkml:annotationXML>
            <emma:emma xmlns:emma="http://www.w3.org/2003/04/emma" version="1.0">
              <emma:interpretation id="{96FC30F1-D2E6-4C37-9213-C74FDF325727}" emma:medium="tactile" emma:mode="ink">
                <msink:context xmlns:msink="http://schemas.microsoft.com/ink/2010/main" type="inkWord" rotatedBoundingBox="9567,9902 10437,9738 10480,9964 9610,10128"/>
              </emma:interpretation>
              <emma:one-of disjunction-type="recognition" id="oneOf0">
                <emma:interpretation id="interp0" emma:lang="en-US" emma:confidence="0">
                  <emma:literal>2.2K,</emma:literal>
                </emma:interpretation>
                <emma:interpretation id="interp1" emma:lang="en-US" emma:confidence="0">
                  <emma:literal>224,</emma:literal>
                </emma:interpretation>
                <emma:interpretation id="interp2" emma:lang="en-US" emma:confidence="0">
                  <emma:literal>2.2k,</emma:literal>
                </emma:interpretation>
                <emma:interpretation id="interp3" emma:lang="en-US" emma:confidence="0">
                  <emma:literal>22k,</emma:literal>
                </emma:interpretation>
                <emma:interpretation id="interp4" emma:lang="en-US" emma:confidence="0">
                  <emma:literal>2.2961</emma:literal>
                </emma:interpretation>
              </emma:one-of>
            </emma:emma>
          </inkml:annotationXML>
          <inkml:trace contextRef="#ctx0" brushRef="#br0">7381 7507 9472,'0'-11'3584,"0"11"-1920,0-11-1312,0 0 896,11 11-737,-11 0 1,11 0-320,-11 0 32,10 0-128,-10 0 96,12 11-128,-12 0 192,0-11-160,0 11-96,11 11-32,-11-11-128,0 10 96,0-10-32,0 0 32,10 11 64,-10-11 0,11-11 0,0 10 0,0-10-288,0 0 160,-1 0-1087,12 0 671,-11-10-2144,10-1 1504,2 0-3264,-13 0 2496</inkml:trace>
          <inkml:trace contextRef="#ctx0" brushRef="#br0" timeOffset="-480">7163 7561 9856,'0'-22'3680,"0"22"-1984,11-11-1568,0 0 832,-11 11-609,11 0-31,0 0-224,-1 0-256,1 11 64,0-11-447,0 11 287,-11 11-224,0-12 288,0 12-64,0-11 160,-11 11 352,0 0-160,11-11 704,-11 0-449,1 11 321,10-11-384,0-11 0,0 10-192,0-10-128,0 0 0,10-10-1088,1 10 577,0 0-3265,0-11 2112,0 0-3008,11 0 2688</inkml:trace>
          <inkml:trace contextRef="#ctx0" brushRef="#br0" timeOffset="-316">7392 7626 6656,'0'11'2464,"0"-11"-1344,0 11-608,0-11 1056,0 0-896,0 11-128,0-1-352,0-10-480,0 0 160,0 0-2080,0 0 1216,0 0-3040,10-10 2272</inkml:trace>
          <inkml:trace contextRef="#ctx0" brushRef="#br0" timeOffset="270">7610 7463 7040,'-22'0'2624,"22"0"-1408,-11 11-448,11 0 1376,0-11-1216,-11 11 192,22-11-704,-11 11 63,0 0-319,11 0 64,0 0-128,0-1-64,0 1 0,-11 0-480,11 0 256,0 0-1535,-11 0 959,10 0-3328,1-11 2272,-11 0-2272,0 10 2368</inkml:trace>
          <inkml:trace contextRef="#ctx0" brushRef="#br0" timeOffset="542">7698 7408 5632,'0'-11'2112,"0"11"-1152,0-11-416,0 11 1472,0 0-1120,0 0 928,0 0-1088,0 11 288,-11-11-640,11 11 95,0 10-319,-11-10 0,11 11-96,0 0 32,0 0-64,0-11-32,0 11 32,0-11 160,11 0-96,-11-1 192,11-10-192,0 0-736,0 0 352,11 0-2815,-11 0 1727,11-10-3616,-1-1 2816</inkml:trace>
          <inkml:trace contextRef="#ctx0" brushRef="#br0" timeOffset="717">8024 7397 8960,'10'11'3424,"-10"-11"-1856,-10 43-992,10-32 1184,0 0-1025,0 0-127,0 0-416,-11 0-1663,11 0 767,0-1-4640,0-10 2976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23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7E3AE0B-0EC1-40AD-BCA4-73B2148A56E7}" emma:medium="tactile" emma:mode="ink">
          <msink:context xmlns:msink="http://schemas.microsoft.com/ink/2010/main" type="inkDrawing" rotatedBoundingBox="4838,12547 5147,13247 4510,13527 4201,12827" hotPoints="5082,12986 4711,13356 4341,12986 4711,12615" semanticType="enclosure" shapeName="Circle"/>
        </emma:interpretation>
      </emma:emma>
    </inkml:annotationXML>
    <inkml:trace contextRef="#ctx0" brushRef="#br0">4365 12786 184 0,'0'10'68'0,"0"6"-36"0,0 29-20 16,11-20 19-16,-11 10-7 15,0 5-2-15,0 10-10 16,0 0-5-16,6 1-4 0,-1-6-3 0,7 0 3 15,-7-5-2-15,6-5 2 16,-5-5-4-16,5-5-2 16,-16-15-18-1,5-15-15-15,0-5-8 16,0-5-50 0</inkml:trace>
    <inkml:trace contextRef="#ctx0" brushRef="#br0" timeOffset="404.949">4331 12801 188 0,'0'-25'71'0,"5"20"-38"0,1 0-25 0,0 5 16 0,-6 0-10 16,11-5-1-16,6 0 2 16,6-5 2-16,5 0-9 15,6-5 0-15,-1 5 2 0,13-5-4 16,4 5 2-16,-10 0 1 15,5 5 2-15,0 10 1 16,0 5 2-16,-5 5-5 16,5 10-1-16,-11 0-4 15,0 10-3-15,-6 1 2 16,0 4 2-16,-5 5-4 16,-6 5-3-16,0 0 3 15,-17 5 1-15,0 1-3 16,0-6 1-16,-23 0 0 0,-11 5 2 15,-5-15-1-15,-1-5-1 16,-11-10 16 0,12 0-9-16,-6-9-1 15,5 4-3-15,-5-10-27 16,17 0 13-16,-12-10-83 16,12 0 52-16,6-25-106 15,16 5 84-15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31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F4EBA90D-DFF7-4D7D-9DB1-8E8750639CDA}" emma:medium="tactile" emma:mode="ink">
          <msink:context xmlns:msink="http://schemas.microsoft.com/ink/2010/main" type="writingRegion" rotatedBoundingBox="294,10244 2206,9141 2702,10000 790,11103"/>
        </emma:interpretation>
      </emma:emma>
    </inkml:annotationXML>
    <inkml:traceGroup>
      <inkml:annotationXML>
        <emma:emma xmlns:emma="http://www.w3.org/2003/04/emma" version="1.0">
          <emma:interpretation id="{15142647-AB2E-43D4-9B0B-83168B135E7E}" emma:medium="tactile" emma:mode="ink">
            <msink:context xmlns:msink="http://schemas.microsoft.com/ink/2010/main" type="paragraph" rotatedBoundingBox="294,10244 2206,9141 2702,10000 790,11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D60135-566B-4F4B-8E8F-7DC11B98BD42}" emma:medium="tactile" emma:mode="ink">
              <msink:context xmlns:msink="http://schemas.microsoft.com/ink/2010/main" type="line" rotatedBoundingBox="294,10244 2206,9141 2702,10000 790,11103"/>
            </emma:interpretation>
          </emma:emma>
        </inkml:annotationXML>
        <inkml:traceGroup>
          <inkml:annotationXML>
            <emma:emma xmlns:emma="http://www.w3.org/2003/04/emma" version="1.0">
              <emma:interpretation id="{4946A5BF-379B-4A6F-B4C0-5859DC9E18A5}" emma:medium="tactile" emma:mode="ink">
                <msink:context xmlns:msink="http://schemas.microsoft.com/ink/2010/main" type="inkWord" rotatedBoundingBox="294,10244 2206,9141 2702,10000 790,11103"/>
              </emma:interpretation>
              <emma:one-of disjunction-type="recognition" id="oneOf0">
                <emma:interpretation id="interp0" emma:lang="en-US" emma:confidence="1">
                  <emma:literal>Pot.</emma:literal>
                </emma:interpretation>
                <emma:interpretation id="interp1" emma:lang="en-US" emma:confidence="0">
                  <emma:literal>Pot,</emma:literal>
                </emma:interpretation>
                <emma:interpretation id="interp2" emma:lang="en-US" emma:confidence="0">
                  <emma:literal>pot.</emma:literal>
                </emma:interpretation>
                <emma:interpretation id="interp3" emma:lang="en-US" emma:confidence="0">
                  <emma:literal>Pox.</emma:literal>
                </emma:interpretation>
                <emma:interpretation id="interp4" emma:lang="en-US" emma:confidence="0">
                  <emma:literal>pot,</emma:literal>
                </emma:interpretation>
              </emma:one-of>
            </emma:emma>
          </inkml:annotationXML>
          <inkml:trace contextRef="#ctx0" brushRef="#br0">459 10524 236 0,'-12'-15'88'0,"12"15"-48"0,12-10-38 0,-7 10 28 16,7 10-18-16,-7 5 5 16,18 5-10-16,11 15-2 15,-12 10-3-15,18 0 1 16,11 6-2-16,-12 4 2 16,6-5-2-16,-5 0-1 15,-1-5 1-15,-10-10 3 16,-7 0-2-16,-5-9 4 15,-11-6-4-15,-12-10 1 16,6-5-1-16,-17-20 1 16,-5 0-2-16,-18-31-3 0,0 6 1 0,-16-35-4 15,5 10 3-15,6-30 3 16,11 9 0-16,-5-9 8 16,22 20-5-16,-6 4 12 15,23 16-9-15,17 10 7 16,-6 15-7-16,18 10 2 15,10 10-5-15,1 10 5 16,5 15-6-16,6 0 1 16,-12 10-2-16,-5 0-2 15,-11 0 1-15,-18 10-1 16,7 0 0-16,-29 6 0 16,0 4 0-16,-17 0-3 15,6-5 2-15,-23 0-1 16,23-15-30-16,-6-10-14 0,17-10-34 15,17-15-14-15,22-10-12 16,12-5-2-16</inkml:trace>
          <inkml:trace contextRef="#ctx0" brushRef="#br0" timeOffset="361.8052">1401 10052 204 0,'0'61'77'0,"0"-61"-42"0,-11 60-21 16,5-30 25 0,12 0-23-16,-6 5-3 15,11 5-9-15,6-10-1 16,6 0-1-16,-1-4 7 0,12-6-5 0,6-5 8 16,-1-5-8-16,-5-10 8 15,6 0-8-15,-18-25 10 16,12 5-8-16,-23-26 10 15,6 6-9-15,-22-10 12 16,5 5-11-16,-40-5-4 16,18 10-2-16,-35 10-5 15,6 9 2-15,-11 21-1 16,23 10 0-16,-18 11-18 16,18 4 11-16,5 0-43 15,11 0 29-15,6-5-64 16,17 0 49-16,6-10-77 15,5-5 65-15</inkml:trace>
          <inkml:trace contextRef="#ctx0" brushRef="#br0" timeOffset="630.894">1830 9375 200 0,'-28'0'77'0,"28"0"-42"0,0 25-10 15,0-10 38 1,0 0-34-16,0 10 8 16,0 6-23-16,0 4 0 15,11 5-8-15,1 10-1 0,5 0-3 0,-12 0 1 16,12 5-2-16,6-4-1 16,-1-1 1-16,7 0-1 15,10-5 0-15,1-15 4 16,16-5-2-16,-16-10 1 15,5-5-47-15,-11-15-120 16,-1 5 87-16</inkml:trace>
          <inkml:trace contextRef="#ctx0" brushRef="#br0" timeOffset="813.4052">1785 10037 308 0,'62'-40'115'0,"-39"10"-62"16,5 0-60-16,-5 15 21 0,-1-5-9 15,12 0 0-15,-6-5-45 16,6 0-20-16,0 0-65 16,-11 5-26-16</inkml:trace>
          <inkml:trace contextRef="#ctx0" brushRef="#br0" timeOffset="962.6228">2570 9771 216 0,'5'21'82'0,"-5"-21"-44"0,0 25-44 0,0-20-13 16,0 5 8-16,0-5-88 15,0 0 55-15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12:0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8907D1A-287D-4D7E-9A0A-8045FC034AA6}" emma:medium="tactile" emma:mode="ink">
          <msink:context xmlns:msink="http://schemas.microsoft.com/ink/2010/main" type="inkDrawing" rotatedBoundingBox="2537,11104 2964,7700 6344,8125 5916,11529" hotPoints="5572,8208 6004,10899 3313,11331 2881,8640" semanticType="enclosure" shapeName="Square">
            <msink:destinationLink direction="with" ref="{9B98A47B-B270-4775-9E9A-D0D6A13FCE1A}"/>
          </msink:context>
        </emma:interpretation>
      </emma:emma>
    </inkml:annotationXML>
    <inkml:trace contextRef="#ctx0" brushRef="#br0">2869 8552 148 0,'-6'-5'57'0,"6"5"-30"0,-5 5-12 0,5-5 31 15,0 10-25-15,0 5 18 16,0 6-23-16,0 4 16 15,5 0-18-15,-5 10 6 16,6 5-12-16,-6 15-5 16,11 0-1-16,-11 26-2 15,6-1 0-15,5 10 6 16,-11 0-3-16,6 6 10 16,-1-11-7-16,7 10 3 15,-7-4-5-15,7 4 2 16,-7 0-3-16,7-4-2 15,-1-6 0-15,0 0-1 16,-5-5 0-16,5-4 2 16,-11-11-1-16,0-5 2 15,0-10-2-15,0 0-3 16,0-4 1-16,0-6-12 16,0-5 6-16,0-10-38 15,0 0 25-15,0-15-66 16,0 0 48-16,0-20-77 0,6 5 65 0</inkml:trace>
    <inkml:trace contextRef="#ctx0" brushRef="#br0" timeOffset="1548.2888">2954 8643 148 0,'-6'25'55'0,"6"-25"-30"0,0-20-10 15,6 15 18-15,-1 0-7 16,12-5-3-16,-11 0-5 16,11-5-1-16,5 0-9 15,1-1-5-15,11 1 0 0,17 5 0 16,-6 5 3-16,11 5 1 16,6 0 3-16,6 0-5 15,-6 0-1-15,11-5 4 16,1 0 5-16,5-5-7 15,5-5-1-15,12 0-3 16,0 5 1-16,-5-5-2 0,-7 0-1 16,-10 5 5-1,16 5-3 1,-17 0 8-16,-5 5-6 0,6-5 1 16,-1 5-3-16,6-15 1 15,0 5-2-15,11-15 2 16,-22 10-2-16,0-5 2 15,-6 10-2-15,-6-5-3 16,1 5 1-16,-12 5 1 16,0 5 0-16,-11-5 2 15,0 5-1-15,-6-5-1 16,0 0 1-16,-5 0-1 16,5 5 0-16,-11-6 2 15,6 12-1-15,-7-6-1 16,7 10 1-16,-17 0 1 15,11 10-1-15,-6 0-1 16,0 0 1-16,0 0-1 16,1 0 0-16,-7 0 0 15,7 5 0-15,-1 0 0 16,-5 0 0-16,5 5 2 16,-5 5-1-16,-1 1-1 15,6 4 1-15,-5 5-1 16,5 0 0-16,1 10 0 15,-1 0 0-15,6 16 0 16,-6-11 0-16,1 10-3 0,10 0 2 0,-5 0 1 16,0 1 0-16,6 4 2 15,-1-5-1-15,-5 5-1 16,6 1 1-16,-6 9-1 16,-1-10 0-16,1 16 2 15,0-16-1-15,0 5-1 16,0-5 1-16,-5 1-1 15,4-6 0-15,-4 0 0 16,5-10 0-16,-6 0 0 16,0-9 0-16,-5-1 0 15,5-5 0-15,-11-10 0 16,6 0 0-16,-6 0 2 16,5-5-1-16,-5-5 2 15,0-5-2-15,0-4-1 16,0 4 1-16,-5-10 1 15,5 5-1-15,-11-5 2 16,5 0-2-16,-11-5-1 16,0 5 1-16,-11-5-1 15,0 0 0-15,-18-5 0 16,7 5 0-16,-18-5 2 16,12 10-1-16,-22-5 2 15,21 5-2-15,-10 0-1 16,0 0 1-16,-18 5-4 15,12 5 2-15,-28 0-1 16,16 0 0-16,-27 0 4 16,16 0-1-16,-16-5-1 0,21 6 1 15,-21-6 1-15,22 5-1 16,-17-5-3-16,6 5 1 16,-12 0 1-16,6 0 0 0,-17 0 0 15,34 5 0-15,-11-5 2 16,22 0-1-16,-5-10 2 15,16 5-2-15,-5-10-1 16,11 0 1-16,-5-5-1 16,16 0 0-16,-10-5 0 15,21 5 0-15,-10-5 0 16,5 5 0-16,0-10 0 16,6 5 0-16,0-10-3 15,5 5 2-15,1-10 1 16,5 5 0-16,-6-15 2 15,12 5-1-15,-12-20-1 16,6 5 1-16,-5-16-4 16,5 11 2-16,-6-20 1 15,6 5 0-15,-5-15 2 16,16 14-1-16,-11-19 2 16,6 20-2-16,5-15 2 0,0 9-2 15,1 6-1-15,-1 0 1 16,1 5-1-16,-7 10 0 15,7 5-9-15,5 9-4 0,-12 6-24 16,7 5-11-16,-1 5-151 31,12 35 68-31</inkml:trace>
    <inkml:trace contextRef="#ctx0" brushRef="#br0" timeOffset="4207.0708">3552 8071 160 0,'0'0'60'0,"0"0"-32"0,17 20-9 16,-12-10 28 0,1 0-27-16,-6 5 2 15,11 5-14-15,-11 0-1 16,0 5-4-16,6 5-4 15,5 0 0-15,-11 1 1 16,0 4 0-16,6-5 0 16,0 0 0-16,-1-5 2 15,1 0-1-15,0-10-36 16,5 5 19-16,-11-10-97 16,5 5 63-16</inkml:trace>
    <inkml:trace contextRef="#ctx0" brushRef="#br0" timeOffset="4881.3428">4359 7950 132 0,'0'-10'49'0,"0"10"-26"0,0 5-20 0,0-5 23 16,0 0-15-16,0 5 21 15,0 5-18-15,0 5 11 16,0 11-15-16,6-1-1 16,5 5-5-16,-5 5-1 15,11 5-1-15,-12 0 3 16,6 0-3-16,1 5-1 16,-1-4 0-16,-5-6-23 15,5 0 12-15,6-10-67 16,-11-5 43-16,10-10-60 15,-10 0 54-15</inkml:trace>
    <inkml:trace contextRef="#ctx0" brushRef="#br0" timeOffset="5227.0388">4709 7935 180 0,'0'-15'68'0,"0"15"-36"0,0 5-18 0,0-5 33 15,6 10-26-15,-6 5 9 16,5 5-18-16,1 16 5 15,11-6-10-15,-12 5-2 16,7 0-3-16,-1 5-2 16,0 5 1-16,6 0-19 15,-11-5 10-15,5-4-39 16,0-6 27-16,1 0-77 16,-7 0 54-16,7-5-60 15,-1-5 59-15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6:42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C8C4888-8800-4A49-8AB2-C6E94A53CC21}" emma:medium="tactile" emma:mode="ink">
          <msink:context xmlns:msink="http://schemas.microsoft.com/ink/2010/main" type="inkDrawing" rotatedBoundingBox="17034,5520 24059,4802 24306,7218 17281,7935" shapeName="Other"/>
        </emma:interpretation>
      </emma:emma>
    </inkml:annotationXML>
    <inkml:trace contextRef="#ctx0" brushRef="#br0">24239 7218 108 0,'5'0'44'0,"-5"0"-24"0,29 0-4 0,-24 0 27 16,7 0-23-16,-7 0 12 15,1 0-19-15,-6 0 6 16,5 0-11-16,-10-5 6 15,-1 5-7-15,-5-10 9 16,11 5-9-16,-11-5 16 16,11 0-13-16,-12-10 13 15,7 5-13-15,-7-20-1 16,7 10-5-16,-12-16 2 16,6 11-4-16,-12-10 8 15,12 5-6-15,-18-10 10 16,12 5-8-16,-5-10 3 15,5 4-5-15,-17-14 0 16,12 10-2-16,-18-10-4 16,12 10 1-16,-12-10 1 15,12 14 0-15,-17-4 2 16,11 10-1-16,-11-15 6 0,11 15-4 16,-11-20 1-16,17 19-2 0,-12-14-6 15,12 15 2-15,-17-20-1 16,11 10 1-16,-11-15 2 15,5 14 0-15,-16-4-3 16,11 15 2-16,-23-5-1 16,11 10 0-16,-16-5 0 15,11 15 0-15,-11-11 0 16,11 16 0-16,-12-10-3 16,12 10 3-16,-11-10 1 15,16 5 1-15,-11-10 0 16,12 5 0-16,-17 0-3 15,11 5 2-15,-17-5-1 16,16 9 0-16,-16-4 0 16,17 5 0-16,-11 0 4 0,0-5-1 15,-1 5-1-15,1 0-4 16,-1 5 0-16,1 5 2 16,0 5-1-16,-12 0-1 0,0 5 0 15,-5 0 3-15,5 5 0 16,1 0 1-16,-1 5-3 15,-5 0 2-15,-1 0-1 16,-5 0-2-16,6 0 3 31,6 5 0-31,-24-5-2 0,29 5 2 16,-17 0-1 0,17 5 0-16,-17 5-3 0,17 1 3 0,-22 4-1 15,16 0 1-15,-17 0 4 16,23 5-1-16,-11 0-3 15,22 0 1-15,-11 0-4 16,17 0 3-16,-11 11 1 16,16-1 1-16,-10 5-3 15,10 0 2-15,-5 0-4 16,6 0 3-16,-12 1 1 16,17-6 1-16,-11 5-3 15,11-5 2-15,-5-5-1 16,11 0 0-16,-12-5 0 15,18-5 0-15,-12 6 2 16,11-1 0-16,-10 5-3 16,16-5 2-16,-6 0-1 15,12 0 0-15,0 5 0 16,5 0 0-16,-5 6-3 16,5-6 3-16,1 5-1 15,11-5 1-15,-6 0 2 16,11-5 0-16,-5-5 0 15,11 0 0-15,-6-4 0 16,6-1 0-16,-6-5 0 16,1 0 0-16,-7-5 0 15,7 0 0-15,-6 0 2 0,5 0-1 16,-5-5-1-16,11 5 1 0,-12-5-4 16,12 0 2-16,-11-5 3 15,11 0-1-15,-6-5 2 16,6 0-2-16,-5-5-3 15,10 5 1-15,-10-5-1 16,5 10 0-16,-6-5 4 16,6 0-1-16,-6 0-3 15,1 5 1-15,-1-10 1 16,6 5 0-16,-5-5 0 16,10 5 0-16,-5-5-3 15,0 10 2-15,-5-5-1 16,5 5 0-16,-6 0 0 15,6 0 0-15,-6-5 2 16,12 0 0-16,-6 0 0 16,0 0 0-16,0 0-3 15,0 0 2-15,0-5 3 16,0 5-1-16,0-5 2 16,0 0-2-16,0-5-3 15,0 5 1-15,0-10-1 16,6 10 0-16,-6-10 0 15,5 10 0-15,1-10 2 16,-1 10 0-16,-5-5-3 16,0 10 2-16,0-10 1 15,0 10 0-15,0-10 0 0,0 10 0 16,-5-10 0 0,5 10 0-16,-11-10 4 0,5 10-2 0,-5-10 1 15,5 10-1-15,-11-5-4 16,11 5 1-16,-11 0-1 15,6 10 0-15,-6 0 0 16,12 0 0-16,-7 0-3 16,12 5 3-16,-5-5 1 15,5 5 1-15,-6-5-3 16,12 5 2-16,-6-10-1 16,11 5 0-16,0-5 2 15,6 5 0-15,0-5-3 16,6 0 2-16,-12-10 5 15,6 5-2-15,-11-10 8 16,5 5-6-16,-11-5 3 16,0 5-4-16,-11-10-2 15,-1 10 0-15,-10-5 3 16,5 5-2-16,-17-5-1 16,11 10 0-16,-16-5-4 15,11 5 2-15,-6 0-1 16,11 5 0-16,-5-5 0 15,11 5 0-15,-11-5 2 16,11 0 0-16,-11 0 4 16,5 0-2-16,-17 0 4 15,12 0-4-15,-11-5 6 16,-1 0-5-16,1-5 1 16,5 5-2-16,0-10-2 15,6 5 1-15,-6-5-6 0,11 10 3 16,-11 0-1-16,12 10 1 0,-12 0-3 15,11 5 3-15,-5 5-3 16,6 0 2-16,-1-5 0 16,6 5 1-16,0-5-3 15,12 0 3-15,5 0-3 16,5 5 2-16,12 0-7 16,6 0 6-16,5 0-10 15,6 0 9-15,-6-5-1 16,6 0 4-16,-6-15 4 15,0 5-1-15,-11-15-1 16,0 5 1-16,-6-15 1 16,6 10-1-16,-11-10 2 15,0 10-2-15,-12 0-1 16,0 5 1-16,-16-5-1 16,5 10 0-16,-17-5-5 15,6 5 3-15,-12 0-3 16,6 10 2-16,-5-5-44 15,16 5 25-15,-5 0-69 16,17 0 50-16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2-01T01:06:44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A73E31A-3C8D-4CE2-9D31-51CF4CE1F909}" emma:medium="tactile" emma:mode="ink">
          <msink:context xmlns:msink="http://schemas.microsoft.com/ink/2010/main" type="writingRegion" rotatedBoundingBox="15935,7748 22379,5202 24510,10595 18067,13141"/>
        </emma:interpretation>
      </emma:emma>
    </inkml:annotationXML>
    <inkml:traceGroup>
      <inkml:annotationXML>
        <emma:emma xmlns:emma="http://www.w3.org/2003/04/emma" version="1.0">
          <emma:interpretation id="{373B11A5-54F6-446D-8FE5-F8F01A9819ED}" emma:medium="tactile" emma:mode="ink">
            <msink:context xmlns:msink="http://schemas.microsoft.com/ink/2010/main" type="paragraph" rotatedBoundingBox="17210,7221 21849,5516 22328,6820 17689,85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9955D3-C849-43D9-812D-A6BFD547C2C0}" emma:medium="tactile" emma:mode="ink">
              <msink:context xmlns:msink="http://schemas.microsoft.com/ink/2010/main" type="line" rotatedBoundingBox="17210,7221 21849,5516 22328,6820 17689,8525">
                <msink:destinationLink direction="with" ref="{386A7280-31DD-42E5-8416-5126C79C492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37D5063-5CBA-4F5E-9366-93B49DC3BCEA}" emma:medium="tactile" emma:mode="ink">
                <msink:context xmlns:msink="http://schemas.microsoft.com/ink/2010/main" type="inkWord" rotatedBoundingBox="17210,7221 18257,6836 18714,8078 17666,8463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18058 6987 160 0,'-28'-5'60'0,"28"5"-32"0,-17 5-4 16,11 0 42 0,6 0-37-16,-11-5 25 15,11 0-33-15,0-5 16 0,6 0-22 0,-6-5 10 16,5 0-15-16,1-5 6 15,5 5-9-15,-5 0 11 16,-1 5-10-16,1-5 3 16,0 10-7-16,-1-5 2 15,7 10-3-15,-1-5 9 16,6 5-6-16,6-5 5 16,5 10-6-16,-6 0-2 15,7 10-2-15,-7-5 1 16,6 0-1-16,-5 0 4 15,-1 5-3-15,-5 5 1 16,6 6-1-16,-6 14-2 16,6-5 1-16,-1 10 1 15,1 0-1-15,-1 10-1 16,1-4 1-16,-6-1-1 16,0 0 0-16,-6 0 0 15,6-5 0-15,-11 0 2 16,5-4-1-16,-17-1-1 15,6-5 1-15,-11 0-1 16,5-5 0-16,-11 0 2 16,0 0-1-16,-5-5 4 15,5 6-3-15,-11-11 1 16,5-5-1-16,-11-5 1 16,6 0-2-16,-17 0 2 15,5 0-2-15,-5-5 2 16,6 0-2-16,-12-5 2 0,17 5-2 0,-11-15 4 15,17 5-3-15,-12-5 4 16,18 5-4-16,-7-10-1 16,12 5 0-16,-5-5-1 15,11 5 0-15,-6-5-3 16,11 10 2-16,-11-10-1 16,11 10 0-16,-5-5-3 15,11 10 3-15,-11-5-3 16,11 0 2-16,-6 0-2 15,6 0 2-15,-6-5-2 16,12 5 2-16,-6-5-2 16,0 0 2-16,0-5-2 15,0 10 2-15,0-10 0 16,0 10 1-16,0-10 2 16,0 10 0-16,0-10 0 15,0 10 0-15,0-10 0 16,0 0 0-16,0-11 2 15,6 11-1-15,-1-10 4 16,7 10-3-16,-7-10 1 16,1 10-1-16,-6-5 3 15,6 5-3-15,-6 0 1 16,0 5-1-16,0-5-2 16,0 10 1-16,0-10 3 15,0 10-2-15,0-5 1 16,0 5-1-16,0-5 1 0,0 5-2 0,0-5-1 15,0 5 1-15,-6 0 1 16,6 5-1-16,-11 0-1 16,5 5 1-1,-5 5 1-15,-1 0-1 0,-10 5-3 16,5 5 1-16,-11 5 1 16,11 6 0-16,-11-11 2 15,5 5-1-15,-5-5-1 16,5 0 1-16,6-10-4 15,6 5 2-15,0-5-4 16,11 0 3-16,5 0-1 16,7 0 1-16,5 0 4 15,16 0-1-15,1-5-1 16,0 0 1-16,0 0-1 16,6 5 0-16,-1 1 0 15,-5-1 0-15,-6-5-3 16,0 5 2-16,-11-5-48 15,0 0 27-15,-17 0-178 16,0 5 111-16</inkml:trace>
        </inkml:traceGroup>
        <inkml:traceGroup>
          <inkml:annotationXML>
            <emma:emma xmlns:emma="http://www.w3.org/2003/04/emma" version="1.0">
              <emma:interpretation id="{4955BA42-46D4-4AC2-9361-B2EB90957804}" emma:medium="tactile" emma:mode="ink">
                <msink:context xmlns:msink="http://schemas.microsoft.com/ink/2010/main" type="inkWord" rotatedBoundingBox="19684,6368 21867,5566 22328,6820 20145,7622"/>
              </emma:interpretation>
              <emma:one-of disjunction-type="recognition" id="oneOf1">
                <emma:interpretation id="interp5" emma:lang="en-US" emma:confidence="0">
                  <emma:literal>3.3V.</emma:literal>
                </emma:interpretation>
                <emma:interpretation id="interp6" emma:lang="en-US" emma:confidence="0">
                  <emma:literal>3.36.</emma:literal>
                </emma:interpretation>
                <emma:interpretation id="interp7" emma:lang="en-US" emma:confidence="0">
                  <emma:literal>3rd</emma:literal>
                </emma:interpretation>
                <emma:interpretation id="interp8" emma:lang="en-US" emma:confidence="0">
                  <emma:literal>3.3%.</emma:literal>
                </emma:interpretation>
                <emma:interpretation id="interp9" emma:lang="en-US" emma:confidence="0">
                  <emma:literal>3rd.</emma:literal>
                </emma:interpretation>
              </emma:one-of>
            </emma:emma>
          </inkml:annotationXML>
          <inkml:trace contextRef="#ctx0" brushRef="#br0" timeOffset="-2.35869E7">19768 6591 184 0,'0'5'71'0,"0"-5"-38"0,0 0-17 15,0-5 44 1,0 5-34-16,0-5 16 16,0 0-25-16,-5-5 0 15,5 10-11-15,-6-10 1 16,12 5-4-16,-6-10 7 0,5 0-6 0,1-15 14 15,11 10-10-15,0-16 5 16,0 6-8-16,0-5-2 16,5 5-2-16,-5 0-1 15,6 15 0-15,-1 0 2 16,1 5-1-16,-6 0 4 16,0 5-3-16,0 0 6 15,0 5-5-15,-6 0 1 16,6 10-2-16,-6-5 3 15,0 10-3-15,-5 5-1 16,5 0 0-16,-11 5 1 16,6 0-1-16,-6 0-1 15,0 5 1-15,0-5-1 16,0 1 0-16,-6-6 2 16,6 5-1-16,-5-5-1 15,5 0 1-15,-12 0-1 16,12 0 0-16,-5-5 2 15,5 5-1-15,-6-10 4 16,6 5-3-16,-5-10 1 16,10 0-1-16,-5-10-2 15,0 0 1-15,0-5-4 16,6 5 2-16,-1-5 1 16,7 5 0-16,5-5 0 15,0 5 0-15,5 0-3 16,6 10 2-16,6 0 1 0,0 10 0 15,0 0 2-15,-6 5-1 0,-5 0 2 16,-1 0-2-16,-10 5 2 16,5 0-2-16,-12 1-1 15,1 4 1-15,-12-5 1 16,6 5-1-16,-11-5 2 16,5 0-2-16,-16-5 2 15,5 0-2-15,-17-5-1 16,11 0 1-16,-10-5-4 15,4 0 2-15,1-5 1 16,6 5 0-16,-1-10 0 16,6 5 0-16,0-5-9 15,6 0 5-15,-1-5-56 16,7 0 33-16,-1-10-147 16,12 5 97-16</inkml:trace>
          <inkml:trace contextRef="#ctx0" brushRef="#br0" timeOffset="-2.35867E7">20615 6761 228 0,'6'16'88'0,"-6"-16"-48"0,5 35-25 16,-5-25 41 0,6 0-32-16,-6 0 20 15,0 5-27-15,0-10 7 16,0 5-14-16,0-10-4 15,0 0-3-15,0-5-33 0,0 5 16 0,0-10-146 16,0 5 88-16</inkml:trace>
          <inkml:trace contextRef="#ctx0" brushRef="#br0" timeOffset="-2.3586E7">20784 6415 260 0,'-5'-10'99'16,"5"10"-54"-16,0-20-37 0,0 10 26 16,5 5-21-16,1-10 5 15,0 0-11-15,5-5 11 16,0 10-10-16,0 0 9 16,6 5-9-16,-5 0 0 15,5 10-5-15,-6 0 0 16,6 5-1-16,-6 5 1 15,6 0-2-15,-6 5-1 0,1 0 1 16,-7 0 5-16,1 5-3 16,-6 0 6-16,0 1-6 0,-6 4-1 15,6 0-1-15,-5 0-1 16,-1 5 0-16,-5-10 0 16,11-5 0-16,-6-5 2 15,6-5-1-15,0-15 4 16,11-5-3-16,1-5-1 15,-1 5 0-15,6 0-1 16,5 5 0-16,7 5 0 16,-1 5 0-16,0 5 2 15,0 5-1-15,1 0-1 16,-1 5 1-16,-6 0 1 16,-5 0-1-16,-11 0 2 15,5 5-2-15,-11 1-1 16,0-1 1-16,-11 5 3 15,5 5-2-15,-11-5 1 16,6-5-1-16,-11-5 3 16,10-5-3-16,-16-10 6 15,11 5-5-15,-11-15 1 16,11 0-2-16,-11-10-13 16,11 10 7-16,0-5-52 15,6 5 31-15,-1-5-100 16,12 5 71-16,0-10-100 15,12 0 88-15</inkml:trace>
          <inkml:trace contextRef="#ctx0" brushRef="#br0" timeOffset="-2.35853E7">21529 6325 212 0,'-11'-5'79'0,"11"5"-42"0,-6-15-6 15,1 5 49 1,5 10-44-16,-6-10 14 16,12 5-31-16,-6-5 3 15,0 10-13-15,0 0-6 16,5 10-1-16,1 0 0 16,0 5-1-16,-1 10 2 15,12 5-2-15,0 5 4 16,6 5-3-16,-1 1-1 15,1 4 0-15,0 0-1 16,-1 0 0-16,1 0 2 16,-1-5-1-16,-5-5-1 0,0-5 1 0,-6-4 1 15,1-6-1-15,-1-5-1 16,0 5 1-16,-5-15 3 16,0 0-2-16,-6-10 4 15,5 0-4-15,1-10 1 16,0 5-1-16,-6-15 3 15,5-1-3-15,1-14-1 16,-1 5 0-16,1-10 3 16,0 5-2-16,-6-15 8 15,5 15-6-15,-5-11 1 16,6 16-3-16,0-10-6 16,5 15 2-16,-5-5 1 15,5 15 1-15,0-5 2 16,1 10-1-16,-1-5-1 15,0 10 1-15,0 0-1 16,1 5 0-16,-7-5-16 16,1 10 9-16,-6-5-59 15,6 5 37-15,-6 0-153 16,0 10 102-16</inkml:trace>
          <inkml:trace contextRef="#ctx0" brushRef="#br0" timeOffset="-2.35851E7">22320 6797 264 0,'0'10'99'0,"0"-10"-54"0,0 0-35 0,0 5 40 15,0 0-29-15,0-5 26 16,0 0-28-16,0 0 17 16,5 5-21-16,-5-5 1 15,0 0-10-15,0 0-49 16,0 0 22-16,0-5-165 16,0 0 103-16</inkml:trace>
        </inkml:traceGroup>
      </inkml:traceGroup>
    </inkml:traceGroup>
    <inkml:traceGroup>
      <inkml:annotationXML>
        <emma:emma xmlns:emma="http://www.w3.org/2003/04/emma" version="1.0">
          <emma:interpretation id="{CF8FB75C-B4A0-404E-A621-915C4DA2990E}" emma:medium="tactile" emma:mode="ink">
            <msink:context xmlns:msink="http://schemas.microsoft.com/ink/2010/main" type="paragraph" rotatedBoundingBox="19075,8621 21012,8321 21131,9087 19193,93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67B52AA-BEAC-418C-93FB-3F5614497346}" emma:medium="tactile" emma:mode="ink">
              <msink:context xmlns:msink="http://schemas.microsoft.com/ink/2010/main" type="line" rotatedBoundingBox="19075,8621 21012,8321 21131,9087 19193,9387"/>
            </emma:interpretation>
          </emma:emma>
        </inkml:annotationXML>
        <inkml:traceGroup>
          <inkml:annotationXML>
            <emma:emma xmlns:emma="http://www.w3.org/2003/04/emma" version="1.0">
              <emma:interpretation id="{9E912806-CB6C-4231-8293-F6D9BA5B65EE}" emma:medium="tactile" emma:mode="ink">
                <msink:context xmlns:msink="http://schemas.microsoft.com/ink/2010/main" type="inkWord" rotatedBoundingBox="19075,8621 21012,8321 21131,9087 19193,9387"/>
              </emma:interpretation>
              <emma:one-of disjunction-type="recognition" id="oneOf2">
                <emma:interpretation id="interp10" emma:lang="en-US" emma:confidence="0">
                  <emma:literal>End</emma:literal>
                </emma:interpretation>
                <emma:interpretation id="interp11" emma:lang="en-US" emma:confidence="0">
                  <emma:literal>GD N</emma:literal>
                </emma:interpretation>
                <emma:interpretation id="interp12" emma:lang="en-US" emma:confidence="0">
                  <emma:literal>on D</emma:literal>
                </emma:interpretation>
                <emma:interpretation id="interp13" emma:lang="en-US" emma:confidence="0">
                  <emma:literal>ED N</emma:literal>
                </emma:interpretation>
                <emma:interpretation id="interp14" emma:lang="en-US" emma:confidence="0">
                  <emma:literal>an D</emma:literal>
                </emma:interpretation>
              </emma:one-of>
            </emma:emma>
          </inkml:annotationXML>
          <inkml:trace contextRef="#ctx0" brushRef="#br0" timeOffset="-2.35777E7">19272 8803 136 0,'-6'-5'52'0,"6"5"-28"0,0 0-8 16,0 0 36-1,0 0-29-15,-6 0 14 16,6 0-22-16,-11 0 7 16,11 0-13-16,-6 0 13 15,6 0-13-15,-5 0 16 16,-1 5-15-16,-5 0 11 0,11 0-12 0,-11 0 4 16,11 5-8-16,-12 0 0 15,7 10-3-15,-12-5 1 16,11 1-2-16,-5 4 6 15,11 0-4-15,-12 0 6 16,12 5-6-16,-5 0-1 16,5 0-1-16,0 5 1 15,5 0-1-15,1 0-3 16,0 5 1-16,-1-5 1 16,7 1 0-16,-1-6 4 15,0-5-2-15,6-10 6 16,0 5-5-16,6-10-1 15,-1 5-1-15,6-10-1 16,1 0 0-16,-1-5 0 16,6 5 0-16,0-10 0 15,0 0 0-15,-1-10 0 16,7 5 0-16,-6-10 6 16,0 5-3-16,-6-6 6 15,0 11-6-15,-11-5-1 16,0 10-1-16,-23-10-1 15,1 10 0-15,-24-10 0 16,7 10 0-16,-18-10 2 16,6 10-1-16,-5-5-3 15,5 10 1-15,0-5-4 16,12 10 3-16,-7-5-1 16,13 5 1-16,-1 0 0 0,5 5 0 15,1-5 0-15,5 0 0 0,6-5 0 16,6 5 0-16,5-5 2 15,6 5 0-15,6-5 0 16,-1 5 0-16,7 0 2 16,-1 10-1-16,6 0 2 15,0 10-2-15,-6-5 2 16,0 5-2-16,-5 0-1 16,-1 5 1-16,-5 0-1 15,0 5 0-15,0-10 2 16,0 1-1-16,-6-6 2 15,0 0-2-15,-5-5-3 16,0 5 1-16,-6-5-10 16,5 5 6-16,-5-5-38 15,0 0 24-15,0-10-75 16,6 0 52-16,-6-5-95 16,6 0 77-16</inkml:trace>
          <inkml:trace contextRef="#ctx0" brushRef="#br0" timeOffset="-2.35771E7">19938 9205 256 0,'5'10'96'0,"-5"-10"-52"0,0 0-38 0,0 0 33 16,0 0-23-16,0 0 12 15,12 10-17-15,-7-10 12 16,7 5-13-16,-7-15 4 16,1 5-9-16,-1-15 4 15,1 4-5-15,-6-14 2 16,6 10-3-16,-6-15 3 16,0 5-4-16,0-10 1 15,0 5-1-15,-6-10-2 16,0 10 1-16,-5-6-4 15,6 11 2-15,-7 5-1 16,12 10 0-16,-5 5 2 16,5 5 0-16,-6 5 2 15,12 10-1-15,-6 5-1 16,11 5 1-16,0 10-4 16,0 1 2-16,1-1 1 15,5 0 0-15,-6-5 0 16,6 5 0-16,0-5 0 15,5 0 0-15,-5-10 0 16,6 0 0-16,-6-15 2 16,5 5-1-16,-5-10 4 15,0 0-3-15,-5-10 1 16,5 5-1-16,-12-20 3 16,6 5-3-16,-11-15 4 15,0 5-4-15,-5-11 1 0,-1 1-1 16,-5 5 1-16,5 10-2 0,-5-5-1 15,11 15 1-15,-11 0-4 16,11 10 2-16,-12 0-26 16,12 5 15-16,-5 0-81 15,10 5 52-15,-5-5-126 16,12 5 95-16</inkml:trace>
          <inkml:trace contextRef="#ctx0" brushRef="#br0" timeOffset="-2.35765E7">20632 8577 212 0,'6'31'82'0,"-6"-31"-44"0,5 50-11 16,1-35 42-1,5 5-38-15,-5 5 5 16,5 0-23-16,0 0-5 15,1 5-5-15,-1-5-3 16,0 10 1-16,1-15 1 16,-1 6-1-16,0-11 2 15,0 5-2-15,-5-10 2 16,0 5-2-16,-6-15 6 16,5 5-4-16,-10-10 6 15,5 0-6-15,-6-15 3 0,0 5-3 0,-5-15 3 16,0-1-4-16,-6-24-1 15,6 15 0-15,-1-15-1 16,7 10 0-16,-1-10 6 16,12 14-3-16,-6-4 6 15,11 10-6-15,0 0 1 16,6 10-2-16,0 5-2 16,6 15 1-16,-1 5 3 15,6 5-2-15,-5 5 1 16,5 5-1-16,1 5 1 15,-1 0-2-15,0 5 4 16,6 5-3-16,-12 5 4 16,1 1-4-16,-12-1 4 15,1 0-4-15,-18 5-1 16,6 5 0-16,-17 0 1 16,6 0-1-16,-12 1-1 15,6-11 1-15,-11-10-34 16,5-5 18-16,-16-15-115 15,5 0 72-15,-17-20-121 16,12 0 102-16</inkml:trace>
          <inkml:trace contextRef="#ctx0" brushRef="#br0" timeOffset="-2.35758E7">19204 8934 208 0,'-6'-10'77'0,"6"10"-42"0,0-5-28 15,0 0 33 1,0 5-23-16,0-5 10 16,0 5-17-16,0-5-1 15,6 0-5-15,-6-5 8 16,0 5-6-16,0-11 5 15,6 6-6-15,-1-10 2 0,1 10-4 0,-1-10 9 16,1 10-6-16,0-10 3 16,5 5-5-16,0-10 2 15,1 5-3-15,-1-5 0 16,6 10-1-16,0-5-2 16,5 5 1-16,1-5-1 15,5 5 0-15,-5 0 2 16,-1 5-1-16,-5-6 2 15,6 11-2-15,-6 0 2 16,5 5-2-16,-5-5-3 16,6 10 1-16,-12-5 3 15,6 5-1-15,-6-5 2 16,1 5-2-16,-12-5-1 16,5 0 1-16,-5 0-1 15,0 0 0-15,0 0-36 16,0 0 20-16,0 0-141 15,0 0 87-15</inkml:trace>
        </inkml:traceGroup>
      </inkml:traceGroup>
    </inkml:traceGroup>
    <inkml:traceGroup>
      <inkml:annotationXML>
        <emma:emma xmlns:emma="http://www.w3.org/2003/04/emma" version="1.0">
          <emma:interpretation id="{D6C66447-65DF-4E34-940B-5A31FEF8AFFF}" emma:medium="tactile" emma:mode="ink">
            <msink:context xmlns:msink="http://schemas.microsoft.com/ink/2010/main" type="paragraph" rotatedBoundingBox="17356,11359 23717,8687 24506,10565 18145,13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0E80B3-571A-4DB8-A220-BB3594EB19BE}" emma:medium="tactile" emma:mode="ink">
              <msink:context xmlns:msink="http://schemas.microsoft.com/ink/2010/main" type="line" rotatedBoundingBox="17356,11359 22886,9036 23369,10186 17838,12509"/>
            </emma:interpretation>
          </emma:emma>
        </inkml:annotationXML>
        <inkml:traceGroup>
          <inkml:annotationXML>
            <emma:emma xmlns:emma="http://www.w3.org/2003/04/emma" version="1.0">
              <emma:interpretation id="{221D705E-5FC4-412C-99FE-242495ECCBCC}" emma:medium="tactile" emma:mode="ink">
                <msink:context xmlns:msink="http://schemas.microsoft.com/ink/2010/main" type="inkWord" rotatedBoundingBox="17356,11359 19414,10495 19897,11644 17838,12509"/>
              </emma:interpretation>
              <emma:one-of disjunction-type="recognition" id="oneOf3">
                <emma:interpretation id="interp15" emma:lang="en-US" emma:confidence="0">
                  <emma:literal>Gpio.g</emma:literal>
                </emma:interpretation>
                <emma:interpretation id="interp16" emma:lang="en-US" emma:confidence="0">
                  <emma:literal>Gpiong</emma:literal>
                </emma:interpretation>
                <emma:interpretation id="interp17" emma:lang="en-US" emma:confidence="0">
                  <emma:literal>GPio.g</emma:literal>
                </emma:interpretation>
                <emma:interpretation id="interp18" emma:lang="en-US" emma:confidence="0">
                  <emma:literal>Grong</emma:literal>
                </emma:interpretation>
                <emma:interpretation id="interp19" emma:lang="en-US" emma:confidence="0">
                  <emma:literal>Grog</emma:literal>
                </emma:interpretation>
              </emma:one-of>
            </emma:emma>
          </inkml:annotationXML>
          <inkml:trace contextRef="#ctx0" brushRef="#br0" timeOffset="-2.35506E7">17578 11302 200 0,'-11'0'77'0,"11"0"-42"0,-6 0-28 0,1 0 25 16,10 0-20-16,-5 0 6 15,0 0-11-15,-5 0 15 16,5 0-12-16,-6 0 22 16,0 0-18-16,-5 0 11 15,5 0-15-15,-5 0 2 16,6 0-8-16,-12 0-2 16,11 10-1-16,-5 0-1 15,5 5 0-15,-5 0 4 16,5 5-2-16,-5 0 4 15,5 5-4-15,1 0-1 16,5 10 0-16,0-10-1 16,5 5 0-16,1-5 0 0,5 5 0 15,0 1 6-15,1-1-3 0,-1-5 6 32,6 0-6-32,0-10-1 0,0 0-1 0,0-10 1 15,5 5-1-15,-5-10 2 16,11 0-2-16,-5-10-1 15,0 0 1-15,-6-5-1 16,-1 10 0-16,-4-10 4 16,-1 10-2-16,-5-10 1 15,-1 10-1-15,-5-5-4 16,0 5 1-16,-11-5 1 16,5 5 0-16,-11-10-3 15,1 10 2-15,-7-5-4 16,6 10 3-16,-6-11 1 15,7 11 1-15,-1-10-3 16,5 10 2-16,7-10-4 16,5 10 3-16,0-10 1 15,11 5 1-15,0-10 0 16,17 5 0-16,-11-5 2 16,6 10-1-16,-6-5 6 15,0 10-4-15,0 5 8 16,0 5-7-16,-6 5-1 15,0 0-2-15,-5 0 1 16,5 5-1-16,-11 6 2 0,6 4-2 16,-6-5-3-16,0 5 1 0,0-10 1 15,0 0 0 1,0-5-11-16,0 0 6 0,0-5-31 16,0 0 20-16,0 0-75 15,0 0 51-15,-6-10-110 16,6 5 85-16</inkml:trace>
          <inkml:trace contextRef="#ctx0" brushRef="#br0" timeOffset="-2.35501E7">17962 11537 228 0,'0'0'88'0,"0"0"-48"0,11 15-23 16,-11-10 40 0,6 5-32-16,0 0 6 15,-1 11-20-15,1-1-4 16,5 0-4-16,-5 0-3 16,5 0 1-16,-5 0 1 15,-1 0-1-15,1-5-1 16,0 0 1-16,-6-10-1 15,5 0 0-15,-5-5 0 16,0 0 0-16,-5-5 2 16,5 0-1-16,-12-10 2 0,7 0-2 0,-12-15-1 15,0 5 1-15,-6-15 1 16,6 4-1-16,6-9 13 31,6 10-8-31,5 0 4 0,5 5-6 0,1 0 0 16,5 15-2-16,0 0 1 15,1 5-2-15,-1 0-1 16,6 10 1-16,-6 5 1 16,0 10-1-16,1 5-1 15,-1 0 1-15,-5 5 1 16,5 5-1-16,-11-10 2 16,6 5-2-16,-6-5-1 15,0 0 1-15,-6-10-1 16,6 5 0-16,-11-10 2 15,5 1-1-15,-11-6-16 16,11 5 8-16,-5-5-45 16,6 0 28-16,-1-5-53 15,6 5 44-15,0-6-97 16,11 1 73-16</inkml:trace>
          <inkml:trace contextRef="#ctx0" brushRef="#br0" timeOffset="-2.35498E7">18210 11392 244 0,'6'-5'90'0,"-6"5"-48"0,0 15-25 0,0-10 40 15,6 5-32-15,-1 5 8 16,1 10-21-16,0 0 3 15,-1 0-10-15,1-5-2 16,0 0-2-16,-6 0-1 16,5 5 0-16,-5-9-16 15,6 4 9-15,-6-10-52 16,6 5 33-16,-6-10-124 16,0 0 84-16</inkml:trace>
          <inkml:trace contextRef="#ctx0" brushRef="#br0" timeOffset="-2.35494E7">18385 11502 208 0,'-5'15'77'0,"5"-15"-42"0,0 25-10 15,0-15 38 1,5 5-34-16,-5 5 3 15,6 1-20-15,0 4 0 16,5 0-8-16,0-5 7 16,6 5-7-16,-5-15 12 15,4 5-9-15,1-15 5 16,0 5-7-16,0-15 4 0,0 0-5 16,-6-5-2-16,1 5-1 0,-1-5-1 15,0 5 0-15,-5-15 4 16,5 5-2-16,-11-16 10 15,6 11-6-15,-12-10 12 16,1 5-10-16,-7-10 3 16,1 20-7-16,-12-5 2 15,1 10-3-15,-6-5-4 16,5 10 0-16,-5 0-1 16,11 5 0-16,-6 5 2 15,12 5 0-15,-6 0-7 16,12 10 4-16,-7 0-32 15,12 0 20-15,-5 0-56 16,5 5 40-16,0-5-129 16,5 5 90-16</inkml:trace>
          <inkml:trace contextRef="#ctx0" brushRef="#br0" timeOffset="-2.35484E7">18860 11362 192 0,'-6'0'74'15,"6"0"-40"-15,0 10-18 0,0-10 39 16,0 0-31-16,0 0 20 15,11 5-27-15,1 0 18 16,-1 0-20-16,0 0 5 16,6 0-11-16,-6 0 1 15,6 0-6-15,0 0 0 16,0 0-2-16,0-5-2 16,0 5 1-16,0-5 1 0,0 5-1 0,-12-5-27 15,7 5 14-15,-7-5-79 16,1 5 51-16,5-5-110 15,1 0 84-15</inkml:trace>
          <inkml:trace contextRef="#ctx0" brushRef="#br0" timeOffset="-2.34331E7">19424 10975 124 0,'-6'-5'46'0,"6"5"-24"0,0-10-15 0,0 5 28 16,0 10-20-16,0-5 15 16,0 0-17-16,0-5 8 15,0 5-12-15,0-5 4 16,0 5-8-16,-5-5 2 15,5 10-4-15,-6-10 3 16,6 5-4-16,-6-5 8 16,6 5-6-16,-5-5 8 15,5 10-8-15,-6-5 3 16,1 5-4-16,-7-5 5 16,12 5-5-16,-11-5 6 15,5 5-6-15,-11 0 6 16,12 0-6-16,-12 5 3 15,5 0-3-15,-4 1 0 16,10 4-1-16,-11-5-2 16,11 5 1-16,-5-5 3 15,11 5-2-15,-11-5 4 16,11 5-4-16,-6 5 1 0,12 0-1 16,-6 0 1-1,5 5-2-15,1-5 6 0,0 0-4 16,5-10 12-16,0 5-8 15,1-10 3-15,4 5-6 0,-4-5 0 16,5 0-2-16,0-5 1 16,0 5-2-16,-6-5-1 15,6 0 1-15,-6 0-1 16,6 0 0-16,-6-5 2 16,6 0-1-16,-5-15-3 15,-1 5 1-15,0-10 1 16,0 10 0-16,-5-10 2 15,0 10-1-15,-6-5 6 16,5 10-4-16,-10-5 8 16,5 5-7-16,-6-10 8 15,6 10-8-15,-11-10 10 16,5 10-8-16,-5-10 1 16,5 10-4-16,-5-6 0 15,11 11-1-15,-11-5 1 16,11 5-2-16,-12 0 2 15,12 5-2-15,-11-5-1 16,11 10 1-16,-6-5-4 16,6 0 2-16,0 0-1 15,12 0 0-15,-1 0 2 16,6 10 0-16,-6 0 2 16,6 5-1-16,-6 1-3 0,1 4 1 15,5 5 1-15,0 0 0 16,5 0 2-16,1 5-1 15,-1-10-3-15,7 5 1 0,-7 0-1 16,1 0 0-16,-1 0 6 16,1 5-2-16,-6 1-1 15,5 4 0-15,-5 0-1 16,0 0 0-16,-6-5 0 16,1 5 0-16,-7-10 0 15,1 0 0-15,-6-5 2 16,6 0-1-16,-12-5-1 15,0 6 1-15,-5-1-1 16,0 5 0-16,-12-5 0 16,6 0 0-16,-11-10 2 15,11 5-1-15,-17-15 2 16,12 5-2-16,-12-15-3 16,11 5 1-16,-5-5 1 15,5 10 0-15,-5 0 0 16,11 5 0-16,-5-5 0 15,10 10 0-15,-4 0-25 16,10 0 14-16,-5-5-68 16,5 0 44-16,0 0-130 15,12 0 92-15</inkml:trace>
        </inkml:traceGroup>
        <inkml:traceGroup>
          <inkml:annotationXML>
            <emma:emma xmlns:emma="http://www.w3.org/2003/04/emma" version="1.0">
              <emma:interpretation id="{BD0B5477-6C70-427C-882C-BF5E23FEFF6B}" emma:medium="tactile" emma:mode="ink">
                <msink:context xmlns:msink="http://schemas.microsoft.com/ink/2010/main" type="inkWord" rotatedBoundingBox="20724,9953 22889,9043 23184,9745 21018,10655"/>
              </emma:interpretation>
              <emma:one-of disjunction-type="recognition" id="oneOf4">
                <emma:interpretation id="interp20" emma:lang="en-US" emma:confidence="0">
                  <emma:literal>a plot"</emma:literal>
                </emma:interpretation>
                <emma:interpretation id="interp21" emma:lang="en-US" emma:confidence="0">
                  <emma:literal>Gpiott</emma:literal>
                </emma:interpretation>
                <emma:interpretation id="interp22" emma:lang="en-US" emma:confidence="0">
                  <emma:literal>GPiott</emma:literal>
                </emma:interpretation>
                <emma:interpretation id="interp23" emma:lang="en-US" emma:confidence="0">
                  <emma:literal>GP/0tt</emma:literal>
                </emma:interpretation>
                <emma:interpretation id="interp24" emma:lang="en-US" emma:confidence="0">
                  <emma:literal>apiol"</emma:literal>
                </emma:interpretation>
              </emma:one-of>
            </emma:emma>
          </inkml:annotationXML>
          <inkml:trace contextRef="#ctx0" brushRef="#br0" timeOffset="-2.35676E7">20959 9857 192 0,'-5'0'71'0,"5"0"-38"0,-12 10-23 0,7-10 24 15,10 5-20-15,-10 0 9 16,5 0-14-16,-12 0 6 16,7 5-8-16,-6 5 11 15,5 0-10-15,-5 5 14 16,5 0-13-16,-11 5 5 16,11 0-9-16,-11 0-2 15,12 5-2-15,-7 6 1 16,12-1-1-16,0-5 8 15,6 0-5-15,0-5 14 16,5 5-10-16,0-5 9 0,1-5-9 16,-1-10-2-1,6 5-4-15,0-10-2 0,0 5 1 16,0-5 1-16,5 0-1 0,-5-5 2 16,6 0-2-16,-6-5 4 15,0 0-3-15,-6-5 1 16,0 0-1-16,-11-5-8 15,6 5 3-15,-12-10-12 16,1 10 8-16,-12-10-3 16,5 10 6-16,-10 0 0 15,10 5 2-15,-4-5 0 16,4 10 0-16,-5-5 0 16,12 5 0-16,-7-5 0 15,12 5 0-15,-5-5 2 16,5 0 0-16,0-5 4 15,5 10-2-15,1-5 10 16,11 10-6-16,0-5 1 16,0 5-4-16,5 0 0 15,1 0-1-15,0 0 1 16,5 5-2-16,-6-5-1 16,1 5 1-16,-6 0 3 15,0 0-2-15,-12 0 1 16,7 0-1-16,-7 0-2 15,1 5 1-15,-6 0-1 16,0 5 0-16,0-5 0 16,0 0 0-16,0-5-3 15,0 5 2-15,-6-10-19 0,6 6 11 16,-5-6-58-16,5 0 37 0,-6-15-125 16,12-1 86-16</inkml:trace>
          <inkml:trace contextRef="#ctx0" brushRef="#br0" timeOffset="-2.35669E7">21270 10062 260 0,'0'0'99'0,"0"0"-54"0,28 5-31 0,-17 0 39 15,1 11-31-15,-1 4 9 16,6 0-19-16,0 0-2 16,0 5-6-16,0-5-3 15,0 5 0-15,-1-5 1 16,1 5-1-16,-5-5-1 16,-1 0 1-16,-5-10-1 15,5 5 0-15,-11-10 2 16,6 0-1-16,-12-5-1 15,6 0 1-15,-11-5-1 16,5 0 0-16,-11-15 0 16,6 0 0-16,-17-20-3 15,5 5 2-15,-5-15-1 0,11 5 0 0,0-6 0 32,6 16 0-32,-1-5 6 0,7 10-2 0,5-5 4 15,11 15-4 1,-5 0-1-16,10 10 0 0,1 0 1 15,6 10-1-15,-6 5-3 16,6 5 1-16,-7 0 1 16,7 5 0-16,-6-5 4 15,0 5-2-15,-11 0 1 16,5 0-1-16,-11 0 1 16,5 0-2-16,-10 0-5 15,-1 5 2-15,-11-5-6 16,6 5 5-16,-12-5 1 15,6 6 2-15,-11-11-3 16,11 5 2-16,-5-5-17 16,5 0 10-16,0-10-50 15,11 5 33-15,1-10-124 16,5 5 83-16</inkml:trace>
          <inkml:trace contextRef="#ctx0" brushRef="#br0" timeOffset="-2.35666E7">21710 9781 284 0,'-6'11'107'0,"6"-11"-58"0,0 20-40 0,0-10 36 16,6 0-27-16,-6 10 9 16,6 5-17-16,-1 5 4 15,7 5-9-15,-7-5-2 16,7 5-2-16,-7-5-1 16,1 5 0-16,-1-4-3 15,1-6 2-15,0-5-23 16,-1 0 12-16,1-10-62 15,5 5 40-15,-5-15-116 16,5 5 84-16</inkml:trace>
          <inkml:trace contextRef="#ctx0" brushRef="#br0" timeOffset="-2.35662E7">21913 9897 232 0,'-5'10'88'0,"5"-10"-48"0,0 20-20 16,0-10 38 0,5 10-33-16,1 5 10 15,5 5-21-15,0-5-2 0,6 0-7 0,6-5 4 16,0-4-6-16,-1-6 6 16,6 0-6-16,1-10 3 15,10 5-3-15,-11-10 0 16,1 0-1-16,-7-5-2 15,1 5 1-15,-6-16 1 16,0 6-1-16,-6-15 2 16,0 10-2-16,-5-15 4 15,5 10-3-15,-17-15 4 16,6 10-4-16,-11-5 6 16,0 15-5-16,-12-5 6 15,1 4-6-15,-12 1 3 16,11 5-3-16,-16 0-4 15,10 0 0-15,-10 10-1 16,11 5 0-16,-6 5 2 16,11 10 0-16,-5 0-9 15,6 10 5-15,-1-4-38 16,6 4 23-16,0-5-78 16,6 0 55-16,5-10-109 15,6 5 85-15</inkml:trace>
          <inkml:trace contextRef="#ctx0" brushRef="#br0" timeOffset="-2.3564E7">22737 9390 188 0,'-5'5'71'0,"5"-5"-38"0,0-5-21 16,0 0 30-1,0 10-24-15,0-5 17 16,5 10-20-16,1 0 16 16,0 0-17-16,-1 5 6 15,1 5-12-15,0 0 2 16,5 6-6-16,-6-6 7 15,7 0-7-15,-1-5 5 0,6 5-5 0,-6-5 2 32,1 5-3-32,-1 0-4 0,0 0 0 0,0 0 3 15,1 0-1-15,-1-5 2 16,0 5-2-16,-5-10-1 16,0 5 1-16,-6-5-8 15,5 0 4-15,-5-10-49 16,0 0 28-16,0 0-109 15,0 0 75-15,0-5-76 16,0 5 77-16</inkml:trace>
          <inkml:trace contextRef="#ctx0" brushRef="#br0" timeOffset="-2.35636E7">22952 9345 252 0,'5'0'96'0,"-5"0"-52"0,0 20-36 16,0-15 41-1,6 0-29-15,0 5 18 16,-1 5-23-16,1 5 5 15,5 5-11-15,1-5-1 16,-1 6-5-16,6-6 0 0,5 0-1 0,-5 0 1 16,6 0-2-16,-6 0-1 15,0 5 1-15,-6-5 1 16,0 5-1-16,-5-5-3 16,0 0 1-16,-1-10-10 15,1 10 6-15,0-15-51 16,-1 5 31-16,-5-10-135 15,0 0 89-15</inkml:trace>
          <inkml:trace contextRef="#ctx0" brushRef="#br0" timeOffset="-2.35551E7">22495 9766 192 0,'0'15'74'0,"0"-15"-40"0,0 11-16 0,0-11 38 15,0 0-31-15,5 0 12 16,7 5-22-16,4-5-2 15,1 5-8-15,0-10-1 16,0 5-2-16,-5-5-2 16,4 5 1-16,-4-5-1 15,5-1 0-15,-6-4-25 16,6 5 14-16,-6-10-127 16,6 10 76-16</inkml:trace>
        </inkml:traceGroup>
      </inkml:traceGroup>
      <inkml:traceGroup>
        <inkml:annotationXML>
          <emma:emma xmlns:emma="http://www.w3.org/2003/04/emma" version="1.0">
            <emma:interpretation id="{A04CAF8F-0E40-4FCD-9020-E1339859B3F3}" emma:medium="tactile" emma:mode="ink">
              <msink:context xmlns:msink="http://schemas.microsoft.com/ink/2010/main" type="line" rotatedBoundingBox="22208,10852 24287,10031 24510,10595 22431,11417"/>
            </emma:interpretation>
          </emma:emma>
        </inkml:annotationXML>
        <inkml:traceGroup>
          <inkml:annotationXML>
            <emma:emma xmlns:emma="http://www.w3.org/2003/04/emma" version="1.0">
              <emma:interpretation id="{81267DA3-A94E-4ADE-A09A-C152E75F5F58}" emma:medium="tactile" emma:mode="ink">
                <msink:context xmlns:msink="http://schemas.microsoft.com/ink/2010/main" type="inkWord" rotatedBoundingBox="22208,10852 24287,10031 24510,10595 22431,11417"/>
              </emma:interpretation>
              <emma:one-of disjunction-type="recognition" id="oneOf5">
                <emma:interpretation id="interp25" emma:lang="en-US" emma:confidence="0">
                  <emma:literal>Gipson-10s</emma:literal>
                </emma:interpretation>
                <emma:interpretation id="interp26" emma:lang="en-US" emma:confidence="0">
                  <emma:literal>GP400~</emma:literal>
                </emma:interpretation>
                <emma:interpretation id="interp27" emma:lang="en-US" emma:confidence="0">
                  <emma:literal>GPS on-10s</emma:literal>
                </emma:interpretation>
                <emma:interpretation id="interp28" emma:lang="en-US" emma:confidence="0">
                  <emma:literal>GPS so-10s</emma:literal>
                </emma:interpretation>
                <emma:interpretation id="interp29" emma:lang="en-US" emma:confidence="0">
                  <emma:literal>Gypsum-10s</emma:literal>
                </emma:interpretation>
              </emma:one-of>
            </emma:emma>
          </inkml:annotationXML>
          <inkml:trace contextRef="#ctx0" brushRef="#br0" timeOffset="-2.356E7">22461 10755 116 0,'-6'0'44'0,"6"0"-24"0,0 5-8 0,0-5 29 15,0 0-23-15,0 0 20 16,0 0-22-16,0 0 21 16,0 5-22-16,-6 0 17 15,6 0-18-15,-5 0 10 16,-1 0-14-16,-5 0 2 16,5 0-8-16,-11 0 5 15,12 0-6-15,-12 0 8 16,11 5-7-16,-11 0 8 15,11 0-8-15,-10 5 10 16,10 5-8-16,-5 0 1 16,5 0-4-16,-5 5-4 15,11 5 0-15,-6 1 1 16,12-1 0-16,-6 0-3 16,5 0 2-16,1-5 7 15,0-5-3-15,-1-10 10 16,12 5-7-16,0-10 3 15,6 5-5-15,-1-10 2 16,7 5-3-16,-7-10 3 16,6 0-4-16,-11-5-1 15,6 10 0-15,-12-10 1 16,6 5-1-16,-11-10-1 0,5 5 1 16,-11-10 1-1,6 10-1-15,-6-10 2 0,0 5-2 0,-6-5-1 16,6 5 1-16,-11 0-1 15,5 5 0-15,-11 4 0 16,6 6 0-16,-6-5-3 16,6 10 2-16,-6-5-1 15,5 11 0-15,-5-11 0 16,12 0 0-16,-6 0 0 16,5 0 0-16,0 0 2 15,6 0 0-15,6 0 0 16,5 0 0-16,0-5 0 15,6 5 0-15,0-6 0 16,0 6 0-16,0-5 0 16,0 5 0-16,-6-5 2 15,6 10-1-15,-5-5-1 16,-1 11 1-16,0-6-1 16,0 10 0-16,-5 0 0 15,0 0 0-15,-1-5 2 16,1 0-1-16,0 0-1 15,-1 5 1-15,-5-5-17 16,0 5 9-16,0-5-37 16,0 0 25-16,0-5-49 15,0 5 38-15,0-5-104 16,6 5 75-16</inkml:trace>
          <inkml:trace contextRef="#ctx0" brushRef="#br0" timeOffset="-2.35593E7">22709 10920 260 0,'0'15'96'0,"0"-15"-52"0,6 15-34 0,-6-10 36 15,5 5-27-15,1 5 4 16,5 6-14-16,-5-1-3 16,5 0-4-16,1 0 1 15,-1 5-2-15,0-5-1 16,0 0 1-16,1-5-1 16,-1 0 0-16,-5-5 4 15,5 0-2-15,-11-5 1 16,6 0-1-16,-6-10-2 15,0 5 1-15,-6-15-1 16,6 5 0-16,-11-15 0 16,-1 5 0-16,-5-20 0 15,6 10 0-15,-6-21 2 16,12 11-1-16,-7-5 6 16,7 10-4-16,-1 0 8 0,6 10-7 15,0 0 5-15,11 10-5 16,1 5 0-16,-1 5-2 0,0 5-2 15,6 5 1-15,-6 0-1 16,6 5 0-16,-5 5 2 16,4 5-1-16,-10 0-1 15,5 0 1-15,-11-5 1 16,0 5-1-16,-11 0-3 16,5 0 1-16,-10-5-4 15,4 0 3-15,-5-5-1 16,12 5 1-16,-12-10-9 15,11 6 6-15,-5-17-36 16,11 6 23-16,-6-5-76 16,6 5 53-16,0-10-101 15,6 5 81-15</inkml:trace>
          <inkml:trace contextRef="#ctx0" brushRef="#br0" timeOffset="-2.35582E7">23149 10760 184 0,'-5'0'68'0,"5"0"-36"0,0 10-20 15,0-10 30 1,0 5-24-16,-6 0 11 15,0 5-18-15,-11-5 15 0,12 5-16 0,-6 5 13 16,11 0-13-16,0 0 6 16,5 0-9-16,1 0 2 15,5 0-5-15,-5 0 2 16,5 5-3-16,0-5 9 16,1 5-6-16,-7-10 3 15,1 5-5-15,0-9 2 16,-1 4-3-16,-5-10 0 15,6 0-1-15,-6 0-2 16,0 5 1-16,-6-10-6 16,6 0 3-16,-5-6-6 15,5 11 5-15,-6-10 1 16,6 5 2-16,-6-5 0 16,12 10 0-16,-6-5 0 15,0 5 0-15,0-5 0 16,0 5 0-16,0-5-3 15,0 10 2-15,0-10 1 16,0 5 0-16,-6-10 2 16,6 5-1-16,-5-10 2 15,10 5-2-15,-10-10-3 16,5 10 1-16,-12-10 3 16,1 5-1-16,-12-5 2 15,12 5-2-15,-11-5-3 16,10 10 1-16,-5-5 1 15,12 10 0-15,-7-5 2 0,12 5-1 0,-11-5-1 16,11 10 1-16,-5-5-1 16,5 5 0-16,-6 0 4 15,12 10-2-15,-6-5 4 16,11 5-4-16,0 5 1 16,12 10-1-16,-6 0-2 15,5 5 1-15,-5-5-1 16,6 5 0-16,-6-5 0 15,0 5 0-15,-6-5 0 16,0-4 0-16,-5-6 0 16,5 5 0-16,-5-5-14 15,-1 0 8-15,-5-10-28 16,6 0 19-16,-6-5-38 16,6 5 31-16,-6-5-92 15,0 10 64-15,0-10-74 16,5 0 71-16</inkml:trace>
          <inkml:trace contextRef="#ctx0" brushRef="#br0" timeOffset="-2.35576E7">23369 10715 248 0,'-11'15'93'0,"11"-15"-50"0,-5 25-37 0,-1-15 29 15,12 0-22-15,-6 5 12 16,5 5-15-16,1 0 10 15,11 0-11-15,-6-5 0 16,0 5-6-16,1-5-2 16,5 5 0-16,-6-10 1 15,6 5-1-15,-6-10-1 16,6 0 1-16,-6-10 1 16,6 5-1-16,-5-10 2 15,4 0-2-15,-4-10 4 16,-1 5-3-16,6-10 6 15,-6 10-5-15,-11-5 3 16,6 5-3-16,-12-15 5 16,6 10-5-16,-11-10 10 15,0 5-7-15,-6-11 8 16,11 6-8-16,-11 0 3 16,12 15-5-16,-12-10 2 15,5 15-3-15,-10 5 3 16,10 5-4-16,-10 5 1 15,5 5-1-15,-6 10-4 16,12-5 1-16,-6 0-15 0,6 5 9 16,0-10-50-16,5 5 32 15,0-15-148-15,6 0 96 0</inkml:trace>
          <inkml:trace contextRef="#ctx0" brushRef="#br0" timeOffset="-2.35568E7">23832 10298 208 0,'0'0'79'0,"0"0"-42"0,12 30-21 16,-1-20 35 0,0 0-29-16,0 0 9 15,6 5-19-15,0-5 7 16,0 6-11-16,0 4 2 16,0 0-6-16,-6 0 0 15,1 5-2-15,-1-5 1 16,0 0-2-16,1-5-1 15,-1 0 1-15,-5-5-1 16,-1 0 0-16,1-5-29 16,-1 5 16-16,-5-10-81 15,0 0 53-15,0 0-93 0,0 0 77 0</inkml:trace>
          <inkml:trace contextRef="#ctx0" brushRef="#br0" timeOffset="-2.35563E7">24205 10233 200 0,'-11'10'77'0,"11"-10"-42"0,0 15-17 0,0-5 34 16,0 5-29-16,0 5 8 16,0 5-19-16,0-5 7 15,5 5-11-15,1-10 13 16,11 6-12-16,0-11 9 16,0 5-10-16,-6-10 0 15,6 5-5-15,0-10 3 16,0 5-4-16,-6-10 1 15,0 5-1-15,1-10-2 16,-1 0 1-16,-5-10 1 16,-1-1-1-16,1-9 8 15,-1 5-5-15,-10-5 12 0,5 10-9 16,-6-5 7-16,1 5-7 0,-12-5 2 16,0 5-5-16,-6 0-2 15,6 5-1-15,-5 0 1 16,10 10-1-16,-10 0-1 15,5 10 1-15,-6-5-4 16,6 10 2-16,-5 0 1 16,10 10 0-16,-5-5-27 15,6 0 15-15,0-5-85 16,5 5 53-16,6-15-128 16,6 5 97-16</inkml:trace>
          <inkml:trace contextRef="#ctx0" brushRef="#br0" timeOffset="-2.35557E7">23719 10629 196 0,'-5'0'74'0,"5"0"-40"0,0 0-24 15,0 0 39 1,0 0-27-16,5 0 24 15,7 0-26-15,-1-5 14 16,6 0-20-16,0-5 6 16,0 5-12-16,0-15-2 15,0 15-4-15,-6-10-2 16,0 10 1-16,-5 0-43 0,0 5 23 0,-6-5-140 16,0 10 88-16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38:05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86A7280-31DD-42E5-8416-5126C79C492D}" emma:medium="tactile" emma:mode="ink">
          <msink:context xmlns:msink="http://schemas.microsoft.com/ink/2010/main" type="inkDrawing" rotatedBoundingBox="24383,4806 25818,4548 25967,5375 24531,5633" semanticType="verticalRange" shapeName="Other">
            <msink:sourceLink direction="with" ref="{B69955D3-C849-43D9-812D-A6BFD547C2C0}"/>
            <msink:destinationLink direction="with" ref="{04E36C15-052C-42F9-B780-172EA429F353}"/>
          </msink:context>
        </emma:interpretation>
      </emma:emma>
    </inkml:annotationXML>
    <inkml:trace contextRef="#ctx0" brushRef="#br0">24391 4805 240 0,'-6'10'90'0,"6"-10"-48"0,34 65-25 0,-11-35 29 16,5 5-26-16,17 21-3 15,6 4-12-15,11 10-3 16,-5 0-1-16,-1 6-1 15,1-6 0-15,5 0 0 16,-6-15 0-16,12-20 22 16,-6-10-12-16,17-30 20 15,-11-10-17-15,11-45-2 16,-6 0-7-16,6-40-3 16,-6 9 0-16,-5-14-1 15,-11 15 0-15,-7 4-5 16,-10 26 3-16,-6 10-23 15,-6 15 13-15,-5 5-60 16,-1 15 40-16,-11 0-121 16,6 5 86-16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30T18:38:05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4E36C15-052C-42F9-B780-172EA429F353}" emma:medium="tactile" emma:mode="ink">
          <msink:context xmlns:msink="http://schemas.microsoft.com/ink/2010/main" type="inkDrawing" rotatedBoundingBox="25096,3870 25254,5004 25210,5011 25051,3876" semanticType="callout" shapeName="Other">
            <msink:sourceLink direction="with" ref="{386A7280-31DD-42E5-8416-5126C79C492D}"/>
            <msink:sourceLink direction="with" ref="{F864D428-F9B3-4B2B-A5A1-1B814BF98EEA}"/>
          </msink:context>
        </emma:interpretation>
      </emma:emma>
    </inkml:annotationXML>
    <inkml:trace contextRef="#ctx0" brushRef="#br0">25085 3872 260 0,'0'20'96'0,"0"-20"-52"0,6 25-16 15,-6-15 37 1,6 5-37-16,-6 15 2 15,0 10-19-15,0 11 4 16,5-1-8-16,1 15 0 16,11 0-4-16,0 15-2 15,0-4 0-15,0 9-1 16,0-5 0-16,-6 5-3 16,0-4 2-16,-5-6-28 15,0-5 16-15,-1-20-65 0,1-9 43 16,-23-16-120-16,6-5 86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9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0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0735-FB44-4115-B709-89E12C64A70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D2B5-E79C-4C93-85B3-07BE33B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Vikingbot%20v1.1/ultrasonic.py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spi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23.xml"/><Relationship Id="rId50" Type="http://schemas.openxmlformats.org/officeDocument/2006/relationships/image" Target="../media/image33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42.png"/><Relationship Id="rId76" Type="http://schemas.openxmlformats.org/officeDocument/2006/relationships/image" Target="../media/image46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8.xml"/><Relationship Id="rId40" Type="http://schemas.openxmlformats.org/officeDocument/2006/relationships/image" Target="../media/image28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74" Type="http://schemas.openxmlformats.org/officeDocument/2006/relationships/image" Target="../media/image45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12.png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3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8.png"/><Relationship Id="rId41" Type="http://schemas.openxmlformats.org/officeDocument/2006/relationships/customXml" Target="../ink/ink20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3998" y="2044749"/>
            <a:ext cx="9144000" cy="1014968"/>
          </a:xfrm>
        </p:spPr>
        <p:txBody>
          <a:bodyPr>
            <a:normAutofit/>
          </a:bodyPr>
          <a:lstStyle/>
          <a:p>
            <a:r>
              <a:rPr lang="en-US" dirty="0"/>
              <a:t>Raspberry Pi 3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33541" y="3506555"/>
            <a:ext cx="9144000" cy="1778459"/>
          </a:xfrm>
        </p:spPr>
        <p:txBody>
          <a:bodyPr>
            <a:normAutofit/>
          </a:bodyPr>
          <a:lstStyle/>
          <a:p>
            <a:r>
              <a:rPr lang="en-US" dirty="0"/>
              <a:t>H. Melih Erdogan</a:t>
            </a:r>
          </a:p>
          <a:p>
            <a:r>
              <a:rPr lang="en-US" dirty="0"/>
              <a:t>Lab Assistant</a:t>
            </a:r>
          </a:p>
          <a:p>
            <a:r>
              <a:rPr lang="en-US" dirty="0"/>
              <a:t>Intelligent Robotics I - ECE 478/578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4" y="5842107"/>
            <a:ext cx="3791089" cy="101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68" y="279175"/>
            <a:ext cx="1241345" cy="1569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7998" y="5085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Electrical and Computer Engineering Department </a:t>
            </a:r>
            <a:r>
              <a:rPr lang="en-US" dirty="0" err="1"/>
              <a:t>Maseeh</a:t>
            </a:r>
            <a:endParaRPr lang="en-US" dirty="0"/>
          </a:p>
          <a:p>
            <a:pPr algn="ctr"/>
            <a:r>
              <a:rPr lang="en-US" dirty="0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2400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Pinout</a:t>
            </a:r>
          </a:p>
        </p:txBody>
      </p:sp>
      <p:pic>
        <p:nvPicPr>
          <p:cNvPr id="7170" name="Picture 2" descr="Image result for raspberry pi 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65" y="1410539"/>
            <a:ext cx="8603877" cy="51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ood luck finals mem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Image result for good luck final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9" y="104838"/>
            <a:ext cx="6514667" cy="651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8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 Serial </a:t>
            </a:r>
            <a:r>
              <a:rPr lang="en-US" b="1" dirty="0" err="1"/>
              <a:t>Periheral</a:t>
            </a:r>
            <a:r>
              <a:rPr lang="en-US" b="1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595" y="1825625"/>
            <a:ext cx="10941205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effectLst/>
                <a:latin typeface="Arial" panose="020B0604020202020204" pitchFamily="34" charset="0"/>
              </a:rPr>
              <a:t>Serial Peripheral Interface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SPI</a:t>
            </a:r>
            <a:r>
              <a:rPr lang="en-US" b="0" i="0" dirty="0">
                <a:effectLst/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bus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synchronous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serial communication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interface specification used for short distance communication, primarily 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embedded systems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 descr="https://upload.wikimedia.org/wikipedia/commons/thumb/e/ed/SPI_single_slave.svg/350px-SPI_single_slav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31" y="4987596"/>
            <a:ext cx="6005884" cy="187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2595" y="3051561"/>
            <a:ext cx="11206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SPI devices communicate in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full duplex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mode using a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master-slave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architecture with a single master. The master device originates the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frame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for reading and writing. Multiple slave devices are supported through selection with individual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slave select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(SS) lines.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5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SPI? </a:t>
            </a:r>
          </a:p>
        </p:txBody>
      </p:sp>
      <p:pic>
        <p:nvPicPr>
          <p:cNvPr id="3074" name="Picture 2" descr="Asynchronous serial wave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6" y="1690688"/>
            <a:ext cx="5306434" cy="23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3940" y="4457386"/>
            <a:ext cx="4280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here is no control over when data is sent or any guarantee that both sides are running at precisely the same rate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283" y="5062538"/>
            <a:ext cx="5750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The clock is an oscillating signal that tells the receiver exactly when to sample the bits on the data line.</a:t>
            </a:r>
          </a:p>
          <a:p>
            <a:endParaRPr lang="en-US" dirty="0"/>
          </a:p>
          <a:p>
            <a:r>
              <a:rPr lang="en-US" dirty="0"/>
              <a:t>The master always generates the clock signal, it must know in advance when a slave needs to return data and how much data will be returned.</a:t>
            </a:r>
          </a:p>
        </p:txBody>
      </p:sp>
      <p:pic>
        <p:nvPicPr>
          <p:cNvPr id="3080" name="Picture 8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76" y="1547201"/>
            <a:ext cx="4762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2283" y="974718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cheaper, synchronized, multiple slaves, faster.  </a:t>
            </a:r>
          </a:p>
        </p:txBody>
      </p:sp>
    </p:spTree>
    <p:extLst>
      <p:ext uri="{BB962C8B-B14F-4D97-AF65-F5344CB8AC3E}">
        <p14:creationId xmlns:p14="http://schemas.microsoft.com/office/powerpoint/2010/main" val="41207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- Master and Slave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25068" cy="4541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 A clock signal named SCLK, sent from the bus master to all slaves; all the SPI signals are synchronous to this clock signal;</a:t>
            </a:r>
            <a:br>
              <a:rPr lang="en-US" dirty="0"/>
            </a:br>
            <a:r>
              <a:rPr lang="en-US" dirty="0"/>
              <a:t>– A slave select signal for each slave, </a:t>
            </a:r>
            <a:r>
              <a:rPr lang="en-US" dirty="0" err="1"/>
              <a:t>SSn</a:t>
            </a:r>
            <a:r>
              <a:rPr lang="en-US" dirty="0"/>
              <a:t>, used to select the slave the master communicates with;</a:t>
            </a:r>
            <a:br>
              <a:rPr lang="en-US" dirty="0"/>
            </a:br>
            <a:r>
              <a:rPr lang="en-US" dirty="0"/>
              <a:t>– A data line from the master to the slaves, named MOSI (Master Out-Slave In)</a:t>
            </a:r>
            <a:br>
              <a:rPr lang="en-US" dirty="0"/>
            </a:br>
            <a:r>
              <a:rPr lang="en-US" dirty="0"/>
              <a:t>– A data line from the slaves to the master, named MISO (Master In-Slave Out).</a:t>
            </a:r>
          </a:p>
        </p:txBody>
      </p:sp>
      <p:pic>
        <p:nvPicPr>
          <p:cNvPr id="2050" name="Picture 2" descr="SPI bus top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68" y="1825625"/>
            <a:ext cx="4669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Spidev</a:t>
            </a:r>
            <a:r>
              <a:rPr lang="en-US" dirty="0"/>
              <a:t>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https://pypi.python.org/pypi/spidev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Distance Sensor</a:t>
            </a:r>
          </a:p>
        </p:txBody>
      </p:sp>
      <p:pic>
        <p:nvPicPr>
          <p:cNvPr id="614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0" y="2037230"/>
            <a:ext cx="5515535" cy="350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MCP3008 - ADC</a:t>
            </a:r>
          </a:p>
        </p:txBody>
      </p:sp>
      <p:pic>
        <p:nvPicPr>
          <p:cNvPr id="4098" name="Picture 2" descr="raspberry_pi_mcp3008p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2554366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600259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An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Helvetica Neue"/>
              </a:rPr>
              <a:t>Analog to Digital Converter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(ADC) converts an analog voltage on a channel to a digital number.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78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</a:t>
            </a:r>
          </a:p>
        </p:txBody>
      </p:sp>
      <p:pic>
        <p:nvPicPr>
          <p:cNvPr id="5122" name="Picture 2" descr="Image result for mcp3008 raspberry pi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89" y="1452283"/>
            <a:ext cx="8535811" cy="513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8360280" y="507240"/>
              <a:ext cx="2516040" cy="7948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3080" y="503640"/>
                <a:ext cx="252756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2865600" y="1932120"/>
              <a:ext cx="1221480" cy="5601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9840" y="1923480"/>
                <a:ext cx="12376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/>
              <p14:cNvContentPartPr/>
              <p14:nvPr/>
            </p14:nvContentPartPr>
            <p14:xfrm>
              <a:off x="6594480" y="1809360"/>
              <a:ext cx="2160" cy="291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4400" y="1802880"/>
                <a:ext cx="20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160920" y="3375000"/>
              <a:ext cx="766440" cy="6037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360" y="3368160"/>
                <a:ext cx="7812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/>
              <p14:cNvContentPartPr/>
              <p14:nvPr/>
            </p14:nvContentPartPr>
            <p14:xfrm>
              <a:off x="1028880" y="2851200"/>
              <a:ext cx="1137960" cy="11905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0600" y="2845080"/>
                <a:ext cx="115596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/>
              <p14:cNvContentPartPr/>
              <p14:nvPr/>
            </p14:nvContentPartPr>
            <p14:xfrm>
              <a:off x="6184080" y="1830960"/>
              <a:ext cx="2566440" cy="7678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76880" y="1821960"/>
                <a:ext cx="25804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6275520" y="2230200"/>
              <a:ext cx="2503440" cy="20210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65440" y="2219760"/>
                <a:ext cx="2523960" cy="20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/>
              <p14:cNvContentPartPr/>
              <p14:nvPr/>
            </p14:nvContentPartPr>
            <p14:xfrm>
              <a:off x="8778600" y="1693800"/>
              <a:ext cx="526680" cy="2980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1040" y="1688400"/>
                <a:ext cx="539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/>
              <p14:cNvContentPartPr/>
              <p14:nvPr/>
            </p14:nvContentPartPr>
            <p14:xfrm>
              <a:off x="9030600" y="1393920"/>
              <a:ext cx="55440" cy="4104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22680" y="1387800"/>
                <a:ext cx="720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21" name="Ink 5120"/>
              <p14:cNvContentPartPr/>
              <p14:nvPr/>
            </p14:nvContentPartPr>
            <p14:xfrm>
              <a:off x="1957320" y="2889360"/>
              <a:ext cx="1941120" cy="1491840"/>
            </p14:xfrm>
          </p:contentPart>
        </mc:Choice>
        <mc:Fallback>
          <p:pic>
            <p:nvPicPr>
              <p:cNvPr id="5121" name="Ink 512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48680" y="2880000"/>
                <a:ext cx="195912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23" name="Ink 5122"/>
              <p14:cNvContentPartPr/>
              <p14:nvPr/>
            </p14:nvContentPartPr>
            <p14:xfrm>
              <a:off x="475920" y="4776480"/>
              <a:ext cx="646560" cy="273240"/>
            </p14:xfrm>
          </p:contentPart>
        </mc:Choice>
        <mc:Fallback>
          <p:pic>
            <p:nvPicPr>
              <p:cNvPr id="5123" name="Ink 512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8720" y="4766760"/>
                <a:ext cx="662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26" name="Ink 5125"/>
              <p14:cNvContentPartPr/>
              <p14:nvPr/>
            </p14:nvContentPartPr>
            <p14:xfrm>
              <a:off x="309240" y="5591160"/>
              <a:ext cx="1725840" cy="973800"/>
            </p14:xfrm>
          </p:contentPart>
        </mc:Choice>
        <mc:Fallback>
          <p:pic>
            <p:nvPicPr>
              <p:cNvPr id="5126" name="Ink 512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2040" y="5583960"/>
                <a:ext cx="174240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27" name="Ink 5126"/>
              <p14:cNvContentPartPr/>
              <p14:nvPr/>
            </p14:nvContentPartPr>
            <p14:xfrm>
              <a:off x="1181160" y="4402800"/>
              <a:ext cx="1054800" cy="957240"/>
            </p14:xfrm>
          </p:contentPart>
        </mc:Choice>
        <mc:Fallback>
          <p:pic>
            <p:nvPicPr>
              <p:cNvPr id="5127" name="Ink 512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75040" y="4393800"/>
                <a:ext cx="107064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28" name="Ink 5127"/>
              <p14:cNvContentPartPr/>
              <p14:nvPr/>
            </p14:nvContentPartPr>
            <p14:xfrm>
              <a:off x="1361880" y="5587560"/>
              <a:ext cx="1018440" cy="1008000"/>
            </p14:xfrm>
          </p:contentPart>
        </mc:Choice>
        <mc:Fallback>
          <p:pic>
            <p:nvPicPr>
              <p:cNvPr id="5128" name="Ink 512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53600" y="5578200"/>
                <a:ext cx="103644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29" name="Ink 5128"/>
              <p14:cNvContentPartPr/>
              <p14:nvPr/>
            </p14:nvContentPartPr>
            <p14:xfrm>
              <a:off x="2274480" y="3380400"/>
              <a:ext cx="1577160" cy="2378880"/>
            </p14:xfrm>
          </p:contentPart>
        </mc:Choice>
        <mc:Fallback>
          <p:pic>
            <p:nvPicPr>
              <p:cNvPr id="5129" name="Ink 512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6920" y="3371400"/>
                <a:ext cx="1588320" cy="23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30" name="Ink 5129"/>
              <p14:cNvContentPartPr/>
              <p14:nvPr/>
            </p14:nvContentPartPr>
            <p14:xfrm>
              <a:off x="6273360" y="3382200"/>
              <a:ext cx="545040" cy="38520"/>
            </p14:xfrm>
          </p:contentPart>
        </mc:Choice>
        <mc:Fallback>
          <p:pic>
            <p:nvPicPr>
              <p:cNvPr id="5130" name="Ink 512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69040" y="3372480"/>
                <a:ext cx="559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32" name="Ink 5131"/>
              <p14:cNvContentPartPr/>
              <p14:nvPr/>
            </p14:nvContentPartPr>
            <p14:xfrm>
              <a:off x="6263280" y="4883040"/>
              <a:ext cx="965520" cy="305640"/>
            </p14:xfrm>
          </p:contentPart>
        </mc:Choice>
        <mc:Fallback>
          <p:pic>
            <p:nvPicPr>
              <p:cNvPr id="5132" name="Ink 513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3200" y="4871520"/>
                <a:ext cx="9856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33" name="Ink 5132"/>
              <p14:cNvContentPartPr/>
              <p14:nvPr/>
            </p14:nvContentPartPr>
            <p14:xfrm>
              <a:off x="6236640" y="5639760"/>
              <a:ext cx="2042640" cy="50760"/>
            </p14:xfrm>
          </p:contentPart>
        </mc:Choice>
        <mc:Fallback>
          <p:pic>
            <p:nvPicPr>
              <p:cNvPr id="5133" name="Ink 513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29440" y="5635440"/>
                <a:ext cx="2060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34" name="Ink 5133"/>
              <p14:cNvContentPartPr/>
              <p14:nvPr/>
            </p14:nvContentPartPr>
            <p14:xfrm>
              <a:off x="7876440" y="5294880"/>
              <a:ext cx="660960" cy="311040"/>
            </p14:xfrm>
          </p:contentPart>
        </mc:Choice>
        <mc:Fallback>
          <p:pic>
            <p:nvPicPr>
              <p:cNvPr id="5134" name="Ink 513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66360" y="5284440"/>
                <a:ext cx="681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44" name="Ink 5143"/>
              <p14:cNvContentPartPr/>
              <p14:nvPr/>
            </p14:nvContentPartPr>
            <p14:xfrm>
              <a:off x="711720" y="1350360"/>
              <a:ext cx="252360" cy="789840"/>
            </p14:xfrm>
          </p:contentPart>
        </mc:Choice>
        <mc:Fallback>
          <p:pic>
            <p:nvPicPr>
              <p:cNvPr id="5144" name="Ink 514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4880" y="1344960"/>
                <a:ext cx="2656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50" name="Ink 5149"/>
              <p14:cNvContentPartPr/>
              <p14:nvPr/>
            </p14:nvContentPartPr>
            <p14:xfrm>
              <a:off x="2105640" y="1948320"/>
              <a:ext cx="735840" cy="507960"/>
            </p14:xfrm>
          </p:contentPart>
        </mc:Choice>
        <mc:Fallback>
          <p:pic>
            <p:nvPicPr>
              <p:cNvPr id="5150" name="Ink 514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97720" y="1939680"/>
                <a:ext cx="7538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152" name="Ink 5151"/>
              <p14:cNvContentPartPr/>
              <p14:nvPr/>
            </p14:nvContentPartPr>
            <p14:xfrm>
              <a:off x="3265145" y="2911825"/>
              <a:ext cx="219960" cy="1099080"/>
            </p14:xfrm>
          </p:contentPart>
        </mc:Choice>
        <mc:Fallback>
          <p:pic>
            <p:nvPicPr>
              <p:cNvPr id="5152" name="Ink 515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59025" y="2908585"/>
                <a:ext cx="23256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66" name="Ink 5165"/>
              <p14:cNvContentPartPr/>
              <p14:nvPr/>
            </p14:nvContentPartPr>
            <p14:xfrm>
              <a:off x="4646520" y="1173488"/>
              <a:ext cx="7200" cy="7200"/>
            </p14:xfrm>
          </p:contentPart>
        </mc:Choice>
        <mc:Fallback>
          <p:pic>
            <p:nvPicPr>
              <p:cNvPr id="5166" name="Ink 516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41840" y="1169528"/>
                <a:ext cx="169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67" name="Ink 5166"/>
              <p14:cNvContentPartPr/>
              <p14:nvPr/>
            </p14:nvContentPartPr>
            <p14:xfrm>
              <a:off x="400680" y="1334160"/>
              <a:ext cx="1554840" cy="1186920"/>
            </p14:xfrm>
          </p:contentPart>
        </mc:Choice>
        <mc:Fallback>
          <p:pic>
            <p:nvPicPr>
              <p:cNvPr id="5167" name="Ink 516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1680" y="1324800"/>
                <a:ext cx="157032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68" name="Ink 5167"/>
              <p14:cNvContentPartPr/>
              <p14:nvPr/>
            </p14:nvContentPartPr>
            <p14:xfrm>
              <a:off x="1120320" y="2909160"/>
              <a:ext cx="71280" cy="155520"/>
            </p14:xfrm>
          </p:contentPart>
        </mc:Choice>
        <mc:Fallback>
          <p:pic>
            <p:nvPicPr>
              <p:cNvPr id="5168" name="Ink 516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4560" y="2904480"/>
                <a:ext cx="81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69" name="Ink 5168"/>
              <p14:cNvContentPartPr/>
              <p14:nvPr/>
            </p14:nvContentPartPr>
            <p14:xfrm>
              <a:off x="1364040" y="3284640"/>
              <a:ext cx="333720" cy="356400"/>
            </p14:xfrm>
          </p:contentPart>
        </mc:Choice>
        <mc:Fallback>
          <p:pic>
            <p:nvPicPr>
              <p:cNvPr id="5169" name="Ink 516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55040" y="3276360"/>
                <a:ext cx="3528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70" name="Ink 5169"/>
              <p14:cNvContentPartPr/>
              <p14:nvPr/>
            </p14:nvContentPartPr>
            <p14:xfrm>
              <a:off x="1536840" y="3291840"/>
              <a:ext cx="18360" cy="311040"/>
            </p14:xfrm>
          </p:contentPart>
        </mc:Choice>
        <mc:Fallback>
          <p:pic>
            <p:nvPicPr>
              <p:cNvPr id="5170" name="Ink 516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31080" y="3286440"/>
                <a:ext cx="29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71" name="Ink 5170"/>
              <p14:cNvContentPartPr/>
              <p14:nvPr/>
            </p14:nvContentPartPr>
            <p14:xfrm>
              <a:off x="1183320" y="4847040"/>
              <a:ext cx="360" cy="7560"/>
            </p14:xfrm>
          </p:contentPart>
        </mc:Choice>
        <mc:Fallback>
          <p:pic>
            <p:nvPicPr>
              <p:cNvPr id="5171" name="Ink 517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76120" y="4840920"/>
                <a:ext cx="1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73" name="Ink 5172"/>
              <p14:cNvContentPartPr/>
              <p14:nvPr/>
            </p14:nvContentPartPr>
            <p14:xfrm>
              <a:off x="1987920" y="1881360"/>
              <a:ext cx="599760" cy="480960"/>
            </p14:xfrm>
          </p:contentPart>
        </mc:Choice>
        <mc:Fallback>
          <p:pic>
            <p:nvPicPr>
              <p:cNvPr id="5173" name="Ink 517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80360" y="1873800"/>
                <a:ext cx="6120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74" name="Ink 5173"/>
              <p14:cNvContentPartPr/>
              <p14:nvPr/>
            </p14:nvContentPartPr>
            <p14:xfrm>
              <a:off x="1617840" y="2228400"/>
              <a:ext cx="130680" cy="153720"/>
            </p14:xfrm>
          </p:contentPart>
        </mc:Choice>
        <mc:Fallback>
          <p:pic>
            <p:nvPicPr>
              <p:cNvPr id="5174" name="Ink 5173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08120" y="2223720"/>
                <a:ext cx="146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75" name="Ink 5174"/>
              <p14:cNvContentPartPr/>
              <p14:nvPr/>
            </p14:nvContentPartPr>
            <p14:xfrm>
              <a:off x="1250280" y="2351160"/>
              <a:ext cx="124200" cy="202680"/>
            </p14:xfrm>
          </p:contentPart>
        </mc:Choice>
        <mc:Fallback>
          <p:pic>
            <p:nvPicPr>
              <p:cNvPr id="5175" name="Ink 5174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42720" y="2346840"/>
                <a:ext cx="142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76" name="Ink 5175"/>
              <p14:cNvContentPartPr/>
              <p14:nvPr/>
            </p14:nvContentPartPr>
            <p14:xfrm>
              <a:off x="1455480" y="2273400"/>
              <a:ext cx="105840" cy="173880"/>
            </p14:xfrm>
          </p:contentPart>
        </mc:Choice>
        <mc:Fallback>
          <p:pic>
            <p:nvPicPr>
              <p:cNvPr id="5176" name="Ink 517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445400" y="2265120"/>
                <a:ext cx="120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77" name="Ink 5176"/>
              <p14:cNvContentPartPr/>
              <p14:nvPr/>
            </p14:nvContentPartPr>
            <p14:xfrm>
              <a:off x="1983600" y="1859760"/>
              <a:ext cx="394560" cy="728280"/>
            </p14:xfrm>
          </p:contentPart>
        </mc:Choice>
        <mc:Fallback>
          <p:pic>
            <p:nvPicPr>
              <p:cNvPr id="5177" name="Ink 517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78560" y="1852200"/>
                <a:ext cx="40716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78" name="Ink 5177"/>
              <p14:cNvContentPartPr/>
              <p14:nvPr/>
            </p14:nvContentPartPr>
            <p14:xfrm>
              <a:off x="2691000" y="2289600"/>
              <a:ext cx="118080" cy="273240"/>
            </p14:xfrm>
          </p:contentPart>
        </mc:Choice>
        <mc:Fallback>
          <p:pic>
            <p:nvPicPr>
              <p:cNvPr id="5178" name="Ink 5177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82720" y="2284560"/>
                <a:ext cx="1353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79" name="Ink 5178"/>
              <p14:cNvContentPartPr/>
              <p14:nvPr/>
            </p14:nvContentPartPr>
            <p14:xfrm>
              <a:off x="2820960" y="2280600"/>
              <a:ext cx="93960" cy="142920"/>
            </p14:xfrm>
          </p:contentPart>
        </mc:Choice>
        <mc:Fallback>
          <p:pic>
            <p:nvPicPr>
              <p:cNvPr id="5179" name="Ink 5178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15560" y="2275200"/>
                <a:ext cx="103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80" name="Ink 5179"/>
              <p14:cNvContentPartPr/>
              <p14:nvPr/>
            </p14:nvContentPartPr>
            <p14:xfrm>
              <a:off x="2953080" y="2166840"/>
              <a:ext cx="158760" cy="229680"/>
            </p14:xfrm>
          </p:contentPart>
        </mc:Choice>
        <mc:Fallback>
          <p:pic>
            <p:nvPicPr>
              <p:cNvPr id="5180" name="Ink 517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44080" y="2161440"/>
                <a:ext cx="178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181" name="Ink 5180"/>
              <p14:cNvContentPartPr/>
              <p14:nvPr/>
            </p14:nvContentPartPr>
            <p14:xfrm>
              <a:off x="3406265" y="3006145"/>
              <a:ext cx="282857" cy="106251"/>
            </p14:xfrm>
          </p:contentPart>
        </mc:Choice>
        <mc:Fallback>
          <p:pic>
            <p:nvPicPr>
              <p:cNvPr id="5181" name="Ink 518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01587" y="3001823"/>
                <a:ext cx="290054" cy="116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82" name="Ink 5181"/>
              <p14:cNvContentPartPr/>
              <p14:nvPr/>
            </p14:nvContentPartPr>
            <p14:xfrm>
              <a:off x="3449465" y="3527939"/>
              <a:ext cx="314126" cy="117926"/>
            </p14:xfrm>
          </p:contentPart>
        </mc:Choice>
        <mc:Fallback>
          <p:pic>
            <p:nvPicPr>
              <p:cNvPr id="5182" name="Ink 5181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44422" y="3523265"/>
                <a:ext cx="323852" cy="127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183" name="Ink 5182"/>
              <p14:cNvContentPartPr/>
              <p14:nvPr/>
            </p14:nvContentPartPr>
            <p14:xfrm>
              <a:off x="1559160" y="4561560"/>
              <a:ext cx="252360" cy="282240"/>
            </p14:xfrm>
          </p:contentPart>
        </mc:Choice>
        <mc:Fallback>
          <p:pic>
            <p:nvPicPr>
              <p:cNvPr id="5183" name="Ink 5182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53040" y="4552920"/>
                <a:ext cx="26784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65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Verdana" panose="020B0604030504040204" pitchFamily="34" charset="0"/>
              </a:rPr>
              <a:t>GPIO8 = Pin 24 on Raspberry =&gt; CS = Pin 10 on MCP3008 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effectLst/>
                <a:latin typeface="Verdana" panose="020B0604030504040204" pitchFamily="34" charset="0"/>
              </a:rPr>
              <a:t>GPIO10 = Pin 19 on Raspberry =&gt; Din = Pin 11 on MCP3008 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effectLst/>
                <a:latin typeface="Verdana" panose="020B0604030504040204" pitchFamily="34" charset="0"/>
              </a:rPr>
              <a:t>GPIO9 = Pin 21 on Raspberry =&gt; </a:t>
            </a:r>
            <a:r>
              <a:rPr lang="en-US" i="0" dirty="0" err="1">
                <a:effectLst/>
                <a:latin typeface="Verdana" panose="020B0604030504040204" pitchFamily="34" charset="0"/>
              </a:rPr>
              <a:t>Dout</a:t>
            </a:r>
            <a:r>
              <a:rPr lang="en-US" i="0" dirty="0">
                <a:effectLst/>
                <a:latin typeface="Verdana" panose="020B0604030504040204" pitchFamily="34" charset="0"/>
              </a:rPr>
              <a:t> = Pin 12 on MCP3008 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effectLst/>
                <a:latin typeface="Verdana" panose="020B0604030504040204" pitchFamily="34" charset="0"/>
              </a:rPr>
              <a:t>GPIO11= Pin 23 on Raspberry =&gt; SCLK = Pin 13 on MCP3008 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213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Verdana</vt:lpstr>
      <vt:lpstr>Office Theme</vt:lpstr>
      <vt:lpstr>Raspberry Pi 3 </vt:lpstr>
      <vt:lpstr>SPI Serial Periheral Interface</vt:lpstr>
      <vt:lpstr>Why SPI? </vt:lpstr>
      <vt:lpstr>SPI - Master and Slave</vt:lpstr>
      <vt:lpstr>Spidev 3.2</vt:lpstr>
      <vt:lpstr>IR Distance Sensor</vt:lpstr>
      <vt:lpstr>MCP3008 - ADC</vt:lpstr>
      <vt:lpstr>Circuit Design</vt:lpstr>
      <vt:lpstr>Pin Connections</vt:lpstr>
      <vt:lpstr>Raspberry Pi Pinout</vt:lpstr>
      <vt:lpstr>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Melih Erdoğan</dc:creator>
  <cp:lastModifiedBy>Melih Erdoğan</cp:lastModifiedBy>
  <cp:revision>8</cp:revision>
  <dcterms:created xsi:type="dcterms:W3CDTF">2016-11-30T17:08:27Z</dcterms:created>
  <dcterms:modified xsi:type="dcterms:W3CDTF">2016-12-01T05:50:23Z</dcterms:modified>
</cp:coreProperties>
</file>