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67" r:id="rId11"/>
    <p:sldId id="264" r:id="rId12"/>
    <p:sldId id="270" r:id="rId13"/>
    <p:sldId id="265" r:id="rId14"/>
    <p:sldId id="268" r:id="rId15"/>
    <p:sldId id="266"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varScale="1">
        <p:scale>
          <a:sx n="72" d="100"/>
          <a:sy n="72"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B7FE9A02-825C-4377-9B3B-B91B2E1168A8}" type="datetimeFigureOut">
              <a:rPr lang="en-PH" smtClean="0"/>
              <a:t>02/12/2023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79696C7-B1A9-4458-B6E7-678DDCA02CA5}" type="slidenum">
              <a:rPr lang="en-PH" smtClean="0"/>
              <a:t>‹#›</a:t>
            </a:fld>
            <a:endParaRPr lang="en-PH"/>
          </a:p>
        </p:txBody>
      </p:sp>
    </p:spTree>
    <p:extLst>
      <p:ext uri="{BB962C8B-B14F-4D97-AF65-F5344CB8AC3E}">
        <p14:creationId xmlns:p14="http://schemas.microsoft.com/office/powerpoint/2010/main" val="302115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7FE9A02-825C-4377-9B3B-B91B2E1168A8}" type="datetimeFigureOut">
              <a:rPr lang="en-PH" smtClean="0"/>
              <a:t>02/12/2023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79696C7-B1A9-4458-B6E7-678DDCA02CA5}" type="slidenum">
              <a:rPr lang="en-PH" smtClean="0"/>
              <a:t>‹#›</a:t>
            </a:fld>
            <a:endParaRPr lang="en-PH"/>
          </a:p>
        </p:txBody>
      </p:sp>
    </p:spTree>
    <p:extLst>
      <p:ext uri="{BB962C8B-B14F-4D97-AF65-F5344CB8AC3E}">
        <p14:creationId xmlns:p14="http://schemas.microsoft.com/office/powerpoint/2010/main" val="194129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7FE9A02-825C-4377-9B3B-B91B2E1168A8}" type="datetimeFigureOut">
              <a:rPr lang="en-PH" smtClean="0"/>
              <a:t>02/12/2023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79696C7-B1A9-4458-B6E7-678DDCA02CA5}" type="slidenum">
              <a:rPr lang="en-PH" smtClean="0"/>
              <a:t>‹#›</a:t>
            </a:fld>
            <a:endParaRPr lang="en-PH"/>
          </a:p>
        </p:txBody>
      </p:sp>
    </p:spTree>
    <p:extLst>
      <p:ext uri="{BB962C8B-B14F-4D97-AF65-F5344CB8AC3E}">
        <p14:creationId xmlns:p14="http://schemas.microsoft.com/office/powerpoint/2010/main" val="362487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7FE9A02-825C-4377-9B3B-B91B2E1168A8}" type="datetimeFigureOut">
              <a:rPr lang="en-PH" smtClean="0"/>
              <a:t>02/12/2023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79696C7-B1A9-4458-B6E7-678DDCA02CA5}" type="slidenum">
              <a:rPr lang="en-PH" smtClean="0"/>
              <a:t>‹#›</a:t>
            </a:fld>
            <a:endParaRPr lang="en-PH"/>
          </a:p>
        </p:txBody>
      </p:sp>
    </p:spTree>
    <p:extLst>
      <p:ext uri="{BB962C8B-B14F-4D97-AF65-F5344CB8AC3E}">
        <p14:creationId xmlns:p14="http://schemas.microsoft.com/office/powerpoint/2010/main" val="135760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FE9A02-825C-4377-9B3B-B91B2E1168A8}" type="datetimeFigureOut">
              <a:rPr lang="en-PH" smtClean="0"/>
              <a:t>02/12/2023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79696C7-B1A9-4458-B6E7-678DDCA02CA5}" type="slidenum">
              <a:rPr lang="en-PH" smtClean="0"/>
              <a:t>‹#›</a:t>
            </a:fld>
            <a:endParaRPr lang="en-PH"/>
          </a:p>
        </p:txBody>
      </p:sp>
    </p:spTree>
    <p:extLst>
      <p:ext uri="{BB962C8B-B14F-4D97-AF65-F5344CB8AC3E}">
        <p14:creationId xmlns:p14="http://schemas.microsoft.com/office/powerpoint/2010/main" val="4130582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B7FE9A02-825C-4377-9B3B-B91B2E1168A8}" type="datetimeFigureOut">
              <a:rPr lang="en-PH" smtClean="0"/>
              <a:t>02/12/2023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79696C7-B1A9-4458-B6E7-678DDCA02CA5}" type="slidenum">
              <a:rPr lang="en-PH" smtClean="0"/>
              <a:t>‹#›</a:t>
            </a:fld>
            <a:endParaRPr lang="en-PH"/>
          </a:p>
        </p:txBody>
      </p:sp>
    </p:spTree>
    <p:extLst>
      <p:ext uri="{BB962C8B-B14F-4D97-AF65-F5344CB8AC3E}">
        <p14:creationId xmlns:p14="http://schemas.microsoft.com/office/powerpoint/2010/main" val="334899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B7FE9A02-825C-4377-9B3B-B91B2E1168A8}" type="datetimeFigureOut">
              <a:rPr lang="en-PH" smtClean="0"/>
              <a:t>02/12/2023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79696C7-B1A9-4458-B6E7-678DDCA02CA5}" type="slidenum">
              <a:rPr lang="en-PH" smtClean="0"/>
              <a:t>‹#›</a:t>
            </a:fld>
            <a:endParaRPr lang="en-PH"/>
          </a:p>
        </p:txBody>
      </p:sp>
    </p:spTree>
    <p:extLst>
      <p:ext uri="{BB962C8B-B14F-4D97-AF65-F5344CB8AC3E}">
        <p14:creationId xmlns:p14="http://schemas.microsoft.com/office/powerpoint/2010/main" val="76034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B7FE9A02-825C-4377-9B3B-B91B2E1168A8}" type="datetimeFigureOut">
              <a:rPr lang="en-PH" smtClean="0"/>
              <a:t>02/12/2023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79696C7-B1A9-4458-B6E7-678DDCA02CA5}" type="slidenum">
              <a:rPr lang="en-PH" smtClean="0"/>
              <a:t>‹#›</a:t>
            </a:fld>
            <a:endParaRPr lang="en-PH"/>
          </a:p>
        </p:txBody>
      </p:sp>
    </p:spTree>
    <p:extLst>
      <p:ext uri="{BB962C8B-B14F-4D97-AF65-F5344CB8AC3E}">
        <p14:creationId xmlns:p14="http://schemas.microsoft.com/office/powerpoint/2010/main" val="154466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FE9A02-825C-4377-9B3B-B91B2E1168A8}" type="datetimeFigureOut">
              <a:rPr lang="en-PH" smtClean="0"/>
              <a:t>02/12/2023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79696C7-B1A9-4458-B6E7-678DDCA02CA5}" type="slidenum">
              <a:rPr lang="en-PH" smtClean="0"/>
              <a:t>‹#›</a:t>
            </a:fld>
            <a:endParaRPr lang="en-PH"/>
          </a:p>
        </p:txBody>
      </p:sp>
    </p:spTree>
    <p:extLst>
      <p:ext uri="{BB962C8B-B14F-4D97-AF65-F5344CB8AC3E}">
        <p14:creationId xmlns:p14="http://schemas.microsoft.com/office/powerpoint/2010/main" val="3868630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FE9A02-825C-4377-9B3B-B91B2E1168A8}" type="datetimeFigureOut">
              <a:rPr lang="en-PH" smtClean="0"/>
              <a:t>02/12/2023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79696C7-B1A9-4458-B6E7-678DDCA02CA5}" type="slidenum">
              <a:rPr lang="en-PH" smtClean="0"/>
              <a:t>‹#›</a:t>
            </a:fld>
            <a:endParaRPr lang="en-PH"/>
          </a:p>
        </p:txBody>
      </p:sp>
    </p:spTree>
    <p:extLst>
      <p:ext uri="{BB962C8B-B14F-4D97-AF65-F5344CB8AC3E}">
        <p14:creationId xmlns:p14="http://schemas.microsoft.com/office/powerpoint/2010/main" val="223409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FE9A02-825C-4377-9B3B-B91B2E1168A8}" type="datetimeFigureOut">
              <a:rPr lang="en-PH" smtClean="0"/>
              <a:t>02/12/2023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79696C7-B1A9-4458-B6E7-678DDCA02CA5}" type="slidenum">
              <a:rPr lang="en-PH" smtClean="0"/>
              <a:t>‹#›</a:t>
            </a:fld>
            <a:endParaRPr lang="en-PH"/>
          </a:p>
        </p:txBody>
      </p:sp>
    </p:spTree>
    <p:extLst>
      <p:ext uri="{BB962C8B-B14F-4D97-AF65-F5344CB8AC3E}">
        <p14:creationId xmlns:p14="http://schemas.microsoft.com/office/powerpoint/2010/main" val="242017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E9A02-825C-4377-9B3B-B91B2E1168A8}" type="datetimeFigureOut">
              <a:rPr lang="en-PH" smtClean="0"/>
              <a:t>02/12/2023</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696C7-B1A9-4458-B6E7-678DDCA02CA5}" type="slidenum">
              <a:rPr lang="en-PH" smtClean="0"/>
              <a:t>‹#›</a:t>
            </a:fld>
            <a:endParaRPr lang="en-PH"/>
          </a:p>
        </p:txBody>
      </p:sp>
    </p:spTree>
    <p:extLst>
      <p:ext uri="{BB962C8B-B14F-4D97-AF65-F5344CB8AC3E}">
        <p14:creationId xmlns:p14="http://schemas.microsoft.com/office/powerpoint/2010/main" val="427670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7"/>
            <a:ext cx="12191997" cy="6857983"/>
          </a:xfrm>
          <a:prstGeom prst="rect">
            <a:avLst/>
          </a:prstGeom>
        </p:spPr>
      </p:pic>
      <p:sp>
        <p:nvSpPr>
          <p:cNvPr id="2" name="Title 1"/>
          <p:cNvSpPr>
            <a:spLocks noGrp="1"/>
          </p:cNvSpPr>
          <p:nvPr>
            <p:ph type="ctrTitle"/>
          </p:nvPr>
        </p:nvSpPr>
        <p:spPr>
          <a:xfrm>
            <a:off x="1524001" y="1336431"/>
            <a:ext cx="9144000" cy="3113054"/>
          </a:xfrm>
        </p:spPr>
        <p:txBody>
          <a:bodyPr>
            <a:normAutofit/>
          </a:bodyPr>
          <a:lstStyle/>
          <a:p>
            <a:r>
              <a:rPr lang="en-GB" sz="7200" dirty="0" smtClean="0">
                <a:solidFill>
                  <a:schemeClr val="bg1"/>
                </a:solidFill>
              </a:rPr>
              <a:t>THE CHRISTIAN CHESS PLAYER</a:t>
            </a:r>
            <a:endParaRPr lang="en-PH" sz="7200" dirty="0">
              <a:solidFill>
                <a:schemeClr val="bg1"/>
              </a:solidFill>
            </a:endParaRPr>
          </a:p>
        </p:txBody>
      </p:sp>
      <p:sp>
        <p:nvSpPr>
          <p:cNvPr id="3" name="Subtitle 2"/>
          <p:cNvSpPr>
            <a:spLocks noGrp="1"/>
          </p:cNvSpPr>
          <p:nvPr>
            <p:ph type="subTitle" idx="1"/>
          </p:nvPr>
        </p:nvSpPr>
        <p:spPr>
          <a:xfrm>
            <a:off x="1808368" y="635131"/>
            <a:ext cx="9144000" cy="1655762"/>
          </a:xfrm>
        </p:spPr>
        <p:txBody>
          <a:bodyPr/>
          <a:lstStyle/>
          <a:p>
            <a:endParaRPr lang="en-PH" dirty="0"/>
          </a:p>
        </p:txBody>
      </p:sp>
    </p:spTree>
    <p:extLst>
      <p:ext uri="{BB962C8B-B14F-4D97-AF65-F5344CB8AC3E}">
        <p14:creationId xmlns:p14="http://schemas.microsoft.com/office/powerpoint/2010/main" val="3040058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ctrTitle"/>
          </p:nvPr>
        </p:nvSpPr>
        <p:spPr>
          <a:xfrm>
            <a:off x="1883228" y="346157"/>
            <a:ext cx="8425543" cy="3082834"/>
          </a:xfrm>
        </p:spPr>
        <p:txBody>
          <a:bodyPr>
            <a:normAutofit fontScale="90000"/>
          </a:bodyPr>
          <a:lstStyle/>
          <a:p>
            <a:r>
              <a:rPr lang="en-GB" sz="4800" dirty="0" smtClean="0">
                <a:solidFill>
                  <a:schemeClr val="bg1"/>
                </a:solidFill>
                <a:latin typeface="Arial" panose="020B0604020202020204" pitchFamily="34" charset="0"/>
                <a:cs typeface="Arial" panose="020B0604020202020204" pitchFamily="34" charset="0"/>
              </a:rPr>
              <a:t>MIDDLE GAME SET </a:t>
            </a:r>
            <a:br>
              <a:rPr lang="en-GB" sz="4800" dirty="0" smtClean="0">
                <a:solidFill>
                  <a:schemeClr val="bg1"/>
                </a:solidFill>
                <a:latin typeface="Arial" panose="020B0604020202020204" pitchFamily="34" charset="0"/>
                <a:cs typeface="Arial" panose="020B0604020202020204" pitchFamily="34" charset="0"/>
              </a:rPr>
            </a:br>
            <a:r>
              <a:rPr lang="en-GB" sz="4800" dirty="0" smtClean="0">
                <a:solidFill>
                  <a:schemeClr val="bg1"/>
                </a:solidFill>
                <a:latin typeface="Arial" panose="020B0604020202020204" pitchFamily="34" charset="0"/>
                <a:cs typeface="Arial" panose="020B0604020202020204" pitchFamily="34" charset="0"/>
              </a:rPr>
              <a:t>UP PIECES</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600892" y="1600183"/>
            <a:ext cx="11038114" cy="5153314"/>
          </a:xfrm>
        </p:spPr>
        <p:txBody>
          <a:bodyPr>
            <a:normAutofit/>
          </a:bodyPr>
          <a:lstStyle/>
          <a:p>
            <a:pPr>
              <a:spcBef>
                <a:spcPts val="600"/>
              </a:spcBef>
            </a:pPr>
            <a:endParaRPr lang="en-GB" sz="3200" dirty="0" smtClean="0">
              <a:solidFill>
                <a:schemeClr val="bg1"/>
              </a:solidFill>
            </a:endParaRPr>
          </a:p>
          <a:p>
            <a:pPr>
              <a:spcBef>
                <a:spcPts val="600"/>
              </a:spcBef>
            </a:pPr>
            <a:endParaRPr lang="en-GB" sz="3200" dirty="0">
              <a:solidFill>
                <a:schemeClr val="bg1"/>
              </a:solidFill>
            </a:endParaRPr>
          </a:p>
          <a:p>
            <a:pPr>
              <a:spcBef>
                <a:spcPts val="600"/>
              </a:spcBef>
            </a:pPr>
            <a:endParaRPr lang="en-GB" sz="32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609" y="1772544"/>
            <a:ext cx="7620000" cy="4633445"/>
          </a:xfrm>
          <a:prstGeom prst="rect">
            <a:avLst/>
          </a:prstGeom>
        </p:spPr>
      </p:pic>
    </p:spTree>
    <p:extLst>
      <p:ext uri="{BB962C8B-B14F-4D97-AF65-F5344CB8AC3E}">
        <p14:creationId xmlns:p14="http://schemas.microsoft.com/office/powerpoint/2010/main" val="1507235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ctrTitle"/>
          </p:nvPr>
        </p:nvSpPr>
        <p:spPr>
          <a:xfrm>
            <a:off x="1883228" y="346157"/>
            <a:ext cx="8425543" cy="3082834"/>
          </a:xfrm>
        </p:spPr>
        <p:txBody>
          <a:bodyPr>
            <a:normAutofit/>
          </a:bodyPr>
          <a:lstStyle/>
          <a:p>
            <a:r>
              <a:rPr lang="en-GB" sz="4800" dirty="0" smtClean="0">
                <a:solidFill>
                  <a:schemeClr val="bg1"/>
                </a:solidFill>
                <a:latin typeface="Arial" panose="020B0604020202020204" pitchFamily="34" charset="0"/>
                <a:cs typeface="Arial" panose="020B0604020202020204" pitchFamily="34" charset="0"/>
              </a:rPr>
              <a:t>MIDDLE GAME</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600892" y="1600183"/>
            <a:ext cx="11038114" cy="5153314"/>
          </a:xfrm>
        </p:spPr>
        <p:txBody>
          <a:bodyPr>
            <a:normAutofit/>
          </a:bodyPr>
          <a:lstStyle/>
          <a:p>
            <a:pPr algn="l">
              <a:spcBef>
                <a:spcPts val="600"/>
              </a:spcBef>
            </a:pPr>
            <a:r>
              <a:rPr lang="en-GB" sz="2800" dirty="0" smtClean="0">
                <a:solidFill>
                  <a:schemeClr val="bg1"/>
                </a:solidFill>
              </a:rPr>
              <a:t>THE MIDDLE GAME BEGINS WHEN CHESS PLAYERS HAVE MOVE THEIR KINGS TO SAFETY AND DEVELOPED MOST OF THEIR MAJOR PIECES. IT’S THE PHASE WHERE EACH PLAYER’S POSITIONAL UNDERSTANDING WILL BE PUT TO TEST. NOTE THAT IS’S NOT ALWAYS EASY TO MARK THE POINT WHERE AN OPENING BECOMES THE MIDDLEGAME.</a:t>
            </a:r>
          </a:p>
          <a:p>
            <a:pPr algn="l">
              <a:spcBef>
                <a:spcPts val="600"/>
              </a:spcBef>
            </a:pPr>
            <a:endParaRPr lang="en-GB" dirty="0" smtClean="0">
              <a:solidFill>
                <a:schemeClr val="bg1"/>
              </a:solidFill>
            </a:endParaRPr>
          </a:p>
          <a:p>
            <a:pPr algn="l">
              <a:spcBef>
                <a:spcPts val="600"/>
              </a:spcBef>
            </a:pPr>
            <a:r>
              <a:rPr lang="en-GB" dirty="0" smtClean="0">
                <a:solidFill>
                  <a:schemeClr val="bg1"/>
                </a:solidFill>
              </a:rPr>
              <a:t>MATTHEW 10:16  </a:t>
            </a:r>
            <a:r>
              <a:rPr lang="en-PH" dirty="0" err="1">
                <a:solidFill>
                  <a:schemeClr val="bg1"/>
                </a:solidFill>
              </a:rPr>
              <a:t>Tingnan</a:t>
            </a:r>
            <a:r>
              <a:rPr lang="en-PH" dirty="0">
                <a:solidFill>
                  <a:schemeClr val="bg1"/>
                </a:solidFill>
              </a:rPr>
              <a:t> </a:t>
            </a:r>
            <a:r>
              <a:rPr lang="en-PH" dirty="0" err="1">
                <a:solidFill>
                  <a:schemeClr val="bg1"/>
                </a:solidFill>
              </a:rPr>
              <a:t>ninyo</a:t>
            </a:r>
            <a:r>
              <a:rPr lang="en-PH" dirty="0">
                <a:solidFill>
                  <a:schemeClr val="bg1"/>
                </a:solidFill>
              </a:rPr>
              <a:t>; </a:t>
            </a:r>
            <a:r>
              <a:rPr lang="en-PH" dirty="0" err="1">
                <a:solidFill>
                  <a:schemeClr val="bg1"/>
                </a:solidFill>
              </a:rPr>
              <a:t>isinusugo</a:t>
            </a:r>
            <a:r>
              <a:rPr lang="en-PH" dirty="0">
                <a:solidFill>
                  <a:schemeClr val="bg1"/>
                </a:solidFill>
              </a:rPr>
              <a:t> </a:t>
            </a:r>
            <a:r>
              <a:rPr lang="en-PH" dirty="0" err="1">
                <a:solidFill>
                  <a:schemeClr val="bg1"/>
                </a:solidFill>
              </a:rPr>
              <a:t>ko</a:t>
            </a:r>
            <a:r>
              <a:rPr lang="en-PH" dirty="0">
                <a:solidFill>
                  <a:schemeClr val="bg1"/>
                </a:solidFill>
              </a:rPr>
              <a:t> kayo </a:t>
            </a:r>
            <a:r>
              <a:rPr lang="en-PH" dirty="0" err="1">
                <a:solidFill>
                  <a:schemeClr val="bg1"/>
                </a:solidFill>
              </a:rPr>
              <a:t>na</a:t>
            </a:r>
            <a:r>
              <a:rPr lang="en-PH" dirty="0">
                <a:solidFill>
                  <a:schemeClr val="bg1"/>
                </a:solidFill>
              </a:rPr>
              <a:t> </a:t>
            </a:r>
            <a:r>
              <a:rPr lang="en-PH" dirty="0" err="1">
                <a:solidFill>
                  <a:schemeClr val="bg1"/>
                </a:solidFill>
              </a:rPr>
              <a:t>parang</a:t>
            </a:r>
            <a:r>
              <a:rPr lang="en-PH" dirty="0">
                <a:solidFill>
                  <a:schemeClr val="bg1"/>
                </a:solidFill>
              </a:rPr>
              <a:t> </a:t>
            </a:r>
            <a:r>
              <a:rPr lang="en-PH" dirty="0" err="1">
                <a:solidFill>
                  <a:schemeClr val="bg1"/>
                </a:solidFill>
              </a:rPr>
              <a:t>mga</a:t>
            </a:r>
            <a:r>
              <a:rPr lang="en-PH" dirty="0">
                <a:solidFill>
                  <a:schemeClr val="bg1"/>
                </a:solidFill>
              </a:rPr>
              <a:t> </a:t>
            </a:r>
            <a:r>
              <a:rPr lang="en-PH" dirty="0" err="1">
                <a:solidFill>
                  <a:schemeClr val="bg1"/>
                </a:solidFill>
              </a:rPr>
              <a:t>tupa</a:t>
            </a:r>
            <a:r>
              <a:rPr lang="en-PH" dirty="0">
                <a:solidFill>
                  <a:schemeClr val="bg1"/>
                </a:solidFill>
              </a:rPr>
              <a:t> </a:t>
            </a:r>
            <a:r>
              <a:rPr lang="en-PH" dirty="0" err="1">
                <a:solidFill>
                  <a:schemeClr val="bg1"/>
                </a:solidFill>
              </a:rPr>
              <a:t>sa</a:t>
            </a:r>
            <a:r>
              <a:rPr lang="en-PH" dirty="0">
                <a:solidFill>
                  <a:schemeClr val="bg1"/>
                </a:solidFill>
              </a:rPr>
              <a:t> </a:t>
            </a:r>
            <a:r>
              <a:rPr lang="en-PH" dirty="0" err="1">
                <a:solidFill>
                  <a:schemeClr val="bg1"/>
                </a:solidFill>
              </a:rPr>
              <a:t>gitna</a:t>
            </a:r>
            <a:r>
              <a:rPr lang="en-PH" dirty="0">
                <a:solidFill>
                  <a:schemeClr val="bg1"/>
                </a:solidFill>
              </a:rPr>
              <a:t> ng </a:t>
            </a:r>
            <a:r>
              <a:rPr lang="en-PH" dirty="0" err="1">
                <a:solidFill>
                  <a:schemeClr val="bg1"/>
                </a:solidFill>
              </a:rPr>
              <a:t>mga</a:t>
            </a:r>
            <a:r>
              <a:rPr lang="en-PH" dirty="0">
                <a:solidFill>
                  <a:schemeClr val="bg1"/>
                </a:solidFill>
              </a:rPr>
              <a:t> </a:t>
            </a:r>
            <a:r>
              <a:rPr lang="en-PH" dirty="0" err="1">
                <a:solidFill>
                  <a:schemeClr val="bg1"/>
                </a:solidFill>
              </a:rPr>
              <a:t>asong-gubat</a:t>
            </a:r>
            <a:r>
              <a:rPr lang="en-PH" dirty="0">
                <a:solidFill>
                  <a:schemeClr val="bg1"/>
                </a:solidFill>
              </a:rPr>
              <a:t>. </a:t>
            </a:r>
            <a:r>
              <a:rPr lang="en-PH" dirty="0" err="1">
                <a:solidFill>
                  <a:schemeClr val="bg1"/>
                </a:solidFill>
              </a:rPr>
              <a:t>Kaya't</a:t>
            </a:r>
            <a:r>
              <a:rPr lang="en-PH" dirty="0">
                <a:solidFill>
                  <a:schemeClr val="bg1"/>
                </a:solidFill>
              </a:rPr>
              <a:t> </a:t>
            </a:r>
            <a:r>
              <a:rPr lang="en-PH" dirty="0" err="1">
                <a:solidFill>
                  <a:schemeClr val="bg1"/>
                </a:solidFill>
              </a:rPr>
              <a:t>maging</a:t>
            </a:r>
            <a:r>
              <a:rPr lang="en-PH" dirty="0">
                <a:solidFill>
                  <a:schemeClr val="bg1"/>
                </a:solidFill>
              </a:rPr>
              <a:t> </a:t>
            </a:r>
            <a:r>
              <a:rPr lang="en-PH" dirty="0" err="1">
                <a:solidFill>
                  <a:schemeClr val="bg1"/>
                </a:solidFill>
              </a:rPr>
              <a:t>matalino</a:t>
            </a:r>
            <a:r>
              <a:rPr lang="en-PH" dirty="0">
                <a:solidFill>
                  <a:schemeClr val="bg1"/>
                </a:solidFill>
              </a:rPr>
              <a:t> </a:t>
            </a:r>
            <a:r>
              <a:rPr lang="en-PH" dirty="0" err="1">
                <a:solidFill>
                  <a:schemeClr val="bg1"/>
                </a:solidFill>
              </a:rPr>
              <a:t>kayong</a:t>
            </a:r>
            <a:r>
              <a:rPr lang="en-PH" dirty="0">
                <a:solidFill>
                  <a:schemeClr val="bg1"/>
                </a:solidFill>
              </a:rPr>
              <a:t> </a:t>
            </a:r>
            <a:r>
              <a:rPr lang="en-PH" dirty="0" err="1">
                <a:solidFill>
                  <a:schemeClr val="bg1"/>
                </a:solidFill>
              </a:rPr>
              <a:t>gaya</a:t>
            </a:r>
            <a:r>
              <a:rPr lang="en-PH" dirty="0">
                <a:solidFill>
                  <a:schemeClr val="bg1"/>
                </a:solidFill>
              </a:rPr>
              <a:t> ng </a:t>
            </a:r>
            <a:r>
              <a:rPr lang="en-PH" dirty="0" err="1">
                <a:solidFill>
                  <a:schemeClr val="bg1"/>
                </a:solidFill>
              </a:rPr>
              <a:t>ahas</a:t>
            </a:r>
            <a:r>
              <a:rPr lang="en-PH" dirty="0">
                <a:solidFill>
                  <a:schemeClr val="bg1"/>
                </a:solidFill>
              </a:rPr>
              <a:t> at </a:t>
            </a:r>
            <a:r>
              <a:rPr lang="en-PH" dirty="0" err="1">
                <a:solidFill>
                  <a:schemeClr val="bg1"/>
                </a:solidFill>
              </a:rPr>
              <a:t>maamo</a:t>
            </a:r>
            <a:r>
              <a:rPr lang="en-PH" dirty="0">
                <a:solidFill>
                  <a:schemeClr val="bg1"/>
                </a:solidFill>
              </a:rPr>
              <a:t> </a:t>
            </a:r>
            <a:r>
              <a:rPr lang="en-PH" dirty="0" err="1">
                <a:solidFill>
                  <a:schemeClr val="bg1"/>
                </a:solidFill>
              </a:rPr>
              <a:t>na</a:t>
            </a:r>
            <a:r>
              <a:rPr lang="en-PH" dirty="0">
                <a:solidFill>
                  <a:schemeClr val="bg1"/>
                </a:solidFill>
              </a:rPr>
              <a:t> </a:t>
            </a:r>
            <a:r>
              <a:rPr lang="en-PH" dirty="0" err="1">
                <a:solidFill>
                  <a:schemeClr val="bg1"/>
                </a:solidFill>
              </a:rPr>
              <a:t>gaya</a:t>
            </a:r>
            <a:r>
              <a:rPr lang="en-PH" dirty="0">
                <a:solidFill>
                  <a:schemeClr val="bg1"/>
                </a:solidFill>
              </a:rPr>
              <a:t> ng </a:t>
            </a:r>
            <a:r>
              <a:rPr lang="en-PH" dirty="0" err="1">
                <a:solidFill>
                  <a:schemeClr val="bg1"/>
                </a:solidFill>
              </a:rPr>
              <a:t>kalapati</a:t>
            </a:r>
            <a:endParaRPr lang="en-GB" dirty="0">
              <a:solidFill>
                <a:schemeClr val="bg1"/>
              </a:solidFill>
            </a:endParaRPr>
          </a:p>
          <a:p>
            <a:pPr marL="342900" indent="-342900" algn="l">
              <a:spcBef>
                <a:spcPts val="600"/>
              </a:spcBef>
              <a:buFont typeface="Arial" panose="020B0604020202020204" pitchFamily="34" charset="0"/>
              <a:buChar char="•"/>
            </a:pPr>
            <a:r>
              <a:rPr lang="en-GB" dirty="0" err="1" smtClean="0">
                <a:solidFill>
                  <a:schemeClr val="bg1"/>
                </a:solidFill>
              </a:rPr>
              <a:t>Maging</a:t>
            </a:r>
            <a:r>
              <a:rPr lang="en-GB" dirty="0" smtClean="0">
                <a:solidFill>
                  <a:schemeClr val="bg1"/>
                </a:solidFill>
              </a:rPr>
              <a:t> </a:t>
            </a:r>
            <a:r>
              <a:rPr lang="en-GB" dirty="0" err="1" smtClean="0">
                <a:solidFill>
                  <a:schemeClr val="bg1"/>
                </a:solidFill>
              </a:rPr>
              <a:t>matalino</a:t>
            </a:r>
            <a:r>
              <a:rPr lang="en-GB" dirty="0" smtClean="0">
                <a:solidFill>
                  <a:schemeClr val="bg1"/>
                </a:solidFill>
              </a:rPr>
              <a:t> </a:t>
            </a:r>
            <a:r>
              <a:rPr lang="en-GB" dirty="0" err="1" smtClean="0">
                <a:solidFill>
                  <a:schemeClr val="bg1"/>
                </a:solidFill>
              </a:rPr>
              <a:t>sa</a:t>
            </a:r>
            <a:r>
              <a:rPr lang="en-GB" dirty="0" smtClean="0">
                <a:solidFill>
                  <a:schemeClr val="bg1"/>
                </a:solidFill>
              </a:rPr>
              <a:t> </a:t>
            </a:r>
            <a:r>
              <a:rPr lang="en-GB" dirty="0" err="1" smtClean="0">
                <a:solidFill>
                  <a:schemeClr val="bg1"/>
                </a:solidFill>
              </a:rPr>
              <a:t>salita</a:t>
            </a:r>
            <a:r>
              <a:rPr lang="en-GB" dirty="0" smtClean="0">
                <a:solidFill>
                  <a:schemeClr val="bg1"/>
                </a:solidFill>
              </a:rPr>
              <a:t> ng Dios.</a:t>
            </a:r>
          </a:p>
          <a:p>
            <a:pPr marL="342900" indent="-342900" algn="l">
              <a:spcBef>
                <a:spcPts val="600"/>
              </a:spcBef>
              <a:buFont typeface="Arial" panose="020B0604020202020204" pitchFamily="34" charset="0"/>
              <a:buChar char="•"/>
            </a:pPr>
            <a:r>
              <a:rPr lang="en-GB" dirty="0" smtClean="0">
                <a:solidFill>
                  <a:schemeClr val="bg1"/>
                </a:solidFill>
              </a:rPr>
              <a:t>Sa </a:t>
            </a:r>
            <a:r>
              <a:rPr lang="en-GB" dirty="0" err="1" smtClean="0">
                <a:solidFill>
                  <a:schemeClr val="bg1"/>
                </a:solidFill>
              </a:rPr>
              <a:t>mga</a:t>
            </a:r>
            <a:r>
              <a:rPr lang="en-GB" dirty="0" smtClean="0">
                <a:solidFill>
                  <a:schemeClr val="bg1"/>
                </a:solidFill>
              </a:rPr>
              <a:t> </a:t>
            </a:r>
            <a:r>
              <a:rPr lang="en-GB" dirty="0" err="1" smtClean="0">
                <a:solidFill>
                  <a:schemeClr val="bg1"/>
                </a:solidFill>
              </a:rPr>
              <a:t>laban</a:t>
            </a:r>
            <a:r>
              <a:rPr lang="en-GB" dirty="0" smtClean="0">
                <a:solidFill>
                  <a:schemeClr val="bg1"/>
                </a:solidFill>
              </a:rPr>
              <a:t> wag </a:t>
            </a:r>
            <a:r>
              <a:rPr lang="en-GB" dirty="0" err="1" smtClean="0">
                <a:solidFill>
                  <a:schemeClr val="bg1"/>
                </a:solidFill>
              </a:rPr>
              <a:t>na</a:t>
            </a:r>
            <a:r>
              <a:rPr lang="en-GB" dirty="0" smtClean="0">
                <a:solidFill>
                  <a:schemeClr val="bg1"/>
                </a:solidFill>
              </a:rPr>
              <a:t> wag </a:t>
            </a:r>
            <a:r>
              <a:rPr lang="en-GB" dirty="0" err="1" smtClean="0">
                <a:solidFill>
                  <a:schemeClr val="bg1"/>
                </a:solidFill>
              </a:rPr>
              <a:t>kang</a:t>
            </a:r>
            <a:r>
              <a:rPr lang="en-GB" dirty="0" smtClean="0">
                <a:solidFill>
                  <a:schemeClr val="bg1"/>
                </a:solidFill>
              </a:rPr>
              <a:t> mag </a:t>
            </a:r>
            <a:r>
              <a:rPr lang="en-GB" dirty="0" err="1" smtClean="0">
                <a:solidFill>
                  <a:schemeClr val="bg1"/>
                </a:solidFill>
              </a:rPr>
              <a:t>reresign</a:t>
            </a:r>
            <a:endParaRPr lang="en-PH" dirty="0" smtClean="0">
              <a:solidFill>
                <a:schemeClr val="bg1"/>
              </a:solidFill>
            </a:endParaRPr>
          </a:p>
          <a:p>
            <a:pPr>
              <a:spcBef>
                <a:spcPts val="600"/>
              </a:spcBef>
            </a:pPr>
            <a:endParaRPr lang="en-GB" sz="3200" dirty="0" smtClean="0">
              <a:solidFill>
                <a:schemeClr val="bg1"/>
              </a:solidFill>
            </a:endParaRPr>
          </a:p>
          <a:p>
            <a:pPr>
              <a:spcBef>
                <a:spcPts val="600"/>
              </a:spcBef>
            </a:pPr>
            <a:endParaRPr lang="en-GB" sz="3200" dirty="0">
              <a:solidFill>
                <a:schemeClr val="bg1"/>
              </a:solidFill>
            </a:endParaRPr>
          </a:p>
          <a:p>
            <a:pPr>
              <a:spcBef>
                <a:spcPts val="600"/>
              </a:spcBef>
            </a:pPr>
            <a:endParaRPr lang="en-GB" sz="3200" dirty="0" smtClean="0">
              <a:solidFill>
                <a:schemeClr val="bg1"/>
              </a:solidFill>
            </a:endParaRPr>
          </a:p>
        </p:txBody>
      </p:sp>
    </p:spTree>
    <p:extLst>
      <p:ext uri="{BB962C8B-B14F-4D97-AF65-F5344CB8AC3E}">
        <p14:creationId xmlns:p14="http://schemas.microsoft.com/office/powerpoint/2010/main" val="1505017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7"/>
            <a:ext cx="12191997" cy="6857983"/>
          </a:xfrm>
          <a:prstGeom prst="rect">
            <a:avLst/>
          </a:prstGeom>
        </p:spPr>
      </p:pic>
      <p:sp>
        <p:nvSpPr>
          <p:cNvPr id="2" name="Title 1"/>
          <p:cNvSpPr>
            <a:spLocks noGrp="1"/>
          </p:cNvSpPr>
          <p:nvPr>
            <p:ph type="ctrTitle"/>
          </p:nvPr>
        </p:nvSpPr>
        <p:spPr>
          <a:xfrm>
            <a:off x="1883229" y="888275"/>
            <a:ext cx="8425543" cy="3553096"/>
          </a:xfrm>
        </p:spPr>
        <p:txBody>
          <a:bodyPr>
            <a:normAutofit/>
          </a:bodyPr>
          <a:lstStyle/>
          <a:p>
            <a:r>
              <a:rPr lang="en-GB" sz="4800" dirty="0" smtClean="0">
                <a:solidFill>
                  <a:schemeClr val="bg1"/>
                </a:solidFill>
                <a:latin typeface="Arial" panose="020B0604020202020204" pitchFamily="34" charset="0"/>
                <a:cs typeface="Arial" panose="020B0604020202020204" pitchFamily="34" charset="0"/>
              </a:rPr>
              <a:t>TATLONG URI NG LABAN AS A CHRISTIAN PLAYER </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1419498" y="2664822"/>
            <a:ext cx="9144000" cy="3108961"/>
          </a:xfrm>
        </p:spPr>
        <p:txBody>
          <a:bodyPr>
            <a:normAutofit/>
          </a:bodyPr>
          <a:lstStyle/>
          <a:p>
            <a:pPr>
              <a:spcBef>
                <a:spcPts val="600"/>
              </a:spcBef>
            </a:pPr>
            <a:endParaRPr lang="en-GB" sz="3600" dirty="0" smtClean="0">
              <a:solidFill>
                <a:schemeClr val="bg1"/>
              </a:solidFill>
            </a:endParaRPr>
          </a:p>
          <a:p>
            <a:pPr marL="432000" indent="-432000" algn="l">
              <a:spcBef>
                <a:spcPts val="600"/>
              </a:spcBef>
              <a:buFont typeface="Arial" panose="020B0604020202020204" pitchFamily="34" charset="0"/>
              <a:buChar char="•"/>
            </a:pPr>
            <a:r>
              <a:rPr lang="en-GB" sz="3600" dirty="0" smtClean="0">
                <a:solidFill>
                  <a:schemeClr val="bg1"/>
                </a:solidFill>
                <a:latin typeface="Arial" panose="020B0604020202020204" pitchFamily="34" charset="0"/>
                <a:cs typeface="Arial" panose="020B0604020202020204" pitchFamily="34" charset="0"/>
              </a:rPr>
              <a:t>OPENING GAME</a:t>
            </a:r>
          </a:p>
          <a:p>
            <a:pPr marL="432000" indent="-432000" algn="l">
              <a:spcBef>
                <a:spcPts val="600"/>
              </a:spcBef>
              <a:buFont typeface="Arial" panose="020B0604020202020204" pitchFamily="34" charset="0"/>
              <a:buChar char="•"/>
            </a:pPr>
            <a:r>
              <a:rPr lang="en-GB" sz="3600" dirty="0" smtClean="0">
                <a:solidFill>
                  <a:schemeClr val="bg1"/>
                </a:solidFill>
                <a:latin typeface="Arial" panose="020B0604020202020204" pitchFamily="34" charset="0"/>
                <a:cs typeface="Arial" panose="020B0604020202020204" pitchFamily="34" charset="0"/>
              </a:rPr>
              <a:t>MIDDLE GAME</a:t>
            </a:r>
          </a:p>
          <a:p>
            <a:pPr marL="432000" indent="-432000" algn="l">
              <a:spcBef>
                <a:spcPts val="600"/>
              </a:spcBef>
              <a:buFont typeface="Arial" panose="020B0604020202020204" pitchFamily="34" charset="0"/>
              <a:buChar char="•"/>
            </a:pPr>
            <a:r>
              <a:rPr lang="en-GB" sz="3600" dirty="0" smtClean="0">
                <a:solidFill>
                  <a:schemeClr val="bg1"/>
                </a:solidFill>
                <a:latin typeface="Arial" panose="020B0604020202020204" pitchFamily="34" charset="0"/>
                <a:cs typeface="Arial" panose="020B0604020202020204" pitchFamily="34" charset="0"/>
              </a:rPr>
              <a:t>END GAME</a:t>
            </a:r>
            <a:endParaRPr lang="en-PH"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638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ctrTitle"/>
          </p:nvPr>
        </p:nvSpPr>
        <p:spPr>
          <a:xfrm>
            <a:off x="1883228" y="346157"/>
            <a:ext cx="8425543" cy="3082834"/>
          </a:xfrm>
        </p:spPr>
        <p:txBody>
          <a:bodyPr>
            <a:normAutofit/>
          </a:bodyPr>
          <a:lstStyle/>
          <a:p>
            <a:r>
              <a:rPr lang="en-GB" sz="4800" dirty="0" smtClean="0">
                <a:solidFill>
                  <a:schemeClr val="bg1"/>
                </a:solidFill>
                <a:latin typeface="Arial" panose="020B0604020202020204" pitchFamily="34" charset="0"/>
                <a:cs typeface="Arial" panose="020B0604020202020204" pitchFamily="34" charset="0"/>
              </a:rPr>
              <a:t>END GAME</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600892" y="1600183"/>
            <a:ext cx="11038114" cy="5153314"/>
          </a:xfrm>
        </p:spPr>
        <p:txBody>
          <a:bodyPr>
            <a:normAutofit/>
          </a:bodyPr>
          <a:lstStyle/>
          <a:p>
            <a:pPr algn="l">
              <a:spcBef>
                <a:spcPts val="600"/>
              </a:spcBef>
            </a:pPr>
            <a:endParaRPr lang="en-GB" sz="3200" dirty="0" smtClean="0">
              <a:solidFill>
                <a:schemeClr val="bg1"/>
              </a:solidFill>
            </a:endParaRPr>
          </a:p>
          <a:p>
            <a:pPr algn="l">
              <a:spcBef>
                <a:spcPts val="600"/>
              </a:spcBef>
            </a:pPr>
            <a:r>
              <a:rPr lang="en-GB" dirty="0" smtClean="0">
                <a:solidFill>
                  <a:schemeClr val="bg1"/>
                </a:solidFill>
              </a:rPr>
              <a:t>THE END GAME IS WHEN MOST OF THE PIECES ARE OFF THE BOARD</a:t>
            </a:r>
          </a:p>
          <a:p>
            <a:pPr algn="l">
              <a:spcBef>
                <a:spcPts val="600"/>
              </a:spcBef>
            </a:pPr>
            <a:endParaRPr lang="en-GB" dirty="0" smtClean="0">
              <a:solidFill>
                <a:schemeClr val="bg1"/>
              </a:solidFill>
            </a:endParaRPr>
          </a:p>
          <a:p>
            <a:pPr algn="l">
              <a:spcBef>
                <a:spcPts val="600"/>
              </a:spcBef>
            </a:pPr>
            <a:r>
              <a:rPr lang="en-GB" dirty="0" smtClean="0">
                <a:solidFill>
                  <a:schemeClr val="bg1"/>
                </a:solidFill>
              </a:rPr>
              <a:t>JOHN 16:33 SINASABI KO ITO SA INYO UPANG KAYO’Y MAGKAROON NG KAPAYAPAAN SA </a:t>
            </a:r>
            <a:r>
              <a:rPr lang="en-GB" dirty="0" smtClean="0">
                <a:solidFill>
                  <a:schemeClr val="bg1"/>
                </a:solidFill>
              </a:rPr>
              <a:t>PAKIKIPAG-ISA </a:t>
            </a:r>
            <a:r>
              <a:rPr lang="en-GB" dirty="0" smtClean="0">
                <a:solidFill>
                  <a:schemeClr val="bg1"/>
                </a:solidFill>
              </a:rPr>
              <a:t>SA AKIN. MAGDARANAS KAYO NG KAPIGHATIAN SA MUNDONG IT, NGUNIT TIBAYAN NINYO ANG INYONG LOOB! NAPAGTAGUMPAYAN KO NA ANG SANLIBUTAN</a:t>
            </a:r>
            <a:r>
              <a:rPr lang="en-GB" dirty="0" smtClean="0">
                <a:solidFill>
                  <a:schemeClr val="bg1"/>
                </a:solidFill>
              </a:rPr>
              <a:t>.</a:t>
            </a:r>
          </a:p>
          <a:p>
            <a:pPr algn="l">
              <a:spcBef>
                <a:spcPts val="600"/>
              </a:spcBef>
            </a:pPr>
            <a:endParaRPr lang="en-GB" dirty="0">
              <a:solidFill>
                <a:schemeClr val="bg1"/>
              </a:solidFill>
            </a:endParaRPr>
          </a:p>
          <a:p>
            <a:pPr marL="342900" indent="-342900" algn="l">
              <a:spcBef>
                <a:spcPts val="600"/>
              </a:spcBef>
              <a:buFont typeface="Arial" panose="020B0604020202020204" pitchFamily="34" charset="0"/>
              <a:buChar char="•"/>
            </a:pPr>
            <a:r>
              <a:rPr lang="en-GB" dirty="0" err="1" smtClean="0">
                <a:solidFill>
                  <a:schemeClr val="bg1"/>
                </a:solidFill>
              </a:rPr>
              <a:t>Panatilihin</a:t>
            </a:r>
            <a:r>
              <a:rPr lang="en-GB" dirty="0" smtClean="0">
                <a:solidFill>
                  <a:schemeClr val="bg1"/>
                </a:solidFill>
              </a:rPr>
              <a:t> </a:t>
            </a:r>
            <a:r>
              <a:rPr lang="en-GB" dirty="0" err="1" smtClean="0">
                <a:solidFill>
                  <a:schemeClr val="bg1"/>
                </a:solidFill>
              </a:rPr>
              <a:t>mo</a:t>
            </a:r>
            <a:r>
              <a:rPr lang="en-GB" dirty="0" smtClean="0">
                <a:solidFill>
                  <a:schemeClr val="bg1"/>
                </a:solidFill>
              </a:rPr>
              <a:t> </a:t>
            </a:r>
            <a:r>
              <a:rPr lang="en-GB" dirty="0" err="1" smtClean="0">
                <a:solidFill>
                  <a:schemeClr val="bg1"/>
                </a:solidFill>
              </a:rPr>
              <a:t>ang</a:t>
            </a:r>
            <a:r>
              <a:rPr lang="en-GB" dirty="0" smtClean="0">
                <a:solidFill>
                  <a:schemeClr val="bg1"/>
                </a:solidFill>
              </a:rPr>
              <a:t> </a:t>
            </a:r>
            <a:r>
              <a:rPr lang="en-GB" dirty="0" err="1" smtClean="0">
                <a:solidFill>
                  <a:schemeClr val="bg1"/>
                </a:solidFill>
              </a:rPr>
              <a:t>katagumpayan</a:t>
            </a:r>
            <a:r>
              <a:rPr lang="en-GB" dirty="0" smtClean="0">
                <a:solidFill>
                  <a:schemeClr val="bg1"/>
                </a:solidFill>
              </a:rPr>
              <a:t> </a:t>
            </a:r>
            <a:r>
              <a:rPr lang="en-GB" dirty="0" err="1" smtClean="0">
                <a:solidFill>
                  <a:schemeClr val="bg1"/>
                </a:solidFill>
              </a:rPr>
              <a:t>hanggang</a:t>
            </a:r>
            <a:r>
              <a:rPr lang="en-GB" dirty="0" smtClean="0">
                <a:solidFill>
                  <a:schemeClr val="bg1"/>
                </a:solidFill>
              </a:rPr>
              <a:t> </a:t>
            </a:r>
            <a:r>
              <a:rPr lang="en-GB" dirty="0" err="1" smtClean="0">
                <a:solidFill>
                  <a:schemeClr val="bg1"/>
                </a:solidFill>
              </a:rPr>
              <a:t>sa</a:t>
            </a:r>
            <a:r>
              <a:rPr lang="en-GB" dirty="0" smtClean="0">
                <a:solidFill>
                  <a:schemeClr val="bg1"/>
                </a:solidFill>
              </a:rPr>
              <a:t> </a:t>
            </a:r>
            <a:r>
              <a:rPr lang="en-GB" dirty="0" err="1" smtClean="0">
                <a:solidFill>
                  <a:schemeClr val="bg1"/>
                </a:solidFill>
              </a:rPr>
              <a:t>huli</a:t>
            </a:r>
            <a:endParaRPr lang="en-GB" dirty="0" smtClean="0">
              <a:solidFill>
                <a:schemeClr val="bg1"/>
              </a:solidFill>
            </a:endParaRPr>
          </a:p>
          <a:p>
            <a:pPr algn="l">
              <a:spcBef>
                <a:spcPts val="600"/>
              </a:spcBef>
            </a:pPr>
            <a:endParaRPr lang="en-GB" dirty="0">
              <a:solidFill>
                <a:schemeClr val="bg1"/>
              </a:solidFill>
            </a:endParaRPr>
          </a:p>
          <a:p>
            <a:pPr>
              <a:spcBef>
                <a:spcPts val="600"/>
              </a:spcBef>
            </a:pPr>
            <a:endParaRPr lang="en-GB" sz="3200" dirty="0" smtClean="0">
              <a:solidFill>
                <a:schemeClr val="bg1"/>
              </a:solidFill>
            </a:endParaRPr>
          </a:p>
          <a:p>
            <a:pPr>
              <a:spcBef>
                <a:spcPts val="600"/>
              </a:spcBef>
            </a:pPr>
            <a:endParaRPr lang="en-GB" sz="3200" dirty="0">
              <a:solidFill>
                <a:schemeClr val="bg1"/>
              </a:solidFill>
            </a:endParaRPr>
          </a:p>
          <a:p>
            <a:pPr>
              <a:spcBef>
                <a:spcPts val="600"/>
              </a:spcBef>
            </a:pPr>
            <a:endParaRPr lang="en-GB" sz="3200" dirty="0" smtClean="0">
              <a:solidFill>
                <a:schemeClr val="bg1"/>
              </a:solidFill>
            </a:endParaRPr>
          </a:p>
        </p:txBody>
      </p:sp>
    </p:spTree>
    <p:extLst>
      <p:ext uri="{BB962C8B-B14F-4D97-AF65-F5344CB8AC3E}">
        <p14:creationId xmlns:p14="http://schemas.microsoft.com/office/powerpoint/2010/main" val="4081799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ctrTitle"/>
          </p:nvPr>
        </p:nvSpPr>
        <p:spPr>
          <a:xfrm>
            <a:off x="1883228" y="346157"/>
            <a:ext cx="8425543" cy="3082834"/>
          </a:xfrm>
        </p:spPr>
        <p:txBody>
          <a:bodyPr>
            <a:normAutofit fontScale="90000"/>
          </a:bodyPr>
          <a:lstStyle/>
          <a:p>
            <a:r>
              <a:rPr lang="en-GB" sz="4800" dirty="0" smtClean="0">
                <a:solidFill>
                  <a:schemeClr val="bg1"/>
                </a:solidFill>
                <a:latin typeface="Arial" panose="020B0604020202020204" pitchFamily="34" charset="0"/>
                <a:cs typeface="Arial" panose="020B0604020202020204" pitchFamily="34" charset="0"/>
              </a:rPr>
              <a:t>END GAME SET </a:t>
            </a:r>
            <a:br>
              <a:rPr lang="en-GB" sz="4800" dirty="0" smtClean="0">
                <a:solidFill>
                  <a:schemeClr val="bg1"/>
                </a:solidFill>
                <a:latin typeface="Arial" panose="020B0604020202020204" pitchFamily="34" charset="0"/>
                <a:cs typeface="Arial" panose="020B0604020202020204" pitchFamily="34" charset="0"/>
              </a:rPr>
            </a:br>
            <a:r>
              <a:rPr lang="en-GB" sz="4800" dirty="0" smtClean="0">
                <a:solidFill>
                  <a:schemeClr val="bg1"/>
                </a:solidFill>
                <a:latin typeface="Arial" panose="020B0604020202020204" pitchFamily="34" charset="0"/>
                <a:cs typeface="Arial" panose="020B0604020202020204" pitchFamily="34" charset="0"/>
              </a:rPr>
              <a:t>UP PIECES </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600892" y="1600183"/>
            <a:ext cx="11038114" cy="5153314"/>
          </a:xfrm>
        </p:spPr>
        <p:txBody>
          <a:bodyPr>
            <a:normAutofit/>
          </a:bodyPr>
          <a:lstStyle/>
          <a:p>
            <a:pPr algn="l">
              <a:spcBef>
                <a:spcPts val="600"/>
              </a:spcBef>
            </a:pPr>
            <a:endParaRPr lang="en-GB" sz="3200" dirty="0" smtClean="0">
              <a:solidFill>
                <a:schemeClr val="bg1"/>
              </a:solidFill>
            </a:endParaRPr>
          </a:p>
          <a:p>
            <a:pPr algn="l">
              <a:spcBef>
                <a:spcPts val="600"/>
              </a:spcBef>
            </a:pPr>
            <a:endParaRPr lang="en-GB" dirty="0">
              <a:solidFill>
                <a:schemeClr val="bg1"/>
              </a:solidFill>
            </a:endParaRPr>
          </a:p>
          <a:p>
            <a:pPr>
              <a:spcBef>
                <a:spcPts val="600"/>
              </a:spcBef>
            </a:pPr>
            <a:endParaRPr lang="en-GB" sz="3200" dirty="0" smtClean="0">
              <a:solidFill>
                <a:schemeClr val="bg1"/>
              </a:solidFill>
            </a:endParaRPr>
          </a:p>
          <a:p>
            <a:pPr>
              <a:spcBef>
                <a:spcPts val="600"/>
              </a:spcBef>
            </a:pPr>
            <a:endParaRPr lang="en-GB" sz="3200" dirty="0">
              <a:solidFill>
                <a:schemeClr val="bg1"/>
              </a:solidFill>
            </a:endParaRPr>
          </a:p>
          <a:p>
            <a:pPr>
              <a:spcBef>
                <a:spcPts val="600"/>
              </a:spcBef>
            </a:pPr>
            <a:endParaRPr lang="en-GB" sz="32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409" y="2120349"/>
            <a:ext cx="7275443" cy="4449416"/>
          </a:xfrm>
          <a:prstGeom prst="rect">
            <a:avLst/>
          </a:prstGeom>
        </p:spPr>
      </p:pic>
    </p:spTree>
    <p:extLst>
      <p:ext uri="{BB962C8B-B14F-4D97-AF65-F5344CB8AC3E}">
        <p14:creationId xmlns:p14="http://schemas.microsoft.com/office/powerpoint/2010/main" val="3398479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ctrTitle"/>
          </p:nvPr>
        </p:nvSpPr>
        <p:spPr>
          <a:xfrm>
            <a:off x="1883229" y="240139"/>
            <a:ext cx="8425543" cy="3082834"/>
          </a:xfrm>
        </p:spPr>
        <p:txBody>
          <a:bodyPr>
            <a:normAutofit/>
          </a:bodyPr>
          <a:lstStyle/>
          <a:p>
            <a:r>
              <a:rPr lang="en-GB" sz="4800" dirty="0" smtClean="0">
                <a:solidFill>
                  <a:schemeClr val="bg1"/>
                </a:solidFill>
                <a:latin typeface="Arial" panose="020B0604020202020204" pitchFamily="34" charset="0"/>
                <a:cs typeface="Arial" panose="020B0604020202020204" pitchFamily="34" charset="0"/>
              </a:rPr>
              <a:t>CONCLUSION</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576943" y="1348391"/>
            <a:ext cx="11038114" cy="5396965"/>
          </a:xfrm>
        </p:spPr>
        <p:txBody>
          <a:bodyPr>
            <a:normAutofit/>
          </a:bodyPr>
          <a:lstStyle/>
          <a:p>
            <a:pPr>
              <a:lnSpc>
                <a:spcPct val="100000"/>
              </a:lnSpc>
              <a:spcBef>
                <a:spcPts val="600"/>
              </a:spcBef>
            </a:pPr>
            <a:r>
              <a:rPr lang="en-GB" sz="6600" dirty="0" smtClean="0">
                <a:solidFill>
                  <a:schemeClr val="bg1"/>
                </a:solidFill>
              </a:rPr>
              <a:t>OKAY LANG MATALO SA LARONG CHESS IN PHYSICAL WAG LANG SA LABAN NATIN SA CHESS IN SPIRITUAL.</a:t>
            </a:r>
          </a:p>
          <a:p>
            <a:pPr algn="l">
              <a:lnSpc>
                <a:spcPct val="100000"/>
              </a:lnSpc>
              <a:spcBef>
                <a:spcPts val="600"/>
              </a:spcBef>
            </a:pPr>
            <a:endParaRPr lang="en-GB" dirty="0" smtClean="0">
              <a:solidFill>
                <a:schemeClr val="bg1"/>
              </a:solidFill>
            </a:endParaRPr>
          </a:p>
          <a:p>
            <a:pPr algn="l">
              <a:lnSpc>
                <a:spcPct val="100000"/>
              </a:lnSpc>
              <a:spcBef>
                <a:spcPts val="600"/>
              </a:spcBef>
            </a:pPr>
            <a:endParaRPr lang="en-GB" sz="1800" dirty="0" smtClean="0">
              <a:solidFill>
                <a:schemeClr val="bg1"/>
              </a:solidFill>
            </a:endParaRPr>
          </a:p>
          <a:p>
            <a:pPr marL="342900" indent="-342900" algn="l">
              <a:lnSpc>
                <a:spcPct val="100000"/>
              </a:lnSpc>
              <a:spcBef>
                <a:spcPts val="600"/>
              </a:spcBef>
              <a:buFont typeface="Arial" panose="020B0604020202020204" pitchFamily="34" charset="0"/>
              <a:buChar char="•"/>
            </a:pPr>
            <a:endParaRPr lang="en-GB" sz="1800" dirty="0" smtClean="0">
              <a:solidFill>
                <a:schemeClr val="bg1"/>
              </a:solidFill>
            </a:endParaRPr>
          </a:p>
          <a:p>
            <a:pPr marL="342900" indent="-342900" algn="l">
              <a:lnSpc>
                <a:spcPct val="100000"/>
              </a:lnSpc>
              <a:spcBef>
                <a:spcPts val="600"/>
              </a:spcBef>
              <a:buFont typeface="Arial" panose="020B0604020202020204" pitchFamily="34" charset="0"/>
              <a:buChar char="•"/>
            </a:pPr>
            <a:endParaRPr lang="en-GB" sz="1800" dirty="0" smtClean="0">
              <a:solidFill>
                <a:schemeClr val="bg1"/>
              </a:solidFill>
            </a:endParaRPr>
          </a:p>
          <a:p>
            <a:pPr marL="342900" indent="-342900" algn="l">
              <a:lnSpc>
                <a:spcPct val="100000"/>
              </a:lnSpc>
              <a:spcBef>
                <a:spcPts val="600"/>
              </a:spcBef>
              <a:buFont typeface="Arial" panose="020B0604020202020204" pitchFamily="34" charset="0"/>
              <a:buChar char="•"/>
            </a:pPr>
            <a:endParaRPr lang="en-GB" dirty="0" smtClean="0">
              <a:solidFill>
                <a:schemeClr val="bg1"/>
              </a:solidFill>
            </a:endParaRPr>
          </a:p>
          <a:p>
            <a:pPr algn="l">
              <a:lnSpc>
                <a:spcPct val="100000"/>
              </a:lnSpc>
              <a:spcBef>
                <a:spcPts val="600"/>
              </a:spcBef>
            </a:pPr>
            <a:endParaRPr lang="en-GB" dirty="0" smtClean="0">
              <a:solidFill>
                <a:schemeClr val="bg1"/>
              </a:solidFill>
            </a:endParaRPr>
          </a:p>
          <a:p>
            <a:pPr algn="l">
              <a:spcBef>
                <a:spcPts val="600"/>
              </a:spcBef>
            </a:pPr>
            <a:endParaRPr lang="en-GB" dirty="0" smtClean="0">
              <a:solidFill>
                <a:schemeClr val="bg1"/>
              </a:solidFill>
            </a:endParaRPr>
          </a:p>
        </p:txBody>
      </p:sp>
    </p:spTree>
    <p:extLst>
      <p:ext uri="{BB962C8B-B14F-4D97-AF65-F5344CB8AC3E}">
        <p14:creationId xmlns:p14="http://schemas.microsoft.com/office/powerpoint/2010/main" val="1929856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title"/>
          </p:nvPr>
        </p:nvSpPr>
        <p:spPr>
          <a:xfrm>
            <a:off x="838200" y="720190"/>
            <a:ext cx="10515600" cy="1325563"/>
          </a:xfrm>
        </p:spPr>
        <p:txBody>
          <a:bodyPr>
            <a:normAutofit fontScale="90000"/>
          </a:bodyPr>
          <a:lstStyle/>
          <a:p>
            <a:pPr marL="571500" indent="-571500" algn="ctr">
              <a:lnSpc>
                <a:spcPct val="100000"/>
              </a:lnSpc>
              <a:spcBef>
                <a:spcPts val="600"/>
              </a:spcBef>
              <a:buFont typeface="Arial" panose="020B0604020202020204" pitchFamily="34" charset="0"/>
              <a:buChar char="•"/>
            </a:pPr>
            <a:r>
              <a:rPr lang="en-GB" sz="3600" dirty="0" smtClean="0">
                <a:solidFill>
                  <a:schemeClr val="bg1"/>
                </a:solidFill>
                <a:latin typeface="Arial" panose="020B0604020202020204" pitchFamily="34" charset="0"/>
                <a:cs typeface="Arial" panose="020B0604020202020204" pitchFamily="34" charset="0"/>
              </a:rPr>
              <a:t/>
            </a:r>
            <a:br>
              <a:rPr lang="en-GB" sz="3600" dirty="0" smtClean="0">
                <a:solidFill>
                  <a:schemeClr val="bg1"/>
                </a:solidFill>
                <a:latin typeface="Arial" panose="020B0604020202020204" pitchFamily="34" charset="0"/>
                <a:cs typeface="Arial" panose="020B0604020202020204" pitchFamily="34" charset="0"/>
              </a:rPr>
            </a:br>
            <a:r>
              <a:rPr lang="en-GB" sz="3600" dirty="0">
                <a:solidFill>
                  <a:schemeClr val="bg1"/>
                </a:solidFill>
                <a:latin typeface="Arial" panose="020B0604020202020204" pitchFamily="34" charset="0"/>
                <a:cs typeface="Arial" panose="020B0604020202020204" pitchFamily="34" charset="0"/>
              </a:rPr>
              <a:t/>
            </a:r>
            <a:br>
              <a:rPr lang="en-GB" sz="3600" dirty="0">
                <a:solidFill>
                  <a:schemeClr val="bg1"/>
                </a:solidFill>
                <a:latin typeface="Arial" panose="020B0604020202020204" pitchFamily="34" charset="0"/>
                <a:cs typeface="Arial" panose="020B0604020202020204" pitchFamily="34" charset="0"/>
              </a:rPr>
            </a:br>
            <a:r>
              <a:rPr lang="en-GB" sz="3600" dirty="0" smtClean="0">
                <a:solidFill>
                  <a:schemeClr val="bg1"/>
                </a:solidFill>
                <a:latin typeface="Arial" panose="020B0604020202020204" pitchFamily="34" charset="0"/>
                <a:cs typeface="Arial" panose="020B0604020202020204" pitchFamily="34" charset="0"/>
              </a:rPr>
              <a:t/>
            </a:r>
            <a:br>
              <a:rPr lang="en-GB" sz="3600" dirty="0" smtClean="0">
                <a:solidFill>
                  <a:schemeClr val="bg1"/>
                </a:solidFill>
                <a:latin typeface="Arial" panose="020B0604020202020204" pitchFamily="34" charset="0"/>
                <a:cs typeface="Arial" panose="020B0604020202020204" pitchFamily="34" charset="0"/>
              </a:rPr>
            </a:br>
            <a:r>
              <a:rPr lang="en-GB" sz="3600" dirty="0" smtClean="0">
                <a:solidFill>
                  <a:schemeClr val="bg1"/>
                </a:solidFill>
              </a:rPr>
              <a:t/>
            </a:r>
            <a:br>
              <a:rPr lang="en-GB" sz="3600" dirty="0" smtClean="0">
                <a:solidFill>
                  <a:schemeClr val="bg1"/>
                </a:solidFill>
              </a:rPr>
            </a:br>
            <a:r>
              <a:rPr lang="en-GB" sz="3600" dirty="0">
                <a:solidFill>
                  <a:schemeClr val="bg1"/>
                </a:solidFill>
              </a:rPr>
              <a:t>LARRY HANTTY – MOST UNLUCKY MAN IN L.A TIMES.</a:t>
            </a:r>
            <a:br>
              <a:rPr lang="en-GB" sz="3600" dirty="0">
                <a:solidFill>
                  <a:schemeClr val="bg1"/>
                </a:solidFill>
              </a:rPr>
            </a:br>
            <a:r>
              <a:rPr lang="en-GB" sz="3600" dirty="0">
                <a:solidFill>
                  <a:schemeClr val="bg1"/>
                </a:solidFill>
              </a:rPr>
              <a:t> ( LAGI NIYANG SINASABI NG “THERE IS ALWAYS HOPE” )</a:t>
            </a:r>
            <a:r>
              <a:rPr lang="en-GB" sz="4800" dirty="0">
                <a:solidFill>
                  <a:schemeClr val="bg1"/>
                </a:solidFill>
              </a:rPr>
              <a:t/>
            </a:r>
            <a:br>
              <a:rPr lang="en-GB" sz="4800" dirty="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sz="half" idx="1"/>
          </p:nvPr>
        </p:nvSpPr>
        <p:spPr>
          <a:xfrm>
            <a:off x="838200" y="2276199"/>
            <a:ext cx="5181600" cy="4351338"/>
          </a:xfrm>
        </p:spPr>
        <p:txBody>
          <a:bodyPr>
            <a:normAutofit/>
          </a:bodyPr>
          <a:lstStyle/>
          <a:p>
            <a:pPr marL="0" indent="0" algn="ctr">
              <a:lnSpc>
                <a:spcPct val="100000"/>
              </a:lnSpc>
              <a:spcBef>
                <a:spcPts val="600"/>
              </a:spcBef>
              <a:buNone/>
            </a:pPr>
            <a:r>
              <a:rPr lang="en-GB" dirty="0" smtClean="0">
                <a:solidFill>
                  <a:schemeClr val="bg1"/>
                </a:solidFill>
                <a:latin typeface="Arial" panose="020B0604020202020204" pitchFamily="34" charset="0"/>
                <a:cs typeface="Arial" panose="020B0604020202020204" pitchFamily="34" charset="0"/>
              </a:rPr>
              <a:t>   </a:t>
            </a:r>
            <a:r>
              <a:rPr lang="en-GB" dirty="0" err="1" smtClean="0">
                <a:solidFill>
                  <a:schemeClr val="bg1"/>
                </a:solidFill>
                <a:latin typeface="Arial" panose="020B0604020202020204" pitchFamily="34" charset="0"/>
                <a:cs typeface="Arial" panose="020B0604020202020204" pitchFamily="34" charset="0"/>
              </a:rPr>
              <a:t>Mga</a:t>
            </a:r>
            <a:r>
              <a:rPr lang="en-GB" dirty="0" smtClean="0">
                <a:solidFill>
                  <a:schemeClr val="bg1"/>
                </a:solidFill>
                <a:latin typeface="Arial" panose="020B0604020202020204" pitchFamily="34" charset="0"/>
                <a:cs typeface="Arial" panose="020B0604020202020204" pitchFamily="34" charset="0"/>
              </a:rPr>
              <a:t> </a:t>
            </a:r>
            <a:r>
              <a:rPr lang="en-GB" dirty="0" err="1" smtClean="0">
                <a:solidFill>
                  <a:schemeClr val="bg1"/>
                </a:solidFill>
                <a:latin typeface="Arial" panose="020B0604020202020204" pitchFamily="34" charset="0"/>
                <a:cs typeface="Arial" panose="020B0604020202020204" pitchFamily="34" charset="0"/>
              </a:rPr>
              <a:t>pagsubok</a:t>
            </a:r>
            <a:endParaRPr lang="en-GB" dirty="0" smtClean="0">
              <a:solidFill>
                <a:schemeClr val="bg1"/>
              </a:solidFill>
              <a:latin typeface="Arial" panose="020B0604020202020204" pitchFamily="34" charset="0"/>
              <a:cs typeface="Arial" panose="020B0604020202020204" pitchFamily="34" charset="0"/>
            </a:endParaRPr>
          </a:p>
          <a:p>
            <a:pPr marL="342900" indent="-342900" algn="l">
              <a:lnSpc>
                <a:spcPct val="100000"/>
              </a:lnSpc>
              <a:spcBef>
                <a:spcPts val="600"/>
              </a:spcBef>
              <a:buFont typeface="Arial" panose="020B0604020202020204" pitchFamily="34" charset="0"/>
              <a:buChar char="•"/>
            </a:pPr>
            <a:r>
              <a:rPr lang="en-GB" sz="1800" dirty="0" smtClean="0">
                <a:solidFill>
                  <a:schemeClr val="bg1"/>
                </a:solidFill>
                <a:latin typeface="Arial" panose="020B0604020202020204" pitchFamily="34" charset="0"/>
                <a:cs typeface="Arial" panose="020B0604020202020204" pitchFamily="34" charset="0"/>
              </a:rPr>
              <a:t>ACCIDENT SA CONSTRUCTION</a:t>
            </a:r>
          </a:p>
          <a:p>
            <a:pPr marL="342900" indent="-342900" algn="l">
              <a:lnSpc>
                <a:spcPct val="100000"/>
              </a:lnSpc>
              <a:spcBef>
                <a:spcPts val="600"/>
              </a:spcBef>
              <a:buFont typeface="Arial" panose="020B0604020202020204" pitchFamily="34" charset="0"/>
              <a:buChar char="•"/>
            </a:pPr>
            <a:r>
              <a:rPr lang="en-GB" sz="1800" dirty="0" smtClean="0">
                <a:solidFill>
                  <a:schemeClr val="bg1"/>
                </a:solidFill>
                <a:latin typeface="Arial" panose="020B0604020202020204" pitchFamily="34" charset="0"/>
                <a:cs typeface="Arial" panose="020B0604020202020204" pitchFamily="34" charset="0"/>
              </a:rPr>
              <a:t>NAKOMATOSE NG MARAMING LINGGO</a:t>
            </a:r>
          </a:p>
          <a:p>
            <a:pPr marL="342900" indent="-342900" algn="l">
              <a:lnSpc>
                <a:spcPct val="100000"/>
              </a:lnSpc>
              <a:spcBef>
                <a:spcPts val="600"/>
              </a:spcBef>
              <a:buFont typeface="Arial" panose="020B0604020202020204" pitchFamily="34" charset="0"/>
              <a:buChar char="•"/>
            </a:pPr>
            <a:r>
              <a:rPr lang="en-GB" sz="1800" dirty="0" smtClean="0">
                <a:solidFill>
                  <a:schemeClr val="bg1"/>
                </a:solidFill>
                <a:latin typeface="Arial" panose="020B0604020202020204" pitchFamily="34" charset="0"/>
                <a:cs typeface="Arial" panose="020B0604020202020204" pitchFamily="34" charset="0"/>
              </a:rPr>
              <a:t>NAMATAYAN NG ABOGADO </a:t>
            </a:r>
          </a:p>
          <a:p>
            <a:pPr marL="0" indent="0" algn="l">
              <a:lnSpc>
                <a:spcPct val="100000"/>
              </a:lnSpc>
              <a:spcBef>
                <a:spcPts val="600"/>
              </a:spcBef>
              <a:buNone/>
            </a:pPr>
            <a:r>
              <a:rPr lang="en-GB" sz="1800" dirty="0">
                <a:solidFill>
                  <a:schemeClr val="bg1"/>
                </a:solidFill>
                <a:latin typeface="Arial" panose="020B0604020202020204" pitchFamily="34" charset="0"/>
                <a:cs typeface="Arial" panose="020B0604020202020204" pitchFamily="34" charset="0"/>
              </a:rPr>
              <a:t> </a:t>
            </a:r>
            <a:r>
              <a:rPr lang="en-GB" sz="1800" dirty="0" smtClean="0">
                <a:solidFill>
                  <a:schemeClr val="bg1"/>
                </a:solidFill>
                <a:latin typeface="Arial" panose="020B0604020202020204" pitchFamily="34" charset="0"/>
                <a:cs typeface="Arial" panose="020B0604020202020204" pitchFamily="34" charset="0"/>
              </a:rPr>
              <a:t>     PARA SA KANYANG LIABILITY CLAIM</a:t>
            </a:r>
          </a:p>
          <a:p>
            <a:pPr marL="342900" indent="-342900" algn="l">
              <a:lnSpc>
                <a:spcPct val="100000"/>
              </a:lnSpc>
              <a:spcBef>
                <a:spcPts val="600"/>
              </a:spcBef>
              <a:buFont typeface="Arial" panose="020B0604020202020204" pitchFamily="34" charset="0"/>
              <a:buChar char="•"/>
            </a:pPr>
            <a:r>
              <a:rPr lang="en-GB" sz="1800" dirty="0" smtClean="0">
                <a:solidFill>
                  <a:schemeClr val="bg1"/>
                </a:solidFill>
                <a:latin typeface="Arial" panose="020B0604020202020204" pitchFamily="34" charset="0"/>
                <a:cs typeface="Arial" panose="020B0604020202020204" pitchFamily="34" charset="0"/>
              </a:rPr>
              <a:t>CAR ACCIDENT</a:t>
            </a:r>
          </a:p>
          <a:p>
            <a:pPr marL="342900" indent="-342900" algn="l">
              <a:lnSpc>
                <a:spcPct val="100000"/>
              </a:lnSpc>
              <a:spcBef>
                <a:spcPts val="600"/>
              </a:spcBef>
              <a:buFont typeface="Arial" panose="020B0604020202020204" pitchFamily="34" charset="0"/>
              <a:buChar char="•"/>
            </a:pPr>
            <a:r>
              <a:rPr lang="en-GB" sz="1800" dirty="0" smtClean="0">
                <a:solidFill>
                  <a:schemeClr val="bg1"/>
                </a:solidFill>
                <a:latin typeface="Arial" panose="020B0604020202020204" pitchFamily="34" charset="0"/>
                <a:cs typeface="Arial" panose="020B0604020202020204" pitchFamily="34" charset="0"/>
              </a:rPr>
              <a:t>NANAKAWAN PA NG PERA</a:t>
            </a:r>
          </a:p>
          <a:p>
            <a:pPr marL="342900" indent="-342900" algn="l">
              <a:lnSpc>
                <a:spcPct val="100000"/>
              </a:lnSpc>
              <a:spcBef>
                <a:spcPts val="600"/>
              </a:spcBef>
              <a:buFont typeface="Arial" panose="020B0604020202020204" pitchFamily="34" charset="0"/>
              <a:buChar char="•"/>
            </a:pPr>
            <a:r>
              <a:rPr lang="en-GB" sz="1800" dirty="0" smtClean="0">
                <a:solidFill>
                  <a:schemeClr val="bg1"/>
                </a:solidFill>
                <a:latin typeface="Arial" panose="020B0604020202020204" pitchFamily="34" charset="0"/>
                <a:cs typeface="Arial" panose="020B0604020202020204" pitchFamily="34" charset="0"/>
              </a:rPr>
              <a:t>PINALAYAS SA KANILANG TIRAHAN</a:t>
            </a:r>
          </a:p>
          <a:p>
            <a:pPr marL="342900" indent="-342900" algn="l">
              <a:lnSpc>
                <a:spcPct val="100000"/>
              </a:lnSpc>
              <a:spcBef>
                <a:spcPts val="600"/>
              </a:spcBef>
              <a:buFont typeface="Arial" panose="020B0604020202020204" pitchFamily="34" charset="0"/>
              <a:buChar char="•"/>
            </a:pPr>
            <a:r>
              <a:rPr lang="en-GB" sz="1800" dirty="0" smtClean="0">
                <a:solidFill>
                  <a:schemeClr val="bg1"/>
                </a:solidFill>
                <a:latin typeface="Arial" panose="020B0604020202020204" pitchFamily="34" charset="0"/>
                <a:cs typeface="Arial" panose="020B0604020202020204" pitchFamily="34" charset="0"/>
              </a:rPr>
              <a:t>NAGKASAKIT NG LUPPOSE AT SAKIT</a:t>
            </a:r>
          </a:p>
          <a:p>
            <a:pPr marL="0" indent="0" algn="l">
              <a:lnSpc>
                <a:spcPct val="100000"/>
              </a:lnSpc>
              <a:spcBef>
                <a:spcPts val="600"/>
              </a:spcBef>
              <a:buNone/>
            </a:pPr>
            <a:r>
              <a:rPr lang="en-GB" sz="1800" dirty="0">
                <a:solidFill>
                  <a:schemeClr val="bg1"/>
                </a:solidFill>
                <a:latin typeface="Arial" panose="020B0604020202020204" pitchFamily="34" charset="0"/>
                <a:cs typeface="Arial" panose="020B0604020202020204" pitchFamily="34" charset="0"/>
              </a:rPr>
              <a:t> </a:t>
            </a:r>
            <a:r>
              <a:rPr lang="en-GB" sz="1800" dirty="0" smtClean="0">
                <a:solidFill>
                  <a:schemeClr val="bg1"/>
                </a:solidFill>
                <a:latin typeface="Arial" panose="020B0604020202020204" pitchFamily="34" charset="0"/>
                <a:cs typeface="Arial" panose="020B0604020202020204" pitchFamily="34" charset="0"/>
              </a:rPr>
              <a:t>     SA </a:t>
            </a:r>
            <a:r>
              <a:rPr lang="en-GB" sz="1800" dirty="0" smtClean="0">
                <a:solidFill>
                  <a:schemeClr val="bg1"/>
                </a:solidFill>
                <a:latin typeface="Arial" panose="020B0604020202020204" pitchFamily="34" charset="0"/>
                <a:cs typeface="Arial" panose="020B0604020202020204" pitchFamily="34" charset="0"/>
              </a:rPr>
              <a:t>BAGA.</a:t>
            </a:r>
          </a:p>
          <a:p>
            <a:pPr>
              <a:lnSpc>
                <a:spcPct val="100000"/>
              </a:lnSpc>
              <a:spcBef>
                <a:spcPts val="600"/>
              </a:spcBef>
            </a:pPr>
            <a:r>
              <a:rPr lang="en-GB" sz="1800" dirty="0" smtClean="0">
                <a:solidFill>
                  <a:schemeClr val="bg1"/>
                </a:solidFill>
                <a:latin typeface="Arial" panose="020B0604020202020204" pitchFamily="34" charset="0"/>
                <a:cs typeface="Arial" panose="020B0604020202020204" pitchFamily="34" charset="0"/>
              </a:rPr>
              <a:t>42 URI NG GAMOT INIINOM PARA SA SAKIT NIYA SA PUSO AT ATAY.</a:t>
            </a:r>
            <a:endParaRPr lang="en-GB" sz="1800" dirty="0" smtClean="0">
              <a:solidFill>
                <a:schemeClr val="bg1"/>
              </a:solidFill>
              <a:latin typeface="Arial" panose="020B0604020202020204" pitchFamily="34" charset="0"/>
              <a:cs typeface="Arial" panose="020B0604020202020204" pitchFamily="34" charset="0"/>
            </a:endParaRPr>
          </a:p>
          <a:p>
            <a:pPr marL="0" indent="0" algn="l">
              <a:lnSpc>
                <a:spcPct val="100000"/>
              </a:lnSpc>
              <a:spcBef>
                <a:spcPts val="600"/>
              </a:spcBef>
              <a:buNone/>
            </a:pPr>
            <a:endParaRPr lang="en-GB" sz="1800" dirty="0" smtClean="0">
              <a:solidFill>
                <a:schemeClr val="bg1"/>
              </a:solidFill>
              <a:latin typeface="Arial" panose="020B0604020202020204" pitchFamily="34" charset="0"/>
              <a:cs typeface="Arial" panose="020B0604020202020204" pitchFamily="34" charset="0"/>
            </a:endParaRPr>
          </a:p>
          <a:p>
            <a:pPr algn="l">
              <a:lnSpc>
                <a:spcPct val="100000"/>
              </a:lnSpc>
              <a:spcBef>
                <a:spcPts val="600"/>
              </a:spcBef>
            </a:pPr>
            <a:endParaRPr lang="en-GB" sz="1800" dirty="0" smtClean="0">
              <a:solidFill>
                <a:schemeClr val="bg1"/>
              </a:solidFill>
            </a:endParaRPr>
          </a:p>
          <a:p>
            <a:pPr marL="342900" indent="-342900" algn="l">
              <a:lnSpc>
                <a:spcPct val="100000"/>
              </a:lnSpc>
              <a:spcBef>
                <a:spcPts val="600"/>
              </a:spcBef>
              <a:buFont typeface="Arial" panose="020B0604020202020204" pitchFamily="34" charset="0"/>
              <a:buChar char="•"/>
            </a:pPr>
            <a:endParaRPr lang="en-GB" sz="1800" dirty="0" smtClean="0">
              <a:solidFill>
                <a:schemeClr val="bg1"/>
              </a:solidFill>
            </a:endParaRPr>
          </a:p>
          <a:p>
            <a:pPr marL="342900" indent="-342900" algn="l">
              <a:lnSpc>
                <a:spcPct val="100000"/>
              </a:lnSpc>
              <a:spcBef>
                <a:spcPts val="600"/>
              </a:spcBef>
              <a:buFont typeface="Arial" panose="020B0604020202020204" pitchFamily="34" charset="0"/>
              <a:buChar char="•"/>
            </a:pPr>
            <a:endParaRPr lang="en-GB" sz="1800" dirty="0" smtClean="0">
              <a:solidFill>
                <a:schemeClr val="bg1"/>
              </a:solidFill>
            </a:endParaRPr>
          </a:p>
          <a:p>
            <a:pPr marL="342900" indent="-342900" algn="l">
              <a:lnSpc>
                <a:spcPct val="100000"/>
              </a:lnSpc>
              <a:spcBef>
                <a:spcPts val="600"/>
              </a:spcBef>
              <a:buFont typeface="Arial" panose="020B0604020202020204" pitchFamily="34" charset="0"/>
              <a:buChar char="•"/>
            </a:pPr>
            <a:endParaRPr lang="en-GB" dirty="0" smtClean="0">
              <a:solidFill>
                <a:schemeClr val="bg1"/>
              </a:solidFill>
            </a:endParaRPr>
          </a:p>
          <a:p>
            <a:pPr algn="l">
              <a:lnSpc>
                <a:spcPct val="100000"/>
              </a:lnSpc>
              <a:spcBef>
                <a:spcPts val="600"/>
              </a:spcBef>
            </a:pPr>
            <a:endParaRPr lang="en-GB" dirty="0" smtClean="0">
              <a:solidFill>
                <a:schemeClr val="bg1"/>
              </a:solidFill>
            </a:endParaRPr>
          </a:p>
          <a:p>
            <a:pPr algn="l">
              <a:spcBef>
                <a:spcPts val="600"/>
              </a:spcBef>
            </a:pPr>
            <a:endParaRPr lang="en-GB" dirty="0" smtClean="0">
              <a:solidFill>
                <a:schemeClr val="bg1"/>
              </a:solidFill>
            </a:endParaRPr>
          </a:p>
        </p:txBody>
      </p:sp>
      <p:sp>
        <p:nvSpPr>
          <p:cNvPr id="5" name="Content Placeholder 4"/>
          <p:cNvSpPr>
            <a:spLocks noGrp="1"/>
          </p:cNvSpPr>
          <p:nvPr>
            <p:ph sz="half" idx="2"/>
          </p:nvPr>
        </p:nvSpPr>
        <p:spPr>
          <a:xfrm>
            <a:off x="6096000" y="2276199"/>
            <a:ext cx="5181600" cy="4351338"/>
          </a:xfrm>
        </p:spPr>
        <p:txBody>
          <a:bodyPr>
            <a:normAutofit/>
          </a:bodyPr>
          <a:lstStyle/>
          <a:p>
            <a:pPr marL="0" indent="0" algn="ctr">
              <a:buNone/>
            </a:pPr>
            <a:r>
              <a:rPr lang="en-GB" dirty="0" err="1" smtClean="0">
                <a:solidFill>
                  <a:schemeClr val="bg1"/>
                </a:solidFill>
                <a:latin typeface="Arial" panose="020B0604020202020204" pitchFamily="34" charset="0"/>
                <a:cs typeface="Arial" panose="020B0604020202020204" pitchFamily="34" charset="0"/>
              </a:rPr>
              <a:t>Mga</a:t>
            </a:r>
            <a:r>
              <a:rPr lang="en-GB" dirty="0" smtClean="0">
                <a:solidFill>
                  <a:schemeClr val="bg1"/>
                </a:solidFill>
                <a:latin typeface="Arial" panose="020B0604020202020204" pitchFamily="34" charset="0"/>
                <a:cs typeface="Arial" panose="020B0604020202020204" pitchFamily="34" charset="0"/>
              </a:rPr>
              <a:t> </a:t>
            </a:r>
            <a:r>
              <a:rPr lang="en-GB" dirty="0" err="1" smtClean="0">
                <a:solidFill>
                  <a:schemeClr val="bg1"/>
                </a:solidFill>
                <a:latin typeface="Arial" panose="020B0604020202020204" pitchFamily="34" charset="0"/>
                <a:cs typeface="Arial" panose="020B0604020202020204" pitchFamily="34" charset="0"/>
              </a:rPr>
              <a:t>tagumpay</a:t>
            </a:r>
            <a:endParaRPr lang="en-GB" dirty="0" smtClean="0">
              <a:solidFill>
                <a:schemeClr val="bg1"/>
              </a:solidFill>
              <a:latin typeface="Arial" panose="020B0604020202020204" pitchFamily="34" charset="0"/>
              <a:cs typeface="Arial" panose="020B0604020202020204" pitchFamily="34" charset="0"/>
            </a:endParaRPr>
          </a:p>
          <a:p>
            <a:r>
              <a:rPr lang="en-GB" sz="1800" dirty="0">
                <a:solidFill>
                  <a:schemeClr val="bg1"/>
                </a:solidFill>
                <a:latin typeface="Arial" panose="020B0604020202020204" pitchFamily="34" charset="0"/>
                <a:cs typeface="Arial" panose="020B0604020202020204" pitchFamily="34" charset="0"/>
              </a:rPr>
              <a:t>HINDI SIYA HUMIHINTO SA KANYANG GINAGAWA PARA SA DIOS.</a:t>
            </a:r>
          </a:p>
          <a:p>
            <a:r>
              <a:rPr lang="en-GB" sz="1800" dirty="0" smtClean="0">
                <a:solidFill>
                  <a:schemeClr val="bg1"/>
                </a:solidFill>
                <a:latin typeface="Arial" panose="020B0604020202020204" pitchFamily="34" charset="0"/>
                <a:cs typeface="Arial" panose="020B0604020202020204" pitchFamily="34" charset="0"/>
              </a:rPr>
              <a:t>NAGBIBIGAY SIYA NG PAG-ASA SA MGA TAO SA HOSPITAL</a:t>
            </a:r>
          </a:p>
          <a:p>
            <a:r>
              <a:rPr lang="en-GB" sz="1800" dirty="0" smtClean="0">
                <a:solidFill>
                  <a:schemeClr val="bg1"/>
                </a:solidFill>
                <a:latin typeface="Arial" panose="020B0604020202020204" pitchFamily="34" charset="0"/>
                <a:cs typeface="Arial" panose="020B0604020202020204" pitchFamily="34" charset="0"/>
              </a:rPr>
              <a:t>NAGMIMINISTER DIN SIYA SA MARAMING MAY SAKIT NA DINADALAW NIYA LINGGO </a:t>
            </a:r>
            <a:r>
              <a:rPr lang="en-GB" sz="1800" dirty="0" err="1" smtClean="0">
                <a:solidFill>
                  <a:schemeClr val="bg1"/>
                </a:solidFill>
                <a:latin typeface="Arial" panose="020B0604020202020204" pitchFamily="34" charset="0"/>
                <a:cs typeface="Arial" panose="020B0604020202020204" pitchFamily="34" charset="0"/>
              </a:rPr>
              <a:t>LINGGO</a:t>
            </a:r>
            <a:r>
              <a:rPr lang="en-GB" sz="1800" dirty="0" smtClean="0">
                <a:solidFill>
                  <a:schemeClr val="bg1"/>
                </a:solidFill>
                <a:latin typeface="Arial" panose="020B0604020202020204" pitchFamily="34" charset="0"/>
                <a:cs typeface="Arial" panose="020B0604020202020204" pitchFamily="34" charset="0"/>
              </a:rPr>
              <a:t>.</a:t>
            </a:r>
          </a:p>
          <a:p>
            <a:r>
              <a:rPr lang="en-GB" sz="1800" dirty="0" smtClean="0">
                <a:solidFill>
                  <a:schemeClr val="bg1"/>
                </a:solidFill>
                <a:latin typeface="Arial" panose="020B0604020202020204" pitchFamily="34" charset="0"/>
                <a:cs typeface="Arial" panose="020B0604020202020204" pitchFamily="34" charset="0"/>
              </a:rPr>
              <a:t>NAKABISITA </a:t>
            </a:r>
            <a:r>
              <a:rPr lang="en-GB" sz="1800" dirty="0">
                <a:solidFill>
                  <a:schemeClr val="bg1"/>
                </a:solidFill>
                <a:latin typeface="Arial" panose="020B0604020202020204" pitchFamily="34" charset="0"/>
                <a:cs typeface="Arial" panose="020B0604020202020204" pitchFamily="34" charset="0"/>
              </a:rPr>
              <a:t>SA </a:t>
            </a:r>
            <a:r>
              <a:rPr lang="en-GB" sz="1800" dirty="0" smtClean="0">
                <a:solidFill>
                  <a:schemeClr val="bg1"/>
                </a:solidFill>
                <a:latin typeface="Arial" panose="020B0604020202020204" pitchFamily="34" charset="0"/>
                <a:cs typeface="Arial" panose="020B0604020202020204" pitchFamily="34" charset="0"/>
              </a:rPr>
              <a:t>MAHIHIRAP</a:t>
            </a:r>
          </a:p>
          <a:p>
            <a:r>
              <a:rPr lang="en-GB" sz="1800" dirty="0" smtClean="0">
                <a:solidFill>
                  <a:schemeClr val="bg1"/>
                </a:solidFill>
                <a:latin typeface="Arial" panose="020B0604020202020204" pitchFamily="34" charset="0"/>
                <a:cs typeface="Arial" panose="020B0604020202020204" pitchFamily="34" charset="0"/>
              </a:rPr>
              <a:t>KINILALA SIYA SA KANILANG LUGAR NA BILANG PAG-ASA</a:t>
            </a:r>
            <a:endParaRPr lang="en-GB" sz="1800" dirty="0">
              <a:solidFill>
                <a:schemeClr val="bg1"/>
              </a:solidFill>
              <a:latin typeface="Arial" panose="020B0604020202020204" pitchFamily="34" charset="0"/>
              <a:cs typeface="Arial" panose="020B0604020202020204" pitchFamily="34" charset="0"/>
            </a:endParaRPr>
          </a:p>
          <a:p>
            <a:endParaRPr lang="en-PH"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4344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7"/>
            <a:ext cx="12191997" cy="6857983"/>
          </a:xfrm>
          <a:prstGeom prst="rect">
            <a:avLst/>
          </a:prstGeom>
        </p:spPr>
      </p:pic>
      <p:sp>
        <p:nvSpPr>
          <p:cNvPr id="2" name="Title 1"/>
          <p:cNvSpPr>
            <a:spLocks noGrp="1"/>
          </p:cNvSpPr>
          <p:nvPr>
            <p:ph type="ctrTitle"/>
          </p:nvPr>
        </p:nvSpPr>
        <p:spPr>
          <a:xfrm>
            <a:off x="1883229" y="888275"/>
            <a:ext cx="8425543" cy="3553096"/>
          </a:xfrm>
        </p:spPr>
        <p:txBody>
          <a:bodyPr>
            <a:normAutofit/>
          </a:bodyPr>
          <a:lstStyle/>
          <a:p>
            <a:r>
              <a:rPr lang="en-GB" sz="4800" dirty="0" smtClean="0">
                <a:solidFill>
                  <a:schemeClr val="bg1"/>
                </a:solidFill>
                <a:latin typeface="Arial" panose="020B0604020202020204" pitchFamily="34" charset="0"/>
                <a:cs typeface="Arial" panose="020B0604020202020204" pitchFamily="34" charset="0"/>
              </a:rPr>
              <a:t>TATLONG URI NG LABAN AS A CHRISTIAN PLAYER </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1419498" y="2664822"/>
            <a:ext cx="9144000" cy="3108961"/>
          </a:xfrm>
        </p:spPr>
        <p:txBody>
          <a:bodyPr>
            <a:normAutofit/>
          </a:bodyPr>
          <a:lstStyle/>
          <a:p>
            <a:pPr>
              <a:spcBef>
                <a:spcPts val="600"/>
              </a:spcBef>
            </a:pPr>
            <a:endParaRPr lang="en-GB" sz="3600" dirty="0" smtClean="0">
              <a:solidFill>
                <a:schemeClr val="bg1"/>
              </a:solidFill>
            </a:endParaRPr>
          </a:p>
          <a:p>
            <a:pPr marL="432000" indent="-432000" algn="l">
              <a:spcBef>
                <a:spcPts val="600"/>
              </a:spcBef>
              <a:buFont typeface="Arial" panose="020B0604020202020204" pitchFamily="34" charset="0"/>
              <a:buChar char="•"/>
            </a:pPr>
            <a:r>
              <a:rPr lang="en-GB" sz="3600" dirty="0" smtClean="0">
                <a:solidFill>
                  <a:schemeClr val="bg1"/>
                </a:solidFill>
                <a:latin typeface="Arial" panose="020B0604020202020204" pitchFamily="34" charset="0"/>
                <a:cs typeface="Arial" panose="020B0604020202020204" pitchFamily="34" charset="0"/>
              </a:rPr>
              <a:t>OPENING GAME</a:t>
            </a:r>
          </a:p>
        </p:txBody>
      </p:sp>
    </p:spTree>
    <p:extLst>
      <p:ext uri="{BB962C8B-B14F-4D97-AF65-F5344CB8AC3E}">
        <p14:creationId xmlns:p14="http://schemas.microsoft.com/office/powerpoint/2010/main" val="2181728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ctrTitle"/>
          </p:nvPr>
        </p:nvSpPr>
        <p:spPr>
          <a:xfrm>
            <a:off x="1883228" y="346157"/>
            <a:ext cx="8425543" cy="3082834"/>
          </a:xfrm>
        </p:spPr>
        <p:txBody>
          <a:bodyPr>
            <a:normAutofit/>
          </a:bodyPr>
          <a:lstStyle/>
          <a:p>
            <a:r>
              <a:rPr lang="en-GB" sz="4800" dirty="0" smtClean="0">
                <a:solidFill>
                  <a:schemeClr val="bg1"/>
                </a:solidFill>
                <a:latin typeface="Arial" panose="020B0604020202020204" pitchFamily="34" charset="0"/>
                <a:cs typeface="Arial" panose="020B0604020202020204" pitchFamily="34" charset="0"/>
              </a:rPr>
              <a:t>OPENING GAME</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600892" y="1600183"/>
            <a:ext cx="11038114" cy="5153314"/>
          </a:xfrm>
        </p:spPr>
        <p:txBody>
          <a:bodyPr>
            <a:normAutofit/>
          </a:bodyPr>
          <a:lstStyle/>
          <a:p>
            <a:pPr algn="l">
              <a:spcBef>
                <a:spcPts val="600"/>
              </a:spcBef>
            </a:pPr>
            <a:r>
              <a:rPr lang="en-GB" sz="3200" dirty="0" smtClean="0">
                <a:solidFill>
                  <a:schemeClr val="bg1"/>
                </a:solidFill>
              </a:rPr>
              <a:t>THE OPENING IS THE STAGE OF THE GAME IN WHICH PLAYER DEVELOP THEIR PIECES, GET THEIR KING TO SAFETY, AND ATTEMP TO CONTROL THE CENTER.</a:t>
            </a:r>
          </a:p>
          <a:p>
            <a:pPr algn="l">
              <a:spcBef>
                <a:spcPts val="600"/>
              </a:spcBef>
            </a:pPr>
            <a:endParaRPr lang="en-GB" sz="3200" dirty="0">
              <a:solidFill>
                <a:schemeClr val="bg1"/>
              </a:solidFill>
            </a:endParaRPr>
          </a:p>
          <a:p>
            <a:pPr marL="457200" indent="-457200" algn="l">
              <a:spcBef>
                <a:spcPts val="600"/>
              </a:spcBef>
              <a:buFont typeface="Arial" panose="020B0604020202020204" pitchFamily="34" charset="0"/>
              <a:buChar char="•"/>
            </a:pPr>
            <a:r>
              <a:rPr lang="en-GB" sz="3200" dirty="0" smtClean="0">
                <a:solidFill>
                  <a:schemeClr val="bg1"/>
                </a:solidFill>
              </a:rPr>
              <a:t>OPENING STAGE</a:t>
            </a:r>
          </a:p>
          <a:p>
            <a:pPr marL="457200" indent="-457200" algn="l">
              <a:spcBef>
                <a:spcPts val="600"/>
              </a:spcBef>
              <a:buFont typeface="Arial" panose="020B0604020202020204" pitchFamily="34" charset="0"/>
              <a:buChar char="•"/>
            </a:pPr>
            <a:r>
              <a:rPr lang="en-GB" sz="3200" dirty="0" smtClean="0">
                <a:solidFill>
                  <a:schemeClr val="bg1"/>
                </a:solidFill>
              </a:rPr>
              <a:t>PLAYER DEVELOP</a:t>
            </a:r>
          </a:p>
          <a:p>
            <a:pPr marL="457200" indent="-457200" algn="l">
              <a:spcBef>
                <a:spcPts val="600"/>
              </a:spcBef>
              <a:buFont typeface="Arial" panose="020B0604020202020204" pitchFamily="34" charset="0"/>
              <a:buChar char="•"/>
            </a:pPr>
            <a:r>
              <a:rPr lang="en-GB" sz="3200" dirty="0" smtClean="0">
                <a:solidFill>
                  <a:schemeClr val="bg1"/>
                </a:solidFill>
              </a:rPr>
              <a:t>SAFETY KING</a:t>
            </a:r>
          </a:p>
          <a:p>
            <a:pPr>
              <a:spcBef>
                <a:spcPts val="600"/>
              </a:spcBef>
            </a:pPr>
            <a:endParaRPr lang="en-GB" sz="3200" dirty="0">
              <a:solidFill>
                <a:schemeClr val="bg1"/>
              </a:solidFill>
            </a:endParaRPr>
          </a:p>
          <a:p>
            <a:pPr>
              <a:spcBef>
                <a:spcPts val="600"/>
              </a:spcBef>
            </a:pPr>
            <a:endParaRPr lang="en-GB" sz="3200" dirty="0" smtClean="0">
              <a:solidFill>
                <a:schemeClr val="bg1"/>
              </a:solidFill>
            </a:endParaRPr>
          </a:p>
        </p:txBody>
      </p:sp>
    </p:spTree>
    <p:extLst>
      <p:ext uri="{BB962C8B-B14F-4D97-AF65-F5344CB8AC3E}">
        <p14:creationId xmlns:p14="http://schemas.microsoft.com/office/powerpoint/2010/main" val="789421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ctrTitle"/>
          </p:nvPr>
        </p:nvSpPr>
        <p:spPr>
          <a:xfrm>
            <a:off x="1883228" y="346157"/>
            <a:ext cx="8425543" cy="3082834"/>
          </a:xfrm>
        </p:spPr>
        <p:txBody>
          <a:bodyPr>
            <a:normAutofit/>
          </a:bodyPr>
          <a:lstStyle/>
          <a:p>
            <a:r>
              <a:rPr lang="en-GB" sz="4800" dirty="0" smtClean="0">
                <a:solidFill>
                  <a:schemeClr val="bg1"/>
                </a:solidFill>
                <a:latin typeface="Arial" panose="020B0604020202020204" pitchFamily="34" charset="0"/>
                <a:cs typeface="Arial" panose="020B0604020202020204" pitchFamily="34" charset="0"/>
              </a:rPr>
              <a:t>OPENING GAME</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600892" y="1600183"/>
            <a:ext cx="11038114" cy="5153314"/>
          </a:xfrm>
        </p:spPr>
        <p:txBody>
          <a:bodyPr>
            <a:normAutofit/>
          </a:bodyPr>
          <a:lstStyle/>
          <a:p>
            <a:pPr algn="l">
              <a:spcBef>
                <a:spcPts val="600"/>
              </a:spcBef>
            </a:pPr>
            <a:endParaRPr lang="en-GB" sz="3200" dirty="0" smtClean="0">
              <a:solidFill>
                <a:schemeClr val="bg1"/>
              </a:solidFill>
            </a:endParaRPr>
          </a:p>
          <a:p>
            <a:pPr>
              <a:spcBef>
                <a:spcPts val="600"/>
              </a:spcBef>
            </a:pPr>
            <a:r>
              <a:rPr lang="en-GB" sz="4800" dirty="0" smtClean="0">
                <a:solidFill>
                  <a:schemeClr val="bg1"/>
                </a:solidFill>
              </a:rPr>
              <a:t>OPENING STAGE</a:t>
            </a:r>
          </a:p>
          <a:p>
            <a:pPr algn="l">
              <a:spcBef>
                <a:spcPts val="600"/>
              </a:spcBef>
            </a:pPr>
            <a:r>
              <a:rPr lang="en-GB" sz="3200" dirty="0" smtClean="0">
                <a:solidFill>
                  <a:schemeClr val="bg1"/>
                </a:solidFill>
              </a:rPr>
              <a:t>2 CORINTHIANS 5:17 </a:t>
            </a:r>
            <a:r>
              <a:rPr lang="en-PH" sz="3200" dirty="0" err="1" smtClean="0">
                <a:solidFill>
                  <a:schemeClr val="bg1"/>
                </a:solidFill>
              </a:rPr>
              <a:t>Kaya't</a:t>
            </a:r>
            <a:r>
              <a:rPr lang="en-PH" sz="3200" dirty="0" smtClean="0">
                <a:solidFill>
                  <a:schemeClr val="bg1"/>
                </a:solidFill>
              </a:rPr>
              <a:t> </a:t>
            </a:r>
            <a:r>
              <a:rPr lang="en-PH" sz="3200" dirty="0">
                <a:solidFill>
                  <a:schemeClr val="bg1"/>
                </a:solidFill>
              </a:rPr>
              <a:t>kung </a:t>
            </a:r>
            <a:r>
              <a:rPr lang="en-PH" sz="3200" dirty="0" err="1">
                <a:solidFill>
                  <a:schemeClr val="bg1"/>
                </a:solidFill>
              </a:rPr>
              <a:t>nakipag-isa</a:t>
            </a:r>
            <a:r>
              <a:rPr lang="en-PH" sz="3200" dirty="0">
                <a:solidFill>
                  <a:schemeClr val="bg1"/>
                </a:solidFill>
              </a:rPr>
              <a:t> </a:t>
            </a:r>
            <a:r>
              <a:rPr lang="en-PH" sz="3200" dirty="0" err="1">
                <a:solidFill>
                  <a:schemeClr val="bg1"/>
                </a:solidFill>
              </a:rPr>
              <a:t>na</a:t>
            </a:r>
            <a:r>
              <a:rPr lang="en-PH" sz="3200" dirty="0">
                <a:solidFill>
                  <a:schemeClr val="bg1"/>
                </a:solidFill>
              </a:rPr>
              <a:t> kay Cristo </a:t>
            </a:r>
            <a:r>
              <a:rPr lang="en-PH" sz="3200" dirty="0" err="1">
                <a:solidFill>
                  <a:schemeClr val="bg1"/>
                </a:solidFill>
              </a:rPr>
              <a:t>ang</a:t>
            </a:r>
            <a:r>
              <a:rPr lang="en-PH" sz="3200" dirty="0">
                <a:solidFill>
                  <a:schemeClr val="bg1"/>
                </a:solidFill>
              </a:rPr>
              <a:t> </a:t>
            </a:r>
            <a:r>
              <a:rPr lang="en-PH" sz="3200" dirty="0" err="1">
                <a:solidFill>
                  <a:schemeClr val="bg1"/>
                </a:solidFill>
              </a:rPr>
              <a:t>isang</a:t>
            </a:r>
            <a:r>
              <a:rPr lang="en-PH" sz="3200" dirty="0">
                <a:solidFill>
                  <a:schemeClr val="bg1"/>
                </a:solidFill>
              </a:rPr>
              <a:t> </a:t>
            </a:r>
            <a:r>
              <a:rPr lang="en-PH" sz="3200" dirty="0" err="1">
                <a:solidFill>
                  <a:schemeClr val="bg1"/>
                </a:solidFill>
              </a:rPr>
              <a:t>tao</a:t>
            </a:r>
            <a:r>
              <a:rPr lang="en-PH" sz="3200" dirty="0">
                <a:solidFill>
                  <a:schemeClr val="bg1"/>
                </a:solidFill>
              </a:rPr>
              <a:t>, </a:t>
            </a:r>
            <a:r>
              <a:rPr lang="en-PH" sz="3200" dirty="0" err="1">
                <a:solidFill>
                  <a:schemeClr val="bg1"/>
                </a:solidFill>
              </a:rPr>
              <a:t>isa</a:t>
            </a:r>
            <a:r>
              <a:rPr lang="en-PH" sz="3200" dirty="0">
                <a:solidFill>
                  <a:schemeClr val="bg1"/>
                </a:solidFill>
              </a:rPr>
              <a:t> </a:t>
            </a:r>
            <a:r>
              <a:rPr lang="en-PH" sz="3200" dirty="0" err="1">
                <a:solidFill>
                  <a:schemeClr val="bg1"/>
                </a:solidFill>
              </a:rPr>
              <a:t>na</a:t>
            </a:r>
            <a:r>
              <a:rPr lang="en-PH" sz="3200" dirty="0">
                <a:solidFill>
                  <a:schemeClr val="bg1"/>
                </a:solidFill>
              </a:rPr>
              <a:t> </a:t>
            </a:r>
            <a:r>
              <a:rPr lang="en-PH" sz="3200" dirty="0" err="1">
                <a:solidFill>
                  <a:schemeClr val="bg1"/>
                </a:solidFill>
              </a:rPr>
              <a:t>siyang</a:t>
            </a:r>
            <a:r>
              <a:rPr lang="en-PH" sz="3200" dirty="0">
                <a:solidFill>
                  <a:schemeClr val="bg1"/>
                </a:solidFill>
              </a:rPr>
              <a:t> </a:t>
            </a:r>
            <a:r>
              <a:rPr lang="en-PH" sz="3200" dirty="0" err="1">
                <a:solidFill>
                  <a:schemeClr val="bg1"/>
                </a:solidFill>
              </a:rPr>
              <a:t>bagong</a:t>
            </a:r>
            <a:r>
              <a:rPr lang="en-PH" sz="3200" dirty="0">
                <a:solidFill>
                  <a:schemeClr val="bg1"/>
                </a:solidFill>
              </a:rPr>
              <a:t> </a:t>
            </a:r>
            <a:r>
              <a:rPr lang="en-PH" sz="3200" dirty="0" err="1">
                <a:solidFill>
                  <a:schemeClr val="bg1"/>
                </a:solidFill>
              </a:rPr>
              <a:t>nilalang</a:t>
            </a:r>
            <a:r>
              <a:rPr lang="en-PH" sz="3200" dirty="0">
                <a:solidFill>
                  <a:schemeClr val="bg1"/>
                </a:solidFill>
              </a:rPr>
              <a:t>. </a:t>
            </a:r>
            <a:r>
              <a:rPr lang="en-PH" sz="3200" dirty="0" err="1">
                <a:solidFill>
                  <a:schemeClr val="bg1"/>
                </a:solidFill>
              </a:rPr>
              <a:t>Wala</a:t>
            </a:r>
            <a:r>
              <a:rPr lang="en-PH" sz="3200" dirty="0">
                <a:solidFill>
                  <a:schemeClr val="bg1"/>
                </a:solidFill>
              </a:rPr>
              <a:t> </a:t>
            </a:r>
            <a:r>
              <a:rPr lang="en-PH" sz="3200" dirty="0" err="1">
                <a:solidFill>
                  <a:schemeClr val="bg1"/>
                </a:solidFill>
              </a:rPr>
              <a:t>na</a:t>
            </a:r>
            <a:r>
              <a:rPr lang="en-PH" sz="3200" dirty="0">
                <a:solidFill>
                  <a:schemeClr val="bg1"/>
                </a:solidFill>
              </a:rPr>
              <a:t> </a:t>
            </a:r>
            <a:r>
              <a:rPr lang="en-PH" sz="3200" dirty="0" err="1">
                <a:solidFill>
                  <a:schemeClr val="bg1"/>
                </a:solidFill>
              </a:rPr>
              <a:t>ang</a:t>
            </a:r>
            <a:r>
              <a:rPr lang="en-PH" sz="3200" dirty="0">
                <a:solidFill>
                  <a:schemeClr val="bg1"/>
                </a:solidFill>
              </a:rPr>
              <a:t> </a:t>
            </a:r>
            <a:r>
              <a:rPr lang="en-PH" sz="3200" dirty="0" err="1">
                <a:solidFill>
                  <a:schemeClr val="bg1"/>
                </a:solidFill>
              </a:rPr>
              <a:t>dati</a:t>
            </a:r>
            <a:r>
              <a:rPr lang="en-PH" sz="3200" dirty="0">
                <a:solidFill>
                  <a:schemeClr val="bg1"/>
                </a:solidFill>
              </a:rPr>
              <a:t> </a:t>
            </a:r>
            <a:r>
              <a:rPr lang="en-PH" sz="3200" dirty="0" err="1">
                <a:solidFill>
                  <a:schemeClr val="bg1"/>
                </a:solidFill>
              </a:rPr>
              <a:t>niyang</a:t>
            </a:r>
            <a:r>
              <a:rPr lang="en-PH" sz="3200" dirty="0">
                <a:solidFill>
                  <a:schemeClr val="bg1"/>
                </a:solidFill>
              </a:rPr>
              <a:t> </a:t>
            </a:r>
            <a:r>
              <a:rPr lang="en-PH" sz="3200" dirty="0" err="1">
                <a:solidFill>
                  <a:schemeClr val="bg1"/>
                </a:solidFill>
              </a:rPr>
              <a:t>pagkatao</a:t>
            </a:r>
            <a:r>
              <a:rPr lang="en-PH" sz="3200" dirty="0">
                <a:solidFill>
                  <a:schemeClr val="bg1"/>
                </a:solidFill>
              </a:rPr>
              <a:t>, </a:t>
            </a:r>
            <a:r>
              <a:rPr lang="en-PH" sz="3200" dirty="0" err="1">
                <a:solidFill>
                  <a:schemeClr val="bg1"/>
                </a:solidFill>
              </a:rPr>
              <a:t>sa</a:t>
            </a:r>
            <a:r>
              <a:rPr lang="en-PH" sz="3200" dirty="0">
                <a:solidFill>
                  <a:schemeClr val="bg1"/>
                </a:solidFill>
              </a:rPr>
              <a:t> </a:t>
            </a:r>
            <a:r>
              <a:rPr lang="en-PH" sz="3200" dirty="0" err="1">
                <a:solidFill>
                  <a:schemeClr val="bg1"/>
                </a:solidFill>
              </a:rPr>
              <a:t>halip</a:t>
            </a:r>
            <a:r>
              <a:rPr lang="en-PH" sz="3200" dirty="0">
                <a:solidFill>
                  <a:schemeClr val="bg1"/>
                </a:solidFill>
              </a:rPr>
              <a:t>, </a:t>
            </a:r>
            <a:r>
              <a:rPr lang="en-PH" sz="3200" dirty="0" err="1">
                <a:solidFill>
                  <a:schemeClr val="bg1"/>
                </a:solidFill>
              </a:rPr>
              <a:t>ito'y</a:t>
            </a:r>
            <a:r>
              <a:rPr lang="en-PH" sz="3200" dirty="0">
                <a:solidFill>
                  <a:schemeClr val="bg1"/>
                </a:solidFill>
              </a:rPr>
              <a:t> </a:t>
            </a:r>
            <a:r>
              <a:rPr lang="en-PH" sz="3200" dirty="0" err="1">
                <a:solidFill>
                  <a:schemeClr val="bg1"/>
                </a:solidFill>
              </a:rPr>
              <a:t>napalitan</a:t>
            </a:r>
            <a:r>
              <a:rPr lang="en-PH" sz="3200" dirty="0">
                <a:solidFill>
                  <a:schemeClr val="bg1"/>
                </a:solidFill>
              </a:rPr>
              <a:t> </a:t>
            </a:r>
            <a:r>
              <a:rPr lang="en-PH" sz="3200" dirty="0" err="1">
                <a:solidFill>
                  <a:schemeClr val="bg1"/>
                </a:solidFill>
              </a:rPr>
              <a:t>na</a:t>
            </a:r>
            <a:r>
              <a:rPr lang="en-PH" sz="3200" dirty="0">
                <a:solidFill>
                  <a:schemeClr val="bg1"/>
                </a:solidFill>
              </a:rPr>
              <a:t> ng </a:t>
            </a:r>
            <a:r>
              <a:rPr lang="en-PH" sz="3200" dirty="0" err="1" smtClean="0">
                <a:solidFill>
                  <a:schemeClr val="bg1"/>
                </a:solidFill>
              </a:rPr>
              <a:t>bago</a:t>
            </a:r>
            <a:r>
              <a:rPr lang="en-PH" sz="3200" dirty="0" smtClean="0">
                <a:solidFill>
                  <a:schemeClr val="bg1"/>
                </a:solidFill>
              </a:rPr>
              <a:t>.</a:t>
            </a:r>
          </a:p>
          <a:p>
            <a:pPr algn="l">
              <a:spcBef>
                <a:spcPts val="600"/>
              </a:spcBef>
            </a:pPr>
            <a:endParaRPr lang="en-GB" dirty="0">
              <a:solidFill>
                <a:schemeClr val="bg1"/>
              </a:solidFill>
            </a:endParaRPr>
          </a:p>
          <a:p>
            <a:pPr marL="571500" indent="-571500" algn="l">
              <a:spcBef>
                <a:spcPts val="600"/>
              </a:spcBef>
              <a:buFont typeface="Arial" panose="020B0604020202020204" pitchFamily="34" charset="0"/>
              <a:buChar char="•"/>
            </a:pPr>
            <a:r>
              <a:rPr lang="en-GB" sz="3200" dirty="0" err="1" smtClean="0">
                <a:solidFill>
                  <a:schemeClr val="bg1"/>
                </a:solidFill>
              </a:rPr>
              <a:t>Kapag</a:t>
            </a:r>
            <a:r>
              <a:rPr lang="en-GB" sz="3200" dirty="0" smtClean="0">
                <a:solidFill>
                  <a:schemeClr val="bg1"/>
                </a:solidFill>
              </a:rPr>
              <a:t> </a:t>
            </a:r>
            <a:r>
              <a:rPr lang="en-GB" sz="3200" dirty="0" err="1" smtClean="0">
                <a:solidFill>
                  <a:schemeClr val="bg1"/>
                </a:solidFill>
              </a:rPr>
              <a:t>si</a:t>
            </a:r>
            <a:r>
              <a:rPr lang="en-GB" sz="3200" dirty="0" smtClean="0">
                <a:solidFill>
                  <a:schemeClr val="bg1"/>
                </a:solidFill>
              </a:rPr>
              <a:t> </a:t>
            </a:r>
            <a:r>
              <a:rPr lang="en-GB" sz="3200" dirty="0" err="1" smtClean="0">
                <a:solidFill>
                  <a:schemeClr val="bg1"/>
                </a:solidFill>
              </a:rPr>
              <a:t>Kristo</a:t>
            </a:r>
            <a:r>
              <a:rPr lang="en-GB" sz="3200" dirty="0" smtClean="0">
                <a:solidFill>
                  <a:schemeClr val="bg1"/>
                </a:solidFill>
              </a:rPr>
              <a:t> </a:t>
            </a:r>
            <a:r>
              <a:rPr lang="en-GB" sz="3200" dirty="0" err="1" smtClean="0">
                <a:solidFill>
                  <a:schemeClr val="bg1"/>
                </a:solidFill>
              </a:rPr>
              <a:t>na</a:t>
            </a:r>
            <a:r>
              <a:rPr lang="en-GB" sz="3200" dirty="0" smtClean="0">
                <a:solidFill>
                  <a:schemeClr val="bg1"/>
                </a:solidFill>
              </a:rPr>
              <a:t> </a:t>
            </a:r>
            <a:r>
              <a:rPr lang="en-GB" sz="3200" dirty="0" err="1" smtClean="0">
                <a:solidFill>
                  <a:schemeClr val="bg1"/>
                </a:solidFill>
              </a:rPr>
              <a:t>ang</a:t>
            </a:r>
            <a:r>
              <a:rPr lang="en-GB" sz="3200" dirty="0" smtClean="0">
                <a:solidFill>
                  <a:schemeClr val="bg1"/>
                </a:solidFill>
              </a:rPr>
              <a:t> </a:t>
            </a:r>
            <a:r>
              <a:rPr lang="en-GB" sz="3200" dirty="0" err="1" smtClean="0">
                <a:solidFill>
                  <a:schemeClr val="bg1"/>
                </a:solidFill>
              </a:rPr>
              <a:t>hari</a:t>
            </a:r>
            <a:r>
              <a:rPr lang="en-GB" sz="3200" dirty="0" smtClean="0">
                <a:solidFill>
                  <a:schemeClr val="bg1"/>
                </a:solidFill>
              </a:rPr>
              <a:t> ng </a:t>
            </a:r>
            <a:r>
              <a:rPr lang="en-GB" sz="3200" dirty="0" err="1" smtClean="0">
                <a:solidFill>
                  <a:schemeClr val="bg1"/>
                </a:solidFill>
              </a:rPr>
              <a:t>ating</a:t>
            </a:r>
            <a:r>
              <a:rPr lang="en-GB" sz="3200" dirty="0" smtClean="0">
                <a:solidFill>
                  <a:schemeClr val="bg1"/>
                </a:solidFill>
              </a:rPr>
              <a:t> </a:t>
            </a:r>
            <a:r>
              <a:rPr lang="en-GB" sz="3200" dirty="0" err="1" smtClean="0">
                <a:solidFill>
                  <a:schemeClr val="bg1"/>
                </a:solidFill>
              </a:rPr>
              <a:t>buhay</a:t>
            </a:r>
            <a:r>
              <a:rPr lang="en-GB" sz="3200" dirty="0" smtClean="0">
                <a:solidFill>
                  <a:schemeClr val="bg1"/>
                </a:solidFill>
              </a:rPr>
              <a:t> </a:t>
            </a:r>
            <a:r>
              <a:rPr lang="en-GB" sz="3200" dirty="0" err="1" smtClean="0">
                <a:solidFill>
                  <a:schemeClr val="bg1"/>
                </a:solidFill>
              </a:rPr>
              <a:t>doon</a:t>
            </a:r>
            <a:r>
              <a:rPr lang="en-GB" sz="3200" dirty="0" smtClean="0">
                <a:solidFill>
                  <a:schemeClr val="bg1"/>
                </a:solidFill>
              </a:rPr>
              <a:t> mag </a:t>
            </a:r>
            <a:r>
              <a:rPr lang="en-GB" sz="3200" dirty="0" err="1" smtClean="0">
                <a:solidFill>
                  <a:schemeClr val="bg1"/>
                </a:solidFill>
              </a:rPr>
              <a:t>sisimula</a:t>
            </a:r>
            <a:r>
              <a:rPr lang="en-GB" sz="3200" dirty="0" smtClean="0">
                <a:solidFill>
                  <a:schemeClr val="bg1"/>
                </a:solidFill>
              </a:rPr>
              <a:t> </a:t>
            </a:r>
            <a:r>
              <a:rPr lang="en-GB" sz="3200" dirty="0" err="1" smtClean="0">
                <a:solidFill>
                  <a:schemeClr val="bg1"/>
                </a:solidFill>
              </a:rPr>
              <a:t>ang</a:t>
            </a:r>
            <a:r>
              <a:rPr lang="en-GB" sz="3200" dirty="0" smtClean="0">
                <a:solidFill>
                  <a:schemeClr val="bg1"/>
                </a:solidFill>
              </a:rPr>
              <a:t> </a:t>
            </a:r>
            <a:r>
              <a:rPr lang="en-GB" sz="3200" dirty="0" err="1" smtClean="0">
                <a:solidFill>
                  <a:schemeClr val="bg1"/>
                </a:solidFill>
              </a:rPr>
              <a:t>laban</a:t>
            </a:r>
            <a:r>
              <a:rPr lang="en-GB" sz="3200" dirty="0" smtClean="0">
                <a:solidFill>
                  <a:schemeClr val="bg1"/>
                </a:solidFill>
              </a:rPr>
              <a:t>.</a:t>
            </a:r>
          </a:p>
          <a:p>
            <a:pPr>
              <a:spcBef>
                <a:spcPts val="600"/>
              </a:spcBef>
            </a:pPr>
            <a:endParaRPr lang="en-GB" sz="3200" dirty="0">
              <a:solidFill>
                <a:schemeClr val="bg1"/>
              </a:solidFill>
            </a:endParaRPr>
          </a:p>
          <a:p>
            <a:pPr>
              <a:spcBef>
                <a:spcPts val="600"/>
              </a:spcBef>
            </a:pPr>
            <a:endParaRPr lang="en-GB" sz="3200" dirty="0" smtClean="0">
              <a:solidFill>
                <a:schemeClr val="bg1"/>
              </a:solidFill>
            </a:endParaRPr>
          </a:p>
        </p:txBody>
      </p:sp>
    </p:spTree>
    <p:extLst>
      <p:ext uri="{BB962C8B-B14F-4D97-AF65-F5344CB8AC3E}">
        <p14:creationId xmlns:p14="http://schemas.microsoft.com/office/powerpoint/2010/main" val="2751933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ctrTitle"/>
          </p:nvPr>
        </p:nvSpPr>
        <p:spPr>
          <a:xfrm>
            <a:off x="1883228" y="346157"/>
            <a:ext cx="8425543" cy="3082834"/>
          </a:xfrm>
        </p:spPr>
        <p:txBody>
          <a:bodyPr>
            <a:normAutofit/>
          </a:bodyPr>
          <a:lstStyle/>
          <a:p>
            <a:r>
              <a:rPr lang="en-GB" sz="4800" dirty="0" smtClean="0">
                <a:solidFill>
                  <a:schemeClr val="bg1"/>
                </a:solidFill>
                <a:latin typeface="Arial" panose="020B0604020202020204" pitchFamily="34" charset="0"/>
                <a:cs typeface="Arial" panose="020B0604020202020204" pitchFamily="34" charset="0"/>
              </a:rPr>
              <a:t>CHESS PIECE SET UP</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600892" y="1600183"/>
            <a:ext cx="11038114" cy="5153314"/>
          </a:xfrm>
        </p:spPr>
        <p:txBody>
          <a:bodyPr>
            <a:normAutofit/>
          </a:bodyPr>
          <a:lstStyle/>
          <a:p>
            <a:pPr>
              <a:spcBef>
                <a:spcPts val="600"/>
              </a:spcBef>
            </a:pPr>
            <a:endParaRPr lang="en-GB" sz="3200" dirty="0">
              <a:solidFill>
                <a:schemeClr val="bg1"/>
              </a:solidFill>
            </a:endParaRPr>
          </a:p>
          <a:p>
            <a:pPr>
              <a:spcBef>
                <a:spcPts val="600"/>
              </a:spcBef>
            </a:pPr>
            <a:endParaRPr lang="en-GB" sz="3200" dirty="0" smtClean="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751" y="1600183"/>
            <a:ext cx="7208496" cy="4717869"/>
          </a:xfrm>
          <a:prstGeom prst="rect">
            <a:avLst/>
          </a:prstGeom>
        </p:spPr>
      </p:pic>
    </p:spTree>
    <p:extLst>
      <p:ext uri="{BB962C8B-B14F-4D97-AF65-F5344CB8AC3E}">
        <p14:creationId xmlns:p14="http://schemas.microsoft.com/office/powerpoint/2010/main" val="2334091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ctrTitle"/>
          </p:nvPr>
        </p:nvSpPr>
        <p:spPr>
          <a:xfrm>
            <a:off x="1883228" y="346157"/>
            <a:ext cx="8425543" cy="3082834"/>
          </a:xfrm>
        </p:spPr>
        <p:txBody>
          <a:bodyPr>
            <a:normAutofit/>
          </a:bodyPr>
          <a:lstStyle/>
          <a:p>
            <a:r>
              <a:rPr lang="en-GB" sz="4800" dirty="0" smtClean="0">
                <a:solidFill>
                  <a:schemeClr val="bg1"/>
                </a:solidFill>
                <a:latin typeface="Arial" panose="020B0604020202020204" pitchFamily="34" charset="0"/>
                <a:cs typeface="Arial" panose="020B0604020202020204" pitchFamily="34" charset="0"/>
              </a:rPr>
              <a:t>OPENING GAME</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600892" y="1600183"/>
            <a:ext cx="11038114" cy="5153314"/>
          </a:xfrm>
        </p:spPr>
        <p:txBody>
          <a:bodyPr>
            <a:normAutofit/>
          </a:bodyPr>
          <a:lstStyle/>
          <a:p>
            <a:pPr algn="l">
              <a:spcBef>
                <a:spcPts val="600"/>
              </a:spcBef>
            </a:pPr>
            <a:endParaRPr lang="en-GB" sz="3200" dirty="0" smtClean="0">
              <a:solidFill>
                <a:schemeClr val="bg1"/>
              </a:solidFill>
            </a:endParaRPr>
          </a:p>
          <a:p>
            <a:pPr>
              <a:spcBef>
                <a:spcPts val="600"/>
              </a:spcBef>
            </a:pPr>
            <a:r>
              <a:rPr lang="en-GB" sz="3600" dirty="0" smtClean="0">
                <a:solidFill>
                  <a:schemeClr val="bg1"/>
                </a:solidFill>
              </a:rPr>
              <a:t>PLAYER DEVELOP</a:t>
            </a:r>
          </a:p>
          <a:p>
            <a:pPr algn="l">
              <a:spcBef>
                <a:spcPts val="600"/>
              </a:spcBef>
            </a:pPr>
            <a:r>
              <a:rPr lang="en-GB" dirty="0" smtClean="0">
                <a:solidFill>
                  <a:schemeClr val="bg1"/>
                </a:solidFill>
              </a:rPr>
              <a:t>2 PETER 3:18 </a:t>
            </a:r>
            <a:r>
              <a:rPr lang="en-PH" dirty="0" err="1">
                <a:solidFill>
                  <a:schemeClr val="bg1"/>
                </a:solidFill>
              </a:rPr>
              <a:t>Magpatuloy</a:t>
            </a:r>
            <a:r>
              <a:rPr lang="en-PH" dirty="0">
                <a:solidFill>
                  <a:schemeClr val="bg1"/>
                </a:solidFill>
              </a:rPr>
              <a:t> </a:t>
            </a:r>
            <a:r>
              <a:rPr lang="en-PH" dirty="0" err="1">
                <a:solidFill>
                  <a:schemeClr val="bg1"/>
                </a:solidFill>
              </a:rPr>
              <a:t>kayong</a:t>
            </a:r>
            <a:r>
              <a:rPr lang="en-PH" dirty="0">
                <a:solidFill>
                  <a:schemeClr val="bg1"/>
                </a:solidFill>
              </a:rPr>
              <a:t> </a:t>
            </a:r>
            <a:r>
              <a:rPr lang="en-PH" dirty="0" err="1">
                <a:solidFill>
                  <a:schemeClr val="bg1"/>
                </a:solidFill>
              </a:rPr>
              <a:t>lumago</a:t>
            </a:r>
            <a:r>
              <a:rPr lang="en-PH" dirty="0">
                <a:solidFill>
                  <a:schemeClr val="bg1"/>
                </a:solidFill>
              </a:rPr>
              <a:t> </a:t>
            </a:r>
            <a:r>
              <a:rPr lang="en-PH" dirty="0" err="1">
                <a:solidFill>
                  <a:schemeClr val="bg1"/>
                </a:solidFill>
              </a:rPr>
              <a:t>sa</a:t>
            </a:r>
            <a:r>
              <a:rPr lang="en-PH" dirty="0">
                <a:solidFill>
                  <a:schemeClr val="bg1"/>
                </a:solidFill>
              </a:rPr>
              <a:t> </a:t>
            </a:r>
            <a:r>
              <a:rPr lang="en-PH" dirty="0" err="1">
                <a:solidFill>
                  <a:schemeClr val="bg1"/>
                </a:solidFill>
              </a:rPr>
              <a:t>kagandahang-loob</a:t>
            </a:r>
            <a:r>
              <a:rPr lang="en-PH" dirty="0">
                <a:solidFill>
                  <a:schemeClr val="bg1"/>
                </a:solidFill>
              </a:rPr>
              <a:t> at </a:t>
            </a:r>
            <a:r>
              <a:rPr lang="en-PH" dirty="0" err="1">
                <a:solidFill>
                  <a:schemeClr val="bg1"/>
                </a:solidFill>
              </a:rPr>
              <a:t>sa</a:t>
            </a:r>
            <a:r>
              <a:rPr lang="en-PH" dirty="0">
                <a:solidFill>
                  <a:schemeClr val="bg1"/>
                </a:solidFill>
              </a:rPr>
              <a:t> </a:t>
            </a:r>
            <a:r>
              <a:rPr lang="en-PH" dirty="0" err="1">
                <a:solidFill>
                  <a:schemeClr val="bg1"/>
                </a:solidFill>
              </a:rPr>
              <a:t>pagkakilala</a:t>
            </a:r>
            <a:r>
              <a:rPr lang="en-PH" dirty="0">
                <a:solidFill>
                  <a:schemeClr val="bg1"/>
                </a:solidFill>
              </a:rPr>
              <a:t> </a:t>
            </a:r>
            <a:r>
              <a:rPr lang="en-PH" dirty="0" err="1">
                <a:solidFill>
                  <a:schemeClr val="bg1"/>
                </a:solidFill>
              </a:rPr>
              <a:t>sa</a:t>
            </a:r>
            <a:r>
              <a:rPr lang="en-PH" dirty="0">
                <a:solidFill>
                  <a:schemeClr val="bg1"/>
                </a:solidFill>
              </a:rPr>
              <a:t> </a:t>
            </a:r>
            <a:r>
              <a:rPr lang="en-PH" dirty="0" err="1">
                <a:solidFill>
                  <a:schemeClr val="bg1"/>
                </a:solidFill>
              </a:rPr>
              <a:t>ating</a:t>
            </a:r>
            <a:r>
              <a:rPr lang="en-PH" dirty="0">
                <a:solidFill>
                  <a:schemeClr val="bg1"/>
                </a:solidFill>
              </a:rPr>
              <a:t> </a:t>
            </a:r>
            <a:r>
              <a:rPr lang="en-PH" dirty="0" err="1">
                <a:solidFill>
                  <a:schemeClr val="bg1"/>
                </a:solidFill>
              </a:rPr>
              <a:t>Panginoon</a:t>
            </a:r>
            <a:r>
              <a:rPr lang="en-PH" dirty="0">
                <a:solidFill>
                  <a:schemeClr val="bg1"/>
                </a:solidFill>
              </a:rPr>
              <a:t> at </a:t>
            </a:r>
            <a:r>
              <a:rPr lang="en-PH" dirty="0" err="1">
                <a:solidFill>
                  <a:schemeClr val="bg1"/>
                </a:solidFill>
              </a:rPr>
              <a:t>Tagapagligtas</a:t>
            </a:r>
            <a:r>
              <a:rPr lang="en-PH" dirty="0">
                <a:solidFill>
                  <a:schemeClr val="bg1"/>
                </a:solidFill>
              </a:rPr>
              <a:t> </a:t>
            </a:r>
            <a:r>
              <a:rPr lang="en-PH" dirty="0" err="1">
                <a:solidFill>
                  <a:schemeClr val="bg1"/>
                </a:solidFill>
              </a:rPr>
              <a:t>na</a:t>
            </a:r>
            <a:r>
              <a:rPr lang="en-PH" dirty="0">
                <a:solidFill>
                  <a:schemeClr val="bg1"/>
                </a:solidFill>
              </a:rPr>
              <a:t> </a:t>
            </a:r>
            <a:r>
              <a:rPr lang="en-PH" dirty="0" err="1">
                <a:solidFill>
                  <a:schemeClr val="bg1"/>
                </a:solidFill>
              </a:rPr>
              <a:t>si</a:t>
            </a:r>
            <a:r>
              <a:rPr lang="en-PH" dirty="0">
                <a:solidFill>
                  <a:schemeClr val="bg1"/>
                </a:solidFill>
              </a:rPr>
              <a:t> Jesu-Cristo. Sa </a:t>
            </a:r>
            <a:r>
              <a:rPr lang="en-PH" dirty="0" err="1">
                <a:solidFill>
                  <a:schemeClr val="bg1"/>
                </a:solidFill>
              </a:rPr>
              <a:t>kanya</a:t>
            </a:r>
            <a:r>
              <a:rPr lang="en-PH" dirty="0">
                <a:solidFill>
                  <a:schemeClr val="bg1"/>
                </a:solidFill>
              </a:rPr>
              <a:t> </a:t>
            </a:r>
            <a:r>
              <a:rPr lang="en-PH" dirty="0" err="1">
                <a:solidFill>
                  <a:schemeClr val="bg1"/>
                </a:solidFill>
              </a:rPr>
              <a:t>ang</a:t>
            </a:r>
            <a:r>
              <a:rPr lang="en-PH" dirty="0">
                <a:solidFill>
                  <a:schemeClr val="bg1"/>
                </a:solidFill>
              </a:rPr>
              <a:t> </a:t>
            </a:r>
            <a:r>
              <a:rPr lang="en-PH" dirty="0" err="1">
                <a:solidFill>
                  <a:schemeClr val="bg1"/>
                </a:solidFill>
              </a:rPr>
              <a:t>kaluwalhatian</a:t>
            </a:r>
            <a:r>
              <a:rPr lang="en-PH" dirty="0">
                <a:solidFill>
                  <a:schemeClr val="bg1"/>
                </a:solidFill>
              </a:rPr>
              <a:t>, </a:t>
            </a:r>
            <a:r>
              <a:rPr lang="en-PH" dirty="0" err="1">
                <a:solidFill>
                  <a:schemeClr val="bg1"/>
                </a:solidFill>
              </a:rPr>
              <a:t>ngayon</a:t>
            </a:r>
            <a:r>
              <a:rPr lang="en-PH" dirty="0">
                <a:solidFill>
                  <a:schemeClr val="bg1"/>
                </a:solidFill>
              </a:rPr>
              <a:t> at </a:t>
            </a:r>
            <a:r>
              <a:rPr lang="en-PH" dirty="0" err="1">
                <a:solidFill>
                  <a:schemeClr val="bg1"/>
                </a:solidFill>
              </a:rPr>
              <a:t>magpakailanman</a:t>
            </a:r>
            <a:r>
              <a:rPr lang="en-PH" dirty="0">
                <a:solidFill>
                  <a:schemeClr val="bg1"/>
                </a:solidFill>
              </a:rPr>
              <a:t>! Amen</a:t>
            </a:r>
            <a:r>
              <a:rPr lang="en-PH" dirty="0" smtClean="0">
                <a:solidFill>
                  <a:schemeClr val="bg1"/>
                </a:solidFill>
              </a:rPr>
              <a:t>.</a:t>
            </a:r>
            <a:r>
              <a:rPr lang="en-PH" dirty="0">
                <a:solidFill>
                  <a:schemeClr val="bg1"/>
                </a:solidFill>
              </a:rPr>
              <a:t> </a:t>
            </a:r>
            <a:endParaRPr lang="en-PH" dirty="0" smtClean="0">
              <a:solidFill>
                <a:schemeClr val="bg1"/>
              </a:solidFill>
            </a:endParaRPr>
          </a:p>
          <a:p>
            <a:pPr algn="l">
              <a:spcBef>
                <a:spcPts val="600"/>
              </a:spcBef>
            </a:pPr>
            <a:endParaRPr lang="en-GB" dirty="0">
              <a:solidFill>
                <a:schemeClr val="bg1"/>
              </a:solidFill>
            </a:endParaRPr>
          </a:p>
          <a:p>
            <a:pPr marL="342900" indent="-342900" algn="l">
              <a:spcBef>
                <a:spcPts val="600"/>
              </a:spcBef>
              <a:buFont typeface="Arial" panose="020B0604020202020204" pitchFamily="34" charset="0"/>
              <a:buChar char="•"/>
            </a:pPr>
            <a:r>
              <a:rPr lang="en-GB" dirty="0" err="1" smtClean="0">
                <a:solidFill>
                  <a:schemeClr val="bg1"/>
                </a:solidFill>
              </a:rPr>
              <a:t>Paunlarin</a:t>
            </a:r>
            <a:r>
              <a:rPr lang="en-GB" dirty="0" smtClean="0">
                <a:solidFill>
                  <a:schemeClr val="bg1"/>
                </a:solidFill>
              </a:rPr>
              <a:t> </a:t>
            </a:r>
            <a:r>
              <a:rPr lang="en-GB" dirty="0" err="1" smtClean="0">
                <a:solidFill>
                  <a:schemeClr val="bg1"/>
                </a:solidFill>
              </a:rPr>
              <a:t>ang</a:t>
            </a:r>
            <a:r>
              <a:rPr lang="en-GB" dirty="0" smtClean="0">
                <a:solidFill>
                  <a:schemeClr val="bg1"/>
                </a:solidFill>
              </a:rPr>
              <a:t> </a:t>
            </a:r>
            <a:r>
              <a:rPr lang="en-GB" dirty="0" err="1" smtClean="0">
                <a:solidFill>
                  <a:schemeClr val="bg1"/>
                </a:solidFill>
              </a:rPr>
              <a:t>sarili</a:t>
            </a:r>
            <a:r>
              <a:rPr lang="en-GB" dirty="0" smtClean="0">
                <a:solidFill>
                  <a:schemeClr val="bg1"/>
                </a:solidFill>
              </a:rPr>
              <a:t> </a:t>
            </a:r>
            <a:r>
              <a:rPr lang="en-GB" dirty="0" err="1" smtClean="0">
                <a:solidFill>
                  <a:schemeClr val="bg1"/>
                </a:solidFill>
              </a:rPr>
              <a:t>bilang</a:t>
            </a:r>
            <a:r>
              <a:rPr lang="en-GB" dirty="0" smtClean="0">
                <a:solidFill>
                  <a:schemeClr val="bg1"/>
                </a:solidFill>
              </a:rPr>
              <a:t> </a:t>
            </a:r>
            <a:r>
              <a:rPr lang="en-GB" dirty="0" err="1" smtClean="0">
                <a:solidFill>
                  <a:schemeClr val="bg1"/>
                </a:solidFill>
              </a:rPr>
              <a:t>isang</a:t>
            </a:r>
            <a:r>
              <a:rPr lang="en-GB" dirty="0" smtClean="0">
                <a:solidFill>
                  <a:schemeClr val="bg1"/>
                </a:solidFill>
              </a:rPr>
              <a:t> </a:t>
            </a:r>
            <a:r>
              <a:rPr lang="en-GB" dirty="0" err="1" smtClean="0">
                <a:solidFill>
                  <a:schemeClr val="bg1"/>
                </a:solidFill>
              </a:rPr>
              <a:t>lingkod</a:t>
            </a:r>
            <a:r>
              <a:rPr lang="en-GB" dirty="0" smtClean="0">
                <a:solidFill>
                  <a:schemeClr val="bg1"/>
                </a:solidFill>
              </a:rPr>
              <a:t> </a:t>
            </a:r>
            <a:r>
              <a:rPr lang="en-GB" dirty="0" err="1" smtClean="0">
                <a:solidFill>
                  <a:schemeClr val="bg1"/>
                </a:solidFill>
              </a:rPr>
              <a:t>ni</a:t>
            </a:r>
            <a:r>
              <a:rPr lang="en-GB" dirty="0" smtClean="0">
                <a:solidFill>
                  <a:schemeClr val="bg1"/>
                </a:solidFill>
              </a:rPr>
              <a:t> </a:t>
            </a:r>
            <a:r>
              <a:rPr lang="en-GB" dirty="0" err="1" smtClean="0">
                <a:solidFill>
                  <a:schemeClr val="bg1"/>
                </a:solidFill>
              </a:rPr>
              <a:t>Kristo</a:t>
            </a:r>
            <a:r>
              <a:rPr lang="en-GB" dirty="0" smtClean="0">
                <a:solidFill>
                  <a:schemeClr val="bg1"/>
                </a:solidFill>
              </a:rPr>
              <a:t>.</a:t>
            </a:r>
          </a:p>
          <a:p>
            <a:pPr marL="342900" indent="-342900" algn="l">
              <a:spcBef>
                <a:spcPts val="600"/>
              </a:spcBef>
              <a:buFont typeface="Arial" panose="020B0604020202020204" pitchFamily="34" charset="0"/>
              <a:buChar char="•"/>
            </a:pPr>
            <a:r>
              <a:rPr lang="en-GB" dirty="0" err="1" smtClean="0">
                <a:solidFill>
                  <a:schemeClr val="bg1"/>
                </a:solidFill>
              </a:rPr>
              <a:t>Bawat</a:t>
            </a:r>
            <a:r>
              <a:rPr lang="en-GB" dirty="0" smtClean="0">
                <a:solidFill>
                  <a:schemeClr val="bg1"/>
                </a:solidFill>
              </a:rPr>
              <a:t> </a:t>
            </a:r>
            <a:r>
              <a:rPr lang="en-GB" dirty="0" err="1" smtClean="0">
                <a:solidFill>
                  <a:schemeClr val="bg1"/>
                </a:solidFill>
              </a:rPr>
              <a:t>galaw</a:t>
            </a:r>
            <a:r>
              <a:rPr lang="en-GB" dirty="0" smtClean="0">
                <a:solidFill>
                  <a:schemeClr val="bg1"/>
                </a:solidFill>
              </a:rPr>
              <a:t> ay may purpose</a:t>
            </a:r>
            <a:endParaRPr lang="en-PH" dirty="0" smtClean="0">
              <a:solidFill>
                <a:schemeClr val="bg1"/>
              </a:solidFill>
            </a:endParaRPr>
          </a:p>
          <a:p>
            <a:pPr>
              <a:spcBef>
                <a:spcPts val="600"/>
              </a:spcBef>
            </a:pPr>
            <a:endParaRPr lang="en-GB" sz="3200" dirty="0" smtClean="0">
              <a:solidFill>
                <a:schemeClr val="bg1"/>
              </a:solidFill>
            </a:endParaRPr>
          </a:p>
          <a:p>
            <a:pPr>
              <a:spcBef>
                <a:spcPts val="600"/>
              </a:spcBef>
            </a:pPr>
            <a:endParaRPr lang="en-GB" sz="3200" dirty="0">
              <a:solidFill>
                <a:schemeClr val="bg1"/>
              </a:solidFill>
            </a:endParaRPr>
          </a:p>
          <a:p>
            <a:pPr>
              <a:spcBef>
                <a:spcPts val="600"/>
              </a:spcBef>
            </a:pPr>
            <a:endParaRPr lang="en-GB" sz="3200" dirty="0" smtClean="0">
              <a:solidFill>
                <a:schemeClr val="bg1"/>
              </a:solidFill>
            </a:endParaRPr>
          </a:p>
        </p:txBody>
      </p:sp>
    </p:spTree>
    <p:extLst>
      <p:ext uri="{BB962C8B-B14F-4D97-AF65-F5344CB8AC3E}">
        <p14:creationId xmlns:p14="http://schemas.microsoft.com/office/powerpoint/2010/main" val="4181529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ctrTitle"/>
          </p:nvPr>
        </p:nvSpPr>
        <p:spPr>
          <a:xfrm>
            <a:off x="1883229" y="441976"/>
            <a:ext cx="8425543" cy="3082834"/>
          </a:xfrm>
        </p:spPr>
        <p:txBody>
          <a:bodyPr>
            <a:normAutofit fontScale="90000"/>
          </a:bodyPr>
          <a:lstStyle/>
          <a:p>
            <a:r>
              <a:rPr lang="en-GB" sz="4800" dirty="0" smtClean="0">
                <a:solidFill>
                  <a:schemeClr val="bg1"/>
                </a:solidFill>
                <a:latin typeface="Arial" panose="020B0604020202020204" pitchFamily="34" charset="0"/>
                <a:cs typeface="Arial" panose="020B0604020202020204" pitchFamily="34" charset="0"/>
              </a:rPr>
              <a:t>CHESS PIECE SET UP</a:t>
            </a:r>
            <a:br>
              <a:rPr lang="en-GB" sz="4800" dirty="0" smtClean="0">
                <a:solidFill>
                  <a:schemeClr val="bg1"/>
                </a:solidFill>
                <a:latin typeface="Arial" panose="020B0604020202020204" pitchFamily="34" charset="0"/>
                <a:cs typeface="Arial" panose="020B0604020202020204" pitchFamily="34" charset="0"/>
              </a:rPr>
            </a:br>
            <a:r>
              <a:rPr lang="en-GB" sz="4800" dirty="0" smtClean="0">
                <a:solidFill>
                  <a:schemeClr val="bg1"/>
                </a:solidFill>
                <a:latin typeface="Arial" panose="020B0604020202020204" pitchFamily="34" charset="0"/>
                <a:cs typeface="Arial" panose="020B0604020202020204" pitchFamily="34" charset="0"/>
              </a:rPr>
              <a:t>DEVELOPMENT</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600892" y="1600183"/>
            <a:ext cx="11038114" cy="5153314"/>
          </a:xfrm>
        </p:spPr>
        <p:txBody>
          <a:bodyPr>
            <a:normAutofit/>
          </a:bodyPr>
          <a:lstStyle/>
          <a:p>
            <a:pPr>
              <a:spcBef>
                <a:spcPts val="600"/>
              </a:spcBef>
            </a:pPr>
            <a:endParaRPr lang="en-GB" sz="3200" dirty="0">
              <a:solidFill>
                <a:schemeClr val="bg1"/>
              </a:solidFill>
            </a:endParaRPr>
          </a:p>
          <a:p>
            <a:pPr>
              <a:spcBef>
                <a:spcPts val="600"/>
              </a:spcBef>
            </a:pPr>
            <a:endParaRPr lang="en-GB" sz="3200" dirty="0" smtClean="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217" y="1983393"/>
            <a:ext cx="7393577" cy="4391693"/>
          </a:xfrm>
          <a:prstGeom prst="rect">
            <a:avLst/>
          </a:prstGeom>
        </p:spPr>
      </p:pic>
    </p:spTree>
    <p:extLst>
      <p:ext uri="{BB962C8B-B14F-4D97-AF65-F5344CB8AC3E}">
        <p14:creationId xmlns:p14="http://schemas.microsoft.com/office/powerpoint/2010/main" val="796290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12191997" cy="6857983"/>
          </a:xfrm>
          <a:prstGeom prst="rect">
            <a:avLst/>
          </a:prstGeom>
        </p:spPr>
      </p:pic>
      <p:sp>
        <p:nvSpPr>
          <p:cNvPr id="2" name="Title 1"/>
          <p:cNvSpPr>
            <a:spLocks noGrp="1"/>
          </p:cNvSpPr>
          <p:nvPr>
            <p:ph type="ctrTitle"/>
          </p:nvPr>
        </p:nvSpPr>
        <p:spPr>
          <a:xfrm>
            <a:off x="1883228" y="346157"/>
            <a:ext cx="8425543" cy="3082834"/>
          </a:xfrm>
        </p:spPr>
        <p:txBody>
          <a:bodyPr>
            <a:normAutofit/>
          </a:bodyPr>
          <a:lstStyle/>
          <a:p>
            <a:r>
              <a:rPr lang="en-GB" sz="4800" dirty="0" smtClean="0">
                <a:solidFill>
                  <a:schemeClr val="bg1"/>
                </a:solidFill>
                <a:latin typeface="Arial" panose="020B0604020202020204" pitchFamily="34" charset="0"/>
                <a:cs typeface="Arial" panose="020B0604020202020204" pitchFamily="34" charset="0"/>
              </a:rPr>
              <a:t>OPENING GAME</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600892" y="1600183"/>
            <a:ext cx="11038114" cy="5153314"/>
          </a:xfrm>
        </p:spPr>
        <p:txBody>
          <a:bodyPr>
            <a:normAutofit/>
          </a:bodyPr>
          <a:lstStyle/>
          <a:p>
            <a:pPr algn="l">
              <a:spcBef>
                <a:spcPts val="600"/>
              </a:spcBef>
            </a:pPr>
            <a:endParaRPr lang="en-GB" sz="3200" dirty="0" smtClean="0">
              <a:solidFill>
                <a:schemeClr val="bg1"/>
              </a:solidFill>
            </a:endParaRPr>
          </a:p>
          <a:p>
            <a:pPr>
              <a:spcBef>
                <a:spcPts val="600"/>
              </a:spcBef>
            </a:pPr>
            <a:r>
              <a:rPr lang="en-GB" sz="4000" dirty="0" smtClean="0">
                <a:solidFill>
                  <a:schemeClr val="bg1"/>
                </a:solidFill>
              </a:rPr>
              <a:t>SAFETY KING</a:t>
            </a:r>
          </a:p>
          <a:p>
            <a:pPr algn="l">
              <a:spcBef>
                <a:spcPts val="600"/>
              </a:spcBef>
            </a:pPr>
            <a:r>
              <a:rPr lang="en-GB" dirty="0" smtClean="0">
                <a:solidFill>
                  <a:schemeClr val="bg1"/>
                </a:solidFill>
              </a:rPr>
              <a:t>2 PETER 3:18 </a:t>
            </a:r>
            <a:r>
              <a:rPr lang="en-PH" dirty="0" err="1">
                <a:solidFill>
                  <a:schemeClr val="bg1"/>
                </a:solidFill>
              </a:rPr>
              <a:t>Magpatuloy</a:t>
            </a:r>
            <a:r>
              <a:rPr lang="en-PH" dirty="0">
                <a:solidFill>
                  <a:schemeClr val="bg1"/>
                </a:solidFill>
              </a:rPr>
              <a:t> </a:t>
            </a:r>
            <a:r>
              <a:rPr lang="en-PH" dirty="0" err="1">
                <a:solidFill>
                  <a:schemeClr val="bg1"/>
                </a:solidFill>
              </a:rPr>
              <a:t>kayong</a:t>
            </a:r>
            <a:r>
              <a:rPr lang="en-PH" dirty="0">
                <a:solidFill>
                  <a:schemeClr val="bg1"/>
                </a:solidFill>
              </a:rPr>
              <a:t> </a:t>
            </a:r>
            <a:r>
              <a:rPr lang="en-PH" dirty="0" err="1">
                <a:solidFill>
                  <a:schemeClr val="bg1"/>
                </a:solidFill>
              </a:rPr>
              <a:t>lumago</a:t>
            </a:r>
            <a:r>
              <a:rPr lang="en-PH" dirty="0">
                <a:solidFill>
                  <a:schemeClr val="bg1"/>
                </a:solidFill>
              </a:rPr>
              <a:t> </a:t>
            </a:r>
            <a:r>
              <a:rPr lang="en-PH" dirty="0" err="1">
                <a:solidFill>
                  <a:schemeClr val="bg1"/>
                </a:solidFill>
              </a:rPr>
              <a:t>sa</a:t>
            </a:r>
            <a:r>
              <a:rPr lang="en-PH" dirty="0">
                <a:solidFill>
                  <a:schemeClr val="bg1"/>
                </a:solidFill>
              </a:rPr>
              <a:t> </a:t>
            </a:r>
            <a:r>
              <a:rPr lang="en-PH" dirty="0" err="1">
                <a:solidFill>
                  <a:schemeClr val="bg1"/>
                </a:solidFill>
              </a:rPr>
              <a:t>kagandahang-loob</a:t>
            </a:r>
            <a:r>
              <a:rPr lang="en-PH" dirty="0">
                <a:solidFill>
                  <a:schemeClr val="bg1"/>
                </a:solidFill>
              </a:rPr>
              <a:t> at </a:t>
            </a:r>
            <a:r>
              <a:rPr lang="en-PH" dirty="0" err="1">
                <a:solidFill>
                  <a:schemeClr val="bg1"/>
                </a:solidFill>
              </a:rPr>
              <a:t>sa</a:t>
            </a:r>
            <a:r>
              <a:rPr lang="en-PH" dirty="0">
                <a:solidFill>
                  <a:schemeClr val="bg1"/>
                </a:solidFill>
              </a:rPr>
              <a:t> </a:t>
            </a:r>
            <a:r>
              <a:rPr lang="en-PH" dirty="0" err="1">
                <a:solidFill>
                  <a:schemeClr val="bg1"/>
                </a:solidFill>
              </a:rPr>
              <a:t>pagkakilala</a:t>
            </a:r>
            <a:r>
              <a:rPr lang="en-PH" dirty="0">
                <a:solidFill>
                  <a:schemeClr val="bg1"/>
                </a:solidFill>
              </a:rPr>
              <a:t> </a:t>
            </a:r>
            <a:r>
              <a:rPr lang="en-PH" dirty="0" err="1">
                <a:solidFill>
                  <a:schemeClr val="bg1"/>
                </a:solidFill>
              </a:rPr>
              <a:t>sa</a:t>
            </a:r>
            <a:r>
              <a:rPr lang="en-PH" dirty="0">
                <a:solidFill>
                  <a:schemeClr val="bg1"/>
                </a:solidFill>
              </a:rPr>
              <a:t> </a:t>
            </a:r>
            <a:r>
              <a:rPr lang="en-PH" dirty="0" err="1">
                <a:solidFill>
                  <a:schemeClr val="bg1"/>
                </a:solidFill>
              </a:rPr>
              <a:t>ating</a:t>
            </a:r>
            <a:r>
              <a:rPr lang="en-PH" dirty="0">
                <a:solidFill>
                  <a:schemeClr val="bg1"/>
                </a:solidFill>
              </a:rPr>
              <a:t> </a:t>
            </a:r>
            <a:r>
              <a:rPr lang="en-PH" dirty="0" err="1">
                <a:solidFill>
                  <a:schemeClr val="bg1"/>
                </a:solidFill>
              </a:rPr>
              <a:t>Panginoon</a:t>
            </a:r>
            <a:r>
              <a:rPr lang="en-PH" dirty="0">
                <a:solidFill>
                  <a:schemeClr val="bg1"/>
                </a:solidFill>
              </a:rPr>
              <a:t> at </a:t>
            </a:r>
            <a:r>
              <a:rPr lang="en-PH" dirty="0" err="1">
                <a:solidFill>
                  <a:schemeClr val="bg1"/>
                </a:solidFill>
              </a:rPr>
              <a:t>Tagapagligtas</a:t>
            </a:r>
            <a:r>
              <a:rPr lang="en-PH" dirty="0">
                <a:solidFill>
                  <a:schemeClr val="bg1"/>
                </a:solidFill>
              </a:rPr>
              <a:t> </a:t>
            </a:r>
            <a:r>
              <a:rPr lang="en-PH" dirty="0" err="1">
                <a:solidFill>
                  <a:schemeClr val="bg1"/>
                </a:solidFill>
              </a:rPr>
              <a:t>na</a:t>
            </a:r>
            <a:r>
              <a:rPr lang="en-PH" dirty="0">
                <a:solidFill>
                  <a:schemeClr val="bg1"/>
                </a:solidFill>
              </a:rPr>
              <a:t> </a:t>
            </a:r>
            <a:r>
              <a:rPr lang="en-PH" dirty="0" err="1">
                <a:solidFill>
                  <a:schemeClr val="bg1"/>
                </a:solidFill>
              </a:rPr>
              <a:t>si</a:t>
            </a:r>
            <a:r>
              <a:rPr lang="en-PH" dirty="0">
                <a:solidFill>
                  <a:schemeClr val="bg1"/>
                </a:solidFill>
              </a:rPr>
              <a:t> Jesu-Cristo. Sa </a:t>
            </a:r>
            <a:r>
              <a:rPr lang="en-PH" dirty="0" err="1">
                <a:solidFill>
                  <a:schemeClr val="bg1"/>
                </a:solidFill>
              </a:rPr>
              <a:t>kanya</a:t>
            </a:r>
            <a:r>
              <a:rPr lang="en-PH" dirty="0">
                <a:solidFill>
                  <a:schemeClr val="bg1"/>
                </a:solidFill>
              </a:rPr>
              <a:t> </a:t>
            </a:r>
            <a:r>
              <a:rPr lang="en-PH" dirty="0" err="1">
                <a:solidFill>
                  <a:schemeClr val="bg1"/>
                </a:solidFill>
              </a:rPr>
              <a:t>ang</a:t>
            </a:r>
            <a:r>
              <a:rPr lang="en-PH" dirty="0">
                <a:solidFill>
                  <a:schemeClr val="bg1"/>
                </a:solidFill>
              </a:rPr>
              <a:t> </a:t>
            </a:r>
            <a:r>
              <a:rPr lang="en-PH" dirty="0" err="1">
                <a:solidFill>
                  <a:schemeClr val="bg1"/>
                </a:solidFill>
              </a:rPr>
              <a:t>kaluwalhatian</a:t>
            </a:r>
            <a:r>
              <a:rPr lang="en-PH" dirty="0">
                <a:solidFill>
                  <a:schemeClr val="bg1"/>
                </a:solidFill>
              </a:rPr>
              <a:t>, </a:t>
            </a:r>
            <a:r>
              <a:rPr lang="en-PH" dirty="0" err="1">
                <a:solidFill>
                  <a:schemeClr val="bg1"/>
                </a:solidFill>
              </a:rPr>
              <a:t>ngayon</a:t>
            </a:r>
            <a:r>
              <a:rPr lang="en-PH" dirty="0">
                <a:solidFill>
                  <a:schemeClr val="bg1"/>
                </a:solidFill>
              </a:rPr>
              <a:t> at </a:t>
            </a:r>
            <a:r>
              <a:rPr lang="en-PH" dirty="0" err="1">
                <a:solidFill>
                  <a:schemeClr val="bg1"/>
                </a:solidFill>
              </a:rPr>
              <a:t>magpakailanman</a:t>
            </a:r>
            <a:r>
              <a:rPr lang="en-PH" dirty="0">
                <a:solidFill>
                  <a:schemeClr val="bg1"/>
                </a:solidFill>
              </a:rPr>
              <a:t>! Amen</a:t>
            </a:r>
            <a:r>
              <a:rPr lang="en-PH" dirty="0" smtClean="0">
                <a:solidFill>
                  <a:schemeClr val="bg1"/>
                </a:solidFill>
              </a:rPr>
              <a:t>.</a:t>
            </a:r>
            <a:r>
              <a:rPr lang="en-PH" dirty="0">
                <a:solidFill>
                  <a:schemeClr val="bg1"/>
                </a:solidFill>
              </a:rPr>
              <a:t> </a:t>
            </a:r>
            <a:endParaRPr lang="en-PH" dirty="0" smtClean="0">
              <a:solidFill>
                <a:schemeClr val="bg1"/>
              </a:solidFill>
            </a:endParaRPr>
          </a:p>
          <a:p>
            <a:pPr algn="l">
              <a:spcBef>
                <a:spcPts val="600"/>
              </a:spcBef>
            </a:pPr>
            <a:endParaRPr lang="en-GB" dirty="0">
              <a:solidFill>
                <a:schemeClr val="bg1"/>
              </a:solidFill>
            </a:endParaRPr>
          </a:p>
          <a:p>
            <a:pPr marL="342900" indent="-342900" algn="l">
              <a:spcBef>
                <a:spcPts val="600"/>
              </a:spcBef>
              <a:buFont typeface="Arial" panose="020B0604020202020204" pitchFamily="34" charset="0"/>
              <a:buChar char="•"/>
            </a:pPr>
            <a:r>
              <a:rPr lang="en-GB" dirty="0" err="1" smtClean="0">
                <a:solidFill>
                  <a:schemeClr val="bg1"/>
                </a:solidFill>
              </a:rPr>
              <a:t>Pagkaingatan</a:t>
            </a:r>
            <a:r>
              <a:rPr lang="en-GB" dirty="0" smtClean="0">
                <a:solidFill>
                  <a:schemeClr val="bg1"/>
                </a:solidFill>
              </a:rPr>
              <a:t> </a:t>
            </a:r>
            <a:r>
              <a:rPr lang="en-GB" dirty="0" err="1" smtClean="0">
                <a:solidFill>
                  <a:schemeClr val="bg1"/>
                </a:solidFill>
              </a:rPr>
              <a:t>natin</a:t>
            </a:r>
            <a:r>
              <a:rPr lang="en-GB" dirty="0" smtClean="0">
                <a:solidFill>
                  <a:schemeClr val="bg1"/>
                </a:solidFill>
              </a:rPr>
              <a:t> </a:t>
            </a:r>
            <a:r>
              <a:rPr lang="en-GB" dirty="0" err="1" smtClean="0">
                <a:solidFill>
                  <a:schemeClr val="bg1"/>
                </a:solidFill>
              </a:rPr>
              <a:t>ang</a:t>
            </a:r>
            <a:r>
              <a:rPr lang="en-GB" dirty="0" smtClean="0">
                <a:solidFill>
                  <a:schemeClr val="bg1"/>
                </a:solidFill>
              </a:rPr>
              <a:t> </a:t>
            </a:r>
            <a:r>
              <a:rPr lang="en-GB" dirty="0" err="1" smtClean="0">
                <a:solidFill>
                  <a:schemeClr val="bg1"/>
                </a:solidFill>
              </a:rPr>
              <a:t>ating</a:t>
            </a:r>
            <a:r>
              <a:rPr lang="en-GB" dirty="0" smtClean="0">
                <a:solidFill>
                  <a:schemeClr val="bg1"/>
                </a:solidFill>
              </a:rPr>
              <a:t> </a:t>
            </a:r>
            <a:r>
              <a:rPr lang="en-GB" dirty="0" err="1" smtClean="0">
                <a:solidFill>
                  <a:schemeClr val="bg1"/>
                </a:solidFill>
              </a:rPr>
              <a:t>kaligtasang</a:t>
            </a:r>
            <a:r>
              <a:rPr lang="en-GB" dirty="0" smtClean="0">
                <a:solidFill>
                  <a:schemeClr val="bg1"/>
                </a:solidFill>
              </a:rPr>
              <a:t> </a:t>
            </a:r>
            <a:r>
              <a:rPr lang="en-GB" dirty="0" err="1" smtClean="0">
                <a:solidFill>
                  <a:schemeClr val="bg1"/>
                </a:solidFill>
              </a:rPr>
              <a:t>natamo</a:t>
            </a:r>
            <a:r>
              <a:rPr lang="en-GB" dirty="0" smtClean="0">
                <a:solidFill>
                  <a:schemeClr val="bg1"/>
                </a:solidFill>
              </a:rPr>
              <a:t> </a:t>
            </a:r>
            <a:r>
              <a:rPr lang="en-GB" dirty="0" err="1" smtClean="0">
                <a:solidFill>
                  <a:schemeClr val="bg1"/>
                </a:solidFill>
              </a:rPr>
              <a:t>sa</a:t>
            </a:r>
            <a:r>
              <a:rPr lang="en-GB" dirty="0" smtClean="0">
                <a:solidFill>
                  <a:schemeClr val="bg1"/>
                </a:solidFill>
              </a:rPr>
              <a:t> </a:t>
            </a:r>
            <a:r>
              <a:rPr lang="en-GB" dirty="0" err="1" smtClean="0">
                <a:solidFill>
                  <a:schemeClr val="bg1"/>
                </a:solidFill>
              </a:rPr>
              <a:t>Panginoong</a:t>
            </a:r>
            <a:r>
              <a:rPr lang="en-GB" dirty="0" smtClean="0">
                <a:solidFill>
                  <a:schemeClr val="bg1"/>
                </a:solidFill>
              </a:rPr>
              <a:t> </a:t>
            </a:r>
            <a:r>
              <a:rPr lang="en-GB" dirty="0" err="1" smtClean="0">
                <a:solidFill>
                  <a:schemeClr val="bg1"/>
                </a:solidFill>
              </a:rPr>
              <a:t>Hesus</a:t>
            </a:r>
            <a:r>
              <a:rPr lang="en-GB" dirty="0" smtClean="0">
                <a:solidFill>
                  <a:schemeClr val="bg1"/>
                </a:solidFill>
              </a:rPr>
              <a:t>.</a:t>
            </a:r>
            <a:endParaRPr lang="en-PH" dirty="0" smtClean="0">
              <a:solidFill>
                <a:schemeClr val="bg1"/>
              </a:solidFill>
            </a:endParaRPr>
          </a:p>
          <a:p>
            <a:pPr>
              <a:spcBef>
                <a:spcPts val="600"/>
              </a:spcBef>
            </a:pPr>
            <a:endParaRPr lang="en-GB" sz="3200" dirty="0" smtClean="0">
              <a:solidFill>
                <a:schemeClr val="bg1"/>
              </a:solidFill>
            </a:endParaRPr>
          </a:p>
          <a:p>
            <a:pPr>
              <a:spcBef>
                <a:spcPts val="600"/>
              </a:spcBef>
            </a:pPr>
            <a:endParaRPr lang="en-GB" sz="3200" dirty="0">
              <a:solidFill>
                <a:schemeClr val="bg1"/>
              </a:solidFill>
            </a:endParaRPr>
          </a:p>
          <a:p>
            <a:pPr>
              <a:spcBef>
                <a:spcPts val="600"/>
              </a:spcBef>
            </a:pPr>
            <a:endParaRPr lang="en-GB" sz="3200" dirty="0" smtClean="0">
              <a:solidFill>
                <a:schemeClr val="bg1"/>
              </a:solidFill>
            </a:endParaRPr>
          </a:p>
        </p:txBody>
      </p:sp>
    </p:spTree>
    <p:extLst>
      <p:ext uri="{BB962C8B-B14F-4D97-AF65-F5344CB8AC3E}">
        <p14:creationId xmlns:p14="http://schemas.microsoft.com/office/powerpoint/2010/main" val="994122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7"/>
            <a:ext cx="12191997" cy="6857983"/>
          </a:xfrm>
          <a:prstGeom prst="rect">
            <a:avLst/>
          </a:prstGeom>
        </p:spPr>
      </p:pic>
      <p:sp>
        <p:nvSpPr>
          <p:cNvPr id="2" name="Title 1"/>
          <p:cNvSpPr>
            <a:spLocks noGrp="1"/>
          </p:cNvSpPr>
          <p:nvPr>
            <p:ph type="ctrTitle"/>
          </p:nvPr>
        </p:nvSpPr>
        <p:spPr>
          <a:xfrm>
            <a:off x="1883229" y="888275"/>
            <a:ext cx="8425543" cy="3553096"/>
          </a:xfrm>
        </p:spPr>
        <p:txBody>
          <a:bodyPr>
            <a:normAutofit/>
          </a:bodyPr>
          <a:lstStyle/>
          <a:p>
            <a:r>
              <a:rPr lang="en-GB" sz="4800" dirty="0" smtClean="0">
                <a:solidFill>
                  <a:schemeClr val="bg1"/>
                </a:solidFill>
                <a:latin typeface="Arial" panose="020B0604020202020204" pitchFamily="34" charset="0"/>
                <a:cs typeface="Arial" panose="020B0604020202020204" pitchFamily="34" charset="0"/>
              </a:rPr>
              <a:t>TATLONG URI NG LABAN AS A CHRISTIAN PLAYER </a:t>
            </a: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r>
              <a:rPr lang="en-GB" sz="4800" dirty="0" smtClean="0">
                <a:solidFill>
                  <a:schemeClr val="bg1"/>
                </a:solidFill>
              </a:rPr>
              <a:t/>
            </a:r>
            <a:br>
              <a:rPr lang="en-GB" sz="4800" dirty="0" smtClean="0">
                <a:solidFill>
                  <a:schemeClr val="bg1"/>
                </a:solidFill>
              </a:rPr>
            </a:br>
            <a:endParaRPr lang="en-PH" sz="4800" dirty="0">
              <a:solidFill>
                <a:schemeClr val="bg1"/>
              </a:solidFill>
            </a:endParaRPr>
          </a:p>
        </p:txBody>
      </p:sp>
      <p:sp>
        <p:nvSpPr>
          <p:cNvPr id="3" name="Subtitle 2"/>
          <p:cNvSpPr>
            <a:spLocks noGrp="1"/>
          </p:cNvSpPr>
          <p:nvPr>
            <p:ph type="subTitle" idx="1"/>
          </p:nvPr>
        </p:nvSpPr>
        <p:spPr>
          <a:xfrm>
            <a:off x="1419498" y="2664822"/>
            <a:ext cx="9144000" cy="3108961"/>
          </a:xfrm>
        </p:spPr>
        <p:txBody>
          <a:bodyPr>
            <a:normAutofit/>
          </a:bodyPr>
          <a:lstStyle/>
          <a:p>
            <a:pPr>
              <a:spcBef>
                <a:spcPts val="600"/>
              </a:spcBef>
            </a:pPr>
            <a:endParaRPr lang="en-GB" sz="3600" dirty="0" smtClean="0">
              <a:solidFill>
                <a:schemeClr val="bg1"/>
              </a:solidFill>
            </a:endParaRPr>
          </a:p>
          <a:p>
            <a:pPr marL="432000" indent="-432000" algn="l">
              <a:spcBef>
                <a:spcPts val="600"/>
              </a:spcBef>
              <a:buFont typeface="Arial" panose="020B0604020202020204" pitchFamily="34" charset="0"/>
              <a:buChar char="•"/>
            </a:pPr>
            <a:r>
              <a:rPr lang="en-GB" sz="3600" dirty="0" smtClean="0">
                <a:solidFill>
                  <a:schemeClr val="bg1"/>
                </a:solidFill>
                <a:latin typeface="Arial" panose="020B0604020202020204" pitchFamily="34" charset="0"/>
                <a:cs typeface="Arial" panose="020B0604020202020204" pitchFamily="34" charset="0"/>
              </a:rPr>
              <a:t>OPENING GAME</a:t>
            </a:r>
          </a:p>
          <a:p>
            <a:pPr marL="432000" indent="-432000" algn="l">
              <a:spcBef>
                <a:spcPts val="600"/>
              </a:spcBef>
              <a:buFont typeface="Arial" panose="020B0604020202020204" pitchFamily="34" charset="0"/>
              <a:buChar char="•"/>
            </a:pPr>
            <a:r>
              <a:rPr lang="en-GB" sz="3600" dirty="0" smtClean="0">
                <a:solidFill>
                  <a:schemeClr val="bg1"/>
                </a:solidFill>
                <a:latin typeface="Arial" panose="020B0604020202020204" pitchFamily="34" charset="0"/>
                <a:cs typeface="Arial" panose="020B0604020202020204" pitchFamily="34" charset="0"/>
              </a:rPr>
              <a:t>MIDDLE GAME</a:t>
            </a:r>
          </a:p>
          <a:p>
            <a:pPr marL="432000" indent="-432000" algn="l">
              <a:spcBef>
                <a:spcPts val="600"/>
              </a:spcBef>
              <a:buFont typeface="Arial" panose="020B0604020202020204" pitchFamily="34" charset="0"/>
              <a:buChar char="•"/>
            </a:pPr>
            <a:endParaRPr lang="en-PH"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5909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2318</TotalTime>
  <Words>471</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THE CHRISTIAN CHESS PLAYER</vt:lpstr>
      <vt:lpstr>TATLONG URI NG LABAN AS A CHRISTIAN PLAYER    </vt:lpstr>
      <vt:lpstr>OPENING GAME   </vt:lpstr>
      <vt:lpstr>OPENING GAME   </vt:lpstr>
      <vt:lpstr>CHESS PIECE SET UP   </vt:lpstr>
      <vt:lpstr>OPENING GAME   </vt:lpstr>
      <vt:lpstr>CHESS PIECE SET UP DEVELOPMENT   </vt:lpstr>
      <vt:lpstr>OPENING GAME   </vt:lpstr>
      <vt:lpstr>TATLONG URI NG LABAN AS A CHRISTIAN PLAYER    </vt:lpstr>
      <vt:lpstr>MIDDLE GAME SET  UP PIECES   </vt:lpstr>
      <vt:lpstr>MIDDLE GAME   </vt:lpstr>
      <vt:lpstr>TATLONG URI NG LABAN AS A CHRISTIAN PLAYER    </vt:lpstr>
      <vt:lpstr>END GAME   </vt:lpstr>
      <vt:lpstr>END GAME SET  UP PIECES    </vt:lpstr>
      <vt:lpstr>CONCLUSION   </vt:lpstr>
      <vt:lpstr>    LARRY HANTTY – MOST UNLUCKY MAN IN L.A TIMES.  ( LAGI NIYANG SINASABI NG “THERE IS ALWAYS HOPE”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CHRISTIAN CHESS PLAYER</dc:title>
  <dc:creator>Marvin</dc:creator>
  <cp:lastModifiedBy>Marvin</cp:lastModifiedBy>
  <cp:revision>23</cp:revision>
  <dcterms:created xsi:type="dcterms:W3CDTF">2023-11-18T02:12:48Z</dcterms:created>
  <dcterms:modified xsi:type="dcterms:W3CDTF">2023-12-02T09:29:53Z</dcterms:modified>
</cp:coreProperties>
</file>