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7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0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3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1BD0-5DB2-46BD-8DD6-064BB7E8E6FE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2AC1-D5B6-43A0-A7A1-F2FF27FE2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6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632848" cy="54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326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方法 一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9227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3" y="260648"/>
            <a:ext cx="7304844" cy="6264696"/>
          </a:xfrm>
        </p:spPr>
      </p:pic>
      <p:cxnSp>
        <p:nvCxnSpPr>
          <p:cNvPr id="6" name="直接箭头连接符 5"/>
          <p:cNvCxnSpPr/>
          <p:nvPr/>
        </p:nvCxnSpPr>
        <p:spPr>
          <a:xfrm flipH="1">
            <a:off x="6876256" y="980728"/>
            <a:ext cx="1656184" cy="3168352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3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78987"/>
            <a:ext cx="7920880" cy="5147176"/>
          </a:xfrm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方法 二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195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7403871" cy="5361459"/>
          </a:xfrm>
        </p:spPr>
      </p:pic>
    </p:spTree>
    <p:extLst>
      <p:ext uri="{BB962C8B-B14F-4D97-AF65-F5344CB8AC3E}">
        <p14:creationId xmlns:p14="http://schemas.microsoft.com/office/powerpoint/2010/main" val="66472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560840" cy="5577483"/>
          </a:xfrm>
        </p:spPr>
      </p:pic>
      <p:sp>
        <p:nvSpPr>
          <p:cNvPr id="5" name="椭圆 4"/>
          <p:cNvSpPr/>
          <p:nvPr/>
        </p:nvSpPr>
        <p:spPr>
          <a:xfrm>
            <a:off x="683568" y="5733256"/>
            <a:ext cx="158417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7717" y="1700808"/>
            <a:ext cx="133617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24986" y="4289400"/>
            <a:ext cx="158417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80584" y="4581128"/>
            <a:ext cx="158417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7308" y="1886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方法 三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0216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全屏显示(4:3)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2015-09-23T00:31:57Z</dcterms:created>
  <dcterms:modified xsi:type="dcterms:W3CDTF">2015-09-23T00:40:09Z</dcterms:modified>
</cp:coreProperties>
</file>