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7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71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8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0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7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7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1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4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8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21F6B-A6DD-4F4A-A4F4-72B2996472D8}" type="datetimeFigureOut">
              <a:rPr lang="zh-CN" altLang="en-US" smtClean="0"/>
              <a:t>2015-9-23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1861-652E-4E70-AABC-DE0C7F9F28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4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邮箱邮件订阅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22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C:\Users\Administrator\AppData\Roaming\Tencent\Users\284640769\QQ\WinTemp\RichOle\5GF78MCT%]SXSHCYD[3~XD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31018"/>
            <a:ext cx="5620139" cy="486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9301" y="237120"/>
            <a:ext cx="8280920" cy="117565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、登陆预留的邮箱，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打开“百度新闻订阅确认信”并点击链接完成确认</a:t>
            </a:r>
            <a:endParaRPr lang="zh-CN" altLang="en-US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51720" y="4653137"/>
            <a:ext cx="5328592" cy="432047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056784" cy="11036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、看到“新闻订阅已确认”字样，表明订阅成功。</a:t>
            </a:r>
            <a:endParaRPr lang="zh-CN" altLang="en-US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7" name="Picture 1" descr="C:\Users\Administrator\AppData\Roaming\Tencent\Users\284640769\QQ\WinTemp\RichOle\]7VVC{(JLFK{ESS43T]$I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66" y="2420888"/>
            <a:ext cx="8398316" cy="38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4608512" cy="1539602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、登陆你的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邮箱，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左边导航栏的“</a:t>
            </a: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邮件订阅”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20688"/>
            <a:ext cx="1781175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750619" y="3212976"/>
            <a:ext cx="2016224" cy="504056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4465" y="-99392"/>
            <a:ext cx="8784976" cy="12853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、在邮件订阅页单击顶部的“订阅中心”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C:\Users\Administrator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283" y="1369268"/>
            <a:ext cx="6780213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203848" y="1234993"/>
            <a:ext cx="1296144" cy="614305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1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294" y="404664"/>
            <a:ext cx="7974170" cy="128533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、在订阅中心选取你感兴趣的主题并单击“订阅”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Administrator\Desktop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30" y="2060848"/>
            <a:ext cx="6808788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139952" y="3573017"/>
            <a:ext cx="792088" cy="307152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7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294" y="404664"/>
            <a:ext cx="7974170" cy="128533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、看到你感兴趣的主题“已订阅”字样，表明已经订阅成功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C:\Users\Administrator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57" y="2246337"/>
            <a:ext cx="6837363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4355976" y="3645024"/>
            <a:ext cx="1512168" cy="460727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1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jdf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9848851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89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百度邮件新闻订阅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6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21095"/>
            <a:ext cx="9793088" cy="936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、在浏览器中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打开“百度邮件新闻订阅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”页</a:t>
            </a:r>
            <a:endParaRPr lang="zh-CN" altLang="en-US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3"/>
            <a:ext cx="8347507" cy="562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11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389248"/>
            <a:ext cx="4392488" cy="11036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 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百度邮件新闻订阅</a:t>
            </a:r>
            <a:r>
              <a:rPr lang="zh-CN" altLang="en-US" sz="3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”页选择订阅方式，并填写表格，最后“确认订阅”</a:t>
            </a:r>
            <a:endParaRPr lang="zh-CN" altLang="en-US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9" name="Picture 1" descr="C:\Users\Administrator\AppData\Roaming\Tencent\Users\284640769\QQ\WinTemp\RichOle\3W9EUYDLUWU(Z19)H7I_W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780928"/>
            <a:ext cx="4536504" cy="368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652120" y="3328313"/>
            <a:ext cx="2592288" cy="2908999"/>
          </a:xfrm>
          <a:prstGeom prst="rect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4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135</Words>
  <Application>Microsoft Office PowerPoint</Application>
  <PresentationFormat>全屏显示(4:3)</PresentationFormat>
  <Paragraphs>10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QQ邮箱邮件订阅</vt:lpstr>
      <vt:lpstr>1、登陆你的QQ邮箱，单击左边导航栏的“QQ邮件订阅”</vt:lpstr>
      <vt:lpstr>2、在邮件订阅页单击顶部的“订阅中心”</vt:lpstr>
      <vt:lpstr>3、在订阅中心选取你感兴趣的主题并单击“订阅”</vt:lpstr>
      <vt:lpstr>4、看到你感兴趣的主题“已订阅”字样，表明已经订阅成功</vt:lpstr>
      <vt:lpstr>PowerPoint 演示文稿</vt:lpstr>
      <vt:lpstr>百度邮件新闻订阅</vt:lpstr>
      <vt:lpstr>1、在浏览器中打开“百度邮件新闻订阅”页</vt:lpstr>
      <vt:lpstr>2、在 “百度邮件新闻订阅”页选择订阅方式，并填写表格，最后“确认订阅”</vt:lpstr>
      <vt:lpstr>3、登陆预留的邮箱，打开“百度新闻订阅确认信”并点击链接完成确认</vt:lpstr>
      <vt:lpstr>4、看到“新闻订阅已确认”字样，表明订阅成功。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QQ邮箱邮件订阅</dc:title>
  <dc:creator>Administrator</dc:creator>
  <cp:lastModifiedBy>Administrator</cp:lastModifiedBy>
  <cp:revision>6</cp:revision>
  <dcterms:created xsi:type="dcterms:W3CDTF">2015-09-21T03:36:22Z</dcterms:created>
  <dcterms:modified xsi:type="dcterms:W3CDTF">2015-09-23T01:51:51Z</dcterms:modified>
</cp:coreProperties>
</file>