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9-21T03:24:23.2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5904 6573,'0'25,"0"49,0-24,0 49,0-49,0 0,0 24,0-49,0 24,0-49,0 25,0 0,0 0,0 24,0-24,0 0,0 0,0 24,0 1,0-25,0 24,0 1,0-50,0 50,0-26,0-24,0 50,0-50,0 25,0-25,0 49,0-49,0 25,0-25,0 25,0 0,0 0,0-1,0 1,0-25,25 0,49 50,0-50,26 25,-26-1,25 26,-49-50,0 25,-26-25,26 0,-25 0,0 0,24 0,1 0,-1 0,26 0,-26 0,1 0,0 0,-26 0,26 0,-50 0,25 0,0 0,-1 0,1 0,0 0,50 0,-26 0,1 0,49 0,-49 0,-1 0,-24 0,0 0,0 0,-25 0,24 0,1 0,-25 0,50-25,-25 0,-1 0,26 1,-25-1,0 25,24-25,-49 25,25 0,0 0,-25 0</inkml:trace>
  <inkml:trace contextRef="#ctx0" brushRef="#br0" timeOffset="2464.141">6028 6548,'49'-24,"100"24,50 0,49 0,-25 0,25 0,-49 0,-51 0,-48 0,-51 0,-24 0,25 0,-1 0,-49 0,50 24,-50-24,49 0,-49 0,25 0,0 0,0 0,-25 25,25-25,-1 25,1-25,0 0,25 25,-26-25,-24 25,25-25,-25 24,0 1,0 0,0 0,0 0,0 24,0 1,0 0,0-1,0 1,0 24,0-24,0-25,0-1,0 1,0 25,0-25,0-1,0 1,0-25,0 25,0 0,0 0,0-1,0 1,0 0,0 0,0 0,0-1,0 1,0 0,0 0,0 24,0-24,0 0,0 25,0-26,0-24,0 25,0 0,0-25,0 25,0-25,0 25,0-25,0 24,-25 1,1-25,24 0,-25 0,25 0,-25 0,0 0,-24-25,24 25,0-24,25-1,-25-25</inkml:trace>
  <inkml:trace contextRef="#ctx0" brushRef="#br0" timeOffset="4474.2559">8136 7243,'25'0,"74"0,25 0,100 0,48 0,51 0,148 0,-49 0,0 0,-75 0,0 0,-124 0,1 0,-26 0,-74 0,50 0,-50 0,-75 0,1 0,-25 0,-1 0,-24 0,25 0,0 0,-25 0,25 0,0 0,0 0,-25 0,24 0,-24 0</inkml:trace>
  <inkml:trace contextRef="#ctx0" brushRef="#br0" timeOffset="13199.755">13048 6548,'0'0,"0"50,0 49,0 50,0-25,0 0,0-25,0-74,0 0,0 25,0-50,0 24,0-24</inkml:trace>
  <inkml:trace contextRef="#ctx0" brushRef="#br0" timeOffset="14310.8186">13122 6945,'0'-24,"25"24,24 0,26 0,-1 0,-24 0,-1 0,1 0,0 0,-50 0,25 0</inkml:trace>
  <inkml:trace contextRef="#ctx0" brushRef="#br0" timeOffset="15451.8838">12849 7218,'0'25,"0"0,0-25,0 25,0 24,0 1,0-25,0-1,0 1,0 0,0 0,0 0,0-25,0 24</inkml:trace>
  <inkml:trace contextRef="#ctx0" brushRef="#br0" timeOffset="16573.948">12948 7317,'25'-24,"0"24,25 0,49 0,0 0,0 0,-24 0,-26 0,26 0,-26 0,-49 0,25 0,-25 0,25 0,0 0,-25 0,0 0,0 0,0 49,0-49,0 50,0-25,-25-1,0 1,0 0,25 0,0-25,-49 0</inkml:trace>
  <inkml:trace contextRef="#ctx0" brushRef="#br0" timeOffset="17481.9999">12973 7516,'0'0,"25"0,25 0,-26 0,76 0,-51 0,1 0,-25 0,24 0,-49 0,25 0,-25 0,25 0,0 0,24 25,-24-25,0 0,0 0,24 0,-49 0,25 0</inkml:trace>
  <inkml:trace contextRef="#ctx0" brushRef="#br0" timeOffset="18320.0479">12626 7689,'0'50,"0"-50,0 25,0 0,0-1,25-24</inkml:trace>
  <inkml:trace contextRef="#ctx0" brushRef="#br0" timeOffset="18805.0756">12924 7764,'0'0,"49"0,-49 25,0-1,25 1,-25 0,25 25,0-50</inkml:trace>
  <inkml:trace contextRef="#ctx0" brushRef="#br0" timeOffset="19259.1016">13296 7813,'0'0,"24"0,-24 50,0-50,0 25,25-25,0 25,-25-25</inkml:trace>
  <inkml:trace contextRef="#ctx0" brushRef="#br0" timeOffset="19794.1322">13668 7764,'25'0,"-25"0,24 0,-24 25,0-1,25 51,-25-50,25-1,-25 26,0-50</inkml:trace>
  <inkml:trace contextRef="#ctx0" brushRef="#br0" timeOffset="24349.3927">14015 6970,'0'0,"74"0,1 25,24 0,50 0,-25-25,-25 24,-74-24,-25 0,25 0,0 0,-1 0,-24 0,25 25,-25-25,0 50,0-1</inkml:trace>
  <inkml:trace contextRef="#ctx0" brushRef="#br0" timeOffset="25600.4643">14313 7392,'0'0,"0"25,0-1,49-24,26 0,-26 0,1 0,0 0,-50 0,24 0,-24 0,25 0,0 0,-25 0,25 0,-25 0,49 0,-49 25,25-25,0 0</inkml:trace>
  <inkml:trace contextRef="#ctx0" brushRef="#br0" timeOffset="26661.525">14635 6796,'0'0,"0"100,0 24,0-25,0 0,0 0,0 1,0 24,0-25,0-25,0 1,0-51,0 51,0-75,0 25,0-25,0 24,0-24,0 50,0-50,0 25,0-25,0 25,0 0,0-25,0 24,0 1,0 0,-49-25,-26 0</inkml:trace>
  <inkml:trace contextRef="#ctx0" brushRef="#br0" timeOffset="27751.5873">14114 7838,'0'25,"0"25,0 24,0 1,0-51,0 51,0-50,0-1,0-24,0 25,0-25,50 0,49 25,50-25,49 0,1 0,-1 0,50 0,-124 0,0 0,-49 0,-51 0,1 0,-25 0,25 0</inkml:trace>
  <inkml:trace contextRef="#ctx0" brushRef="#br0" timeOffset="28518.6312">15702 7913,'0'24,"25"26,-25 0,24 24,-24-49,0 0,0 0,0-1,0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9-21T03:39:53.0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1786 15528,'0'25,"25"24,0 1,-25-25,50 24,-50 26,49-1,1 0,-50 26,49-26,1 0,0 26,-26-51,26 1,0 0,-26-26,51 1,-26 25,-49-50,50 25,0-1,24 26,-49-50,24 25,-49-25,50 25,-25-25,-25 0,49 24,1 1,24-25,1 25,-1-25,26 0,24 0,0 0,24 0,-48 25,48-25,26 0,0 0,-25 0,74 0,-25 0,-24 0,24 0,-98 0,48 0,-98 0,49 0,-24 0,-1-25,0 25,-24 0,0 0,24 0,0 0,26 0,-1 0,75 0,-1 0,-24 0,-25 0,50 0,-26 0,-48 0,-1 0,0 0,50 0,-25 0,25 0,-100 0,51-25,-51 0,1 1,-1 24,1 0,25 0,24 0,-25-25,1 25,-1-25,-24 25,24-25,-49 25,49 0,-49 0,25 0,24 0,-24 0,-1 0,1 0,-25 0,24 0,-24 0,0 0,24 0,-24 0,0 0,50 0,-51 0,-24 0,25 0,0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9-21T03:39:57.6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1886 15379,'0'0,"24"0,1-25,0 25,0 0,0 0,-25 0,24 0,-24 0,50-25,-25 25,0 0,-25 0,24 0,-24 0,50 0,-50 0,25 0,0 0,-1 0,26 0,-25 0,24 0,1 0,0 0,-26 0,1 0,0 0,0 0,0 0,-1 0,1 0,0 0,25 0,-26 0,1 0,25 0,-25 0,-1 0,1 0,25 0,-25 0,24 0,1 0,-25 0,24-25,1 25,-25 0,24 0,-24 0,25 0,-25-24,-1 24,51 0,-50 0,-1 0,26 0,0 0,-26 0,26 0,0 0,24 0,-24 0,-1 0,-24 0,0 0,25 0,-1 0,26 0,-1 0,25 0,25 0,-25 0,-24 0,-26 0,-24 0,50 0,-51 0,26 0,24 0,1-25,-1 25,1 0,24-25,-74 25,24 0,-24-25,0 25,0 0,24 0,-24 0,0 0,25 0,-1-25,1 25,-25 0,-1 0,-24 0,50-24,-25 24,74 0,0 0,25 0,25 0,0 0,0 0,-50 0,-25 0,1 0,24 0,-25 0,26 0,-26 0,1 0,-51 0,-123-25,74 25,25 0,25 0,50 0,-26 0,1 0,-1 0,51 0,-1 0,25 0,49 0,1 0,74 25,-74-25,49 49,-74-49,-25 25,-50-25,-49 25,0-25,-25 0,25 0,-1 0,26 0,0 0,24 0,1 0,24 0,-50 0,-24 0,0 0,0 0,0 0,-1 0,51 0,-26 0,1 0,24 0,1 0,-1 0,-24 0,-1 0,-24 0,25 25,-25-25,-25 0,24 0,1 0,-25 24,25 1,-25-25,0 25,0 0,0 25,0-1,-50 50,50-49,-24 0,-1-1,0 1,25-1,-50 1,26 0,-1-1,25-24,-25 25,25-26,-25 26,25 24,0-74,-25 25,25-25,0 50,0-50,0 25,0-1,0 1,-24 0,24-25,0 25,0 0,-25 0,25-25,0 24,-25 26,25-25,-25-25,25 25,0-25,0 24,0-24,0 25,0 0,0-25,0 25,-25 0,25-1,0-24,0 25,-24-25,-1 0,-25 0,25 0,1 0,-1 0,-25 0,25 0,1 0,24 0,-50 0,50 0,-25 0,0 0,1-25,-26 25,50 0,-74-24,24-1,0 25,25 0,-24 0,-1-25,50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9-21T03:40:05.78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3423 10344,'0'0,"25"0,0 0,-25 0,25 0,0 0,-1 0,26 0,-25 0,24 0,1 0,24 0,1 0,-26 0,26 0,24 0,-49 0,24 0,1 0,49 0,24 0,26 0,24 0,1 0,49 24,-50-24,-24 0,0 0,-50 0,-25 0,0 25,-24 0,-1-25,0 25,50-25,-24 25,-1-25,25 24,-25 1,0-25,25 25,-24 0,-1-25,25 0,-25 0,-25 0,26 0,-51 0,1 0,-25 0,-25 0,24 0,1 0,-25 0,25 0,-25 0,25 0,0 0,-25 0,24 0,-24 0,25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9-21T03:39:10.6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2307 11261,'-25'0,"25"75,0-50,-24 49,-1-24,25-26,0 1,0 0,-25 49,25-49,0 25,0-1,0 1,-25-25,25 24,0-24,0 0,0 25,0-50,0 24,0-24,0 50,0-50,0 25,0-25,0 25,0-25,0 24,0 1,0-25,0 25,0-25,0 25,0-25,0 50,0-50,25 49,-25-49,0 25,0-25,25 25,0 0,-25-25,0 24,0-24,0 25,24-25,-24 25,0 0,0-25,0 25,25-1,-25 1,0-25,25 25,-25-25,25 0,0 0,-1 0,-24 0,25 0,-25 0,25 0,-25-25,50 25,-26 0,26 0,0-25,24 25,-24 0,24 0,0-24,-49 24,75-25,-76 25,1-25,25 25,-1 0,-24 0,0 0,25 0,-1-25,-24 25,25 0,-1-25,1 25,-1-24,1 24,49 0,-49 0,-25 0,-1 0,26 0,-50 0,50 0,-26 0,26 0,25 0,-26 0,1 0,24 0,-49 0,0 0,-25 0,25 0,24 0,-49 0,50 0,-25 0,-1 0,1 0,-25 0,50 0,-25 0,-25 0,49 0,-49 0,25 0,0 0,0 0,-1 0,1 0,0 0,0 0,0 0,-1 0,1 0,0 0,25 0,-26 0,1 0,25 0,-25 24,24-24,26 0,-50 0,24 0,1 0,-1 0,1 0,-25 0,0 0,-1 0,1 25,25-25,-50 25,74-25,-49 0,25 0,24 0,-24 25,-26-25,26 0,-50 0,25 25,0-25,-1 0,-24 0,25 0,50 24,-26-24,-49 0,50 0,-25 0,0 0,24 0,-24 25,0-25,0 0,24 0,-24 0,25 0,-26 0,26 0,0 0,24 0,0 0,26 0,-51 0,1 0,-25 0,24 0,-49 0,25 0,0 0,49 0,1-25,-1 1,25-1,-74 25,0-25,0 25,24-25,-24 25,25 0,-1 0,-24-25,0 25,-25-24,25 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9-21T03:39:13.6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2456 11063,'25'0,"0"0,-25 0,24 0,-24 25,25-25,0 0,0 0,49 24,-49-24,49 0,26 0,49 0,24 0,26 0,49 0,-25 0,25 0,-50 0,1 0,-50 0,-100 0,1 0,-25 0,-25 0,24 0,1 0,0 0,0 0,0 0,-1 0,51 0,-50 0,0 0,-1 0,1 0,25 0,-1 0,26 0,-1 0,1 0,-26 0,50 0,-49 0,49 0,-24 0,-1 0,-24 0,-26-24,26 24,0 0,-26 0,1 0,50 0,-75-25,49 25,-24 0,74-25,-74 25,25 0,-25 0,24 0,-24 0,0-25,24 25,-24 0,25 0,-25 0,-25-25,49 25,-49 0,25 0,-25 0,25 0,24 0,-24 0,25 0,-25 0,24 0,1 0,-1 0,1 0,0 0,-25 0,24 0,1 0,-1 0,-24 0,25 0,-25 0,-1 0,-24 0,25 0,-25 0,25 0,-25 0,25 0,0 0,-25 0,24 0,-24 0,25 25,0 0,-25-25,0 25,0 0,0-1,0 26,0-25,0 25,0-1,0 1,0 24,0-24,0-1,0-24,0 50,0-51,0 26,0-25,0 49,0-24,0-1,0 1,0 0,25 24,-25 0,0-49,0 25,0-25,0 0,25-1,-25 1,0-25,0 25,0 0,0-25,0 25,0-25,0 24,0 1,0-25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9-21T03:39:19.89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14610 5209,'-24'0,"24"0,-25 50,25 24,0 0,0 1,-25-1,25 25,0 1,0-1,0 25,0-25,0-24,0-26,0-24,0 25,0-26,0 1,0 0,0 0,0 24,0-24,25 0,0 25,-1-26,-24 1,25-25,-25 0,25 0,0 0,0 0,24 0,-49 0,50 0,-1 0,-24 0,0 0,25 0,-1 0,1 0,-25 0,-1 0,26 0,-25 0,0 0,-1 0,1 0,-25 0,25 0,0 0,-25 0,25 0,-1 0,1 0,0 0,0 0,0 0,-1 0,26 0,-50 0,25 0,24 0,1 0,-25 25,25-25,-1 0,1 0,-25 0,24 0,1 0,-1 0,-24 0,25 0,-25 0,-1 0,26 0,-25 0,-25 0,49 0,-49 0,25 0,-25 0,25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9-21T03:39:22.89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14784 5085,'0'-25,"25"25,0 0,24 0,26 0,-26 0,1 0,24 0,-49 0,49 0,-49 0,25 0,-25 0,24 0,1 0,-1 0,1 0,24 0,1 0,-1 0,1 0,-26 0,26 25,-50-25,24 0,-24 0,25 0,-1 0,-49 0,25 0,0 0,0 0,-25 0,24 0,-24 0,25 25,-25-25,25 0,0 0,0 0,-25 0,24 0,1 0,-25 0,25 0,-25 0,25 0,0 0,-25 0,24 0,-24 0,25 25,-25-1,25-24,0 25,-25-25,0 25,0 0,0 0,0 24,0-24,0 25,0-1,0 1,0-25,0 24,0 1,0-1,0-24,0 25,0-1,0 1,0-25,0 0,0 49,0-74,0 25,0 25,0-26,0 1,0 0,0 0,0 0,0-1,0 1,0-25,0 25,0 0,0 0,0-25,0 24,0-24,0 25,0 0,25 0,-25 0,0-1,0-24,0 25,0-25,0 25,0 0,0-25,0 25,0-25,0 24,0 1,0-25,-25 25,25-25,-25 25,0-25,0 0,25 0,-24 0,-1 0,25 25,-25-25,25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9-21T03:39:32.9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5110 6400,'0'24,"0"26,0 0,0 49,0 25,0-50,0 26,0-51,25 1,0-1,-25-24,0 0,25 0,-25-25,0 25,24-1,-24-24,75 0,-1 0,1 0,24 0,0 0,-25 0,1 0,24 0,0 0,-49 0,49 0,-49 0,24 0,1 0,-26 0,26 0,-26 0,1 0,-1 0,-24 0,25 0,-25 0,-1 0,51 0,-50 0,24 0,1 0,-1 0,51 0,-51 0,-24 0,25 0,-1 0,1 0,-25 0,0 0,24 0,26 0,-51 0,1 0,0 0,0 0,0 0,-1 0,1 0,25 0,-25 0,-1 0,26 0,0 0,-26 0,26 0,-25 0,24 0,-49 0,50 0,-25 0,0 0,-1 0,1 0,0 0,-25 0,25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9-21T03:39:35.7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5309 6276,'0'0,"24"-25,1 25,50 0,-1-25,75 25,-25 0,49 0,1 0,-25 0,-50 0,0 0,1 0,-26 0,25 0,-24 0,24 0,-50 0,51 0,-26 0,-24 0,-1 0,26 0,-50 0,49 0,-24 0,24 25,-24-25,-26 0,26 25,0-25,-26 0,1 0,0 0,0 0,0 0,49 0,-49 0,24 0,-24 0,25 0,-1 0,-24 0,0 0,25 0,-25 0,24 0,-24 0,0 0,0 0,-1 0,1 0,0 0,-25 0,50 0,-50 0,24 0,-24 0,25 0,0 0,-25 0,25 0,-25 24,0 1,0-25,0 25,0 0,0 0,0 24,0-24,0 0,0 0,0-1,-25 26,25-25,0-25,0 25,0-1,-25 1,25 0,0 0,0 0,0-1,0 26,-25-50,25 25,0 25,0-26,0 1,0 0,0-25,0 25,0 0,0-1,0-24,0 25,0 0,0-25,0 25,0-25,0 25,0-25,0 24,0 1,0-25,0 25,-24-25,24 0,-50 0,50 0,-25 0,25 0,-49 25,24-25,0 0,-25 0,50 0,-24 0,24 0,-50 0,50 0,-25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9-21T03:39:42.1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3374 11683,'0'0,"0"50,0-1,0-24,25 25,-1 49,-24-50,25 1,0 0,0-1,-25-24,25 25,-1-50,-24 25,25-25,-25 24,25-24,0 0,0 25,-1-25,1 0,-25 0,25 25,-25-25,25 0,0 0,24 25,1-25,-1 25,-24-25,50 0,-50 0,49 24,-49-24,24 0,26 25,-26-25,51 25,48 0,1 0,-25-25,25 24,-50-24,50 25,-50 0,25-25,-49 0,-1 0,-24 0,24 25,-24 0,-1-25,1 0,0 24,49-24,-50 0,1 0,0 25,-1 0,1-25,0 25,-26-25,51 0,-75 0,49 25,1-25,24 24,1 1,-1-25,1 0,-1 0,-24 0,24 25,0 0,26-25,-1 0,25 0,25 0,-25 0,0 0,-25 0,-25 0,26 0,-51 0,1 0,49 0,0 0,-24 0,-1 0,1 0,-1 0,0 0,1 0,-26 0,1 0,24 0,1 0,24 0,0 0,25 0,-24 0,48 0,1 0,-25 0,75 0,-51 0,-23 0,23 0,-48 0,48 0,-48-25,-1 0,0 25,25 0,25 0,-25 0,25 0,24 0,-49 0,25 0,-50 0,50 0,-50 0,75 0,0 0,-1 0,51 0,-26 0,50 0,-49 0,-1 0,-24 0,74 0,-75 0,26 0,-1 0,1 0,24 0,-25 0,-74 0,-74 0,-50 0,25 0,24 0,75 0,50 0,74 0,50 0,-25 0,24 0,-272 0,-25 0,-50 0,-74-49,25 49,124-25,25 0,123 0,1 25,-1-25,26 25,24 0,0 0,-24 0,-26 0,1 0,-124 0,49 0,0 0,0 0,-24 0,24 0,0 0,-24 0,24 0,25-24,25-1,0 0,-50 25,50 0,-75-25,-24 0,24 25,-24 0,-1 0,50 0,1 0,-26 0,25 0,-24 0,24 0,-49 0,-1 0,50 0,50 0,-25 0,50 50,-25-50,0 25,-1 0,-48-1,-1-24,25 25,-50-25,-49 0,0 0,-25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9-21T03:39:47.0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3671 11509,'0'0,"50"25,99 0,0-25,49 25,75-25,0 0,0 0,49 0,-24 0,-1 0,26 0,-50 0,-50 0,25 0,-74 0,-25 0,-1 0,1 0,-25 0,-25 0,75 0,0 0,-25 0,-25 0,24 0,-24 0,25 0,-50 0,1 0,24 0,0 0,49 0,-24 0,0 0,25 0,49 0,-25 0,1 0,-1 0,1 0,24 0,-49 0,-50 0,24 0,-48 0,-1 0,0 0,-25 0,1 0,-1 0,-49 0,0 0,0 0,-1 0,1 0,25 0,-25 0,-1 0,51 0,-25 0,-1 0,50 0,-49 0,0 0,-26 0,100 0,224 0,173 25,99-1,-546-24,-148 25,-1 50,75-100,0 25,0-25,0 25,25 0,174 0,148 0,50 25,-100 0,-98-1,98 26,-98-25,-1 0,50 24,-49 1,24-25,0-25,-49 0,24 0,1 49,24-24,-49 0,49-25,0 25,50-1,49 1,-74-25,25 0,-25 0,-49 0,-1 0,-74 0,25 0,-25 0,-49 0,-26 0,1 0,-1 0,-49 0,50 0,-25-25,24 25,1-24,24 24,-24-25,24 0,1 0,-26 25,1-49,24-1,-49 50,25-50,-25 50,-1-49,51 24,-50 0,24-24,-24 49,0-50,0 50,0-50,-1 1,1 49,-25-50,0 50,0-25,25 25,-25-24,0-1,0 25,0-25,25 25,-25 0,25 50,-1-26,1 1,-25 25,0-25,50 24,-25 26,-25-75,24 49,1 1,-25-25,0-1,0 1,25 0,0 0,-25 0,0 24,0-49,0 25,25 0,-1 0,-24 24,0-24,25 25,-25-50,0 49,25-24,-25 0,0 25,25-26,-25-24,0 25,0-25,0 25,0 0,0-25,0 25,0-25,0 24,0-24,25 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AE82-8A1F-4CA6-A3D9-92F0E7D085A7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6777-8189-4C82-AA45-A4EE0A1CD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52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AE82-8A1F-4CA6-A3D9-92F0E7D085A7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6777-8189-4C82-AA45-A4EE0A1CD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95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AE82-8A1F-4CA6-A3D9-92F0E7D085A7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6777-8189-4C82-AA45-A4EE0A1CD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01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AE82-8A1F-4CA6-A3D9-92F0E7D085A7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6777-8189-4C82-AA45-A4EE0A1CD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88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AE82-8A1F-4CA6-A3D9-92F0E7D085A7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6777-8189-4C82-AA45-A4EE0A1CD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8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AE82-8A1F-4CA6-A3D9-92F0E7D085A7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6777-8189-4C82-AA45-A4EE0A1CD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56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AE82-8A1F-4CA6-A3D9-92F0E7D085A7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6777-8189-4C82-AA45-A4EE0A1CD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08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AE82-8A1F-4CA6-A3D9-92F0E7D085A7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6777-8189-4C82-AA45-A4EE0A1CD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1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AE82-8A1F-4CA6-A3D9-92F0E7D085A7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6777-8189-4C82-AA45-A4EE0A1CD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67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AE82-8A1F-4CA6-A3D9-92F0E7D085A7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6777-8189-4C82-AA45-A4EE0A1CD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07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AE82-8A1F-4CA6-A3D9-92F0E7D085A7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6777-8189-4C82-AA45-A4EE0A1CD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28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7AE82-8A1F-4CA6-A3D9-92F0E7D085A7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C6777-8189-4C82-AA45-A4EE0A1CD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03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customXml" Target="../ink/ink7.xml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customXml" Target="../ink/ink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customXml" Target="../ink/ink11.xml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206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一、打开邮箱（以</a:t>
            </a:r>
            <a:r>
              <a:rPr lang="en-US" altLang="zh-CN" dirty="0"/>
              <a:t>QQ</a:t>
            </a:r>
            <a:r>
              <a:rPr lang="zh-CN" altLang="zh-CN" dirty="0"/>
              <a:t>邮箱为例子</a:t>
            </a:r>
            <a:r>
              <a:rPr lang="zh-CN" altLang="zh-CN" dirty="0" smtClean="0"/>
              <a:t>）</a:t>
            </a:r>
            <a:r>
              <a:rPr lang="zh-CN" altLang="zh-CN" sz="2200" dirty="0"/>
              <a:t/>
            </a:r>
            <a:br>
              <a:rPr lang="zh-CN" altLang="zh-CN" sz="2200" dirty="0"/>
            </a:br>
            <a:endParaRPr lang="zh-CN" altLang="en-US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33537"/>
            <a:ext cx="2743200" cy="4531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2125440" y="2348640"/>
              <a:ext cx="3545280" cy="62532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6080" y="2339280"/>
                <a:ext cx="3564000" cy="64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899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二、打开</a:t>
            </a:r>
            <a:r>
              <a:rPr lang="en-US" altLang="zh-CN" dirty="0" smtClean="0"/>
              <a:t>QQ</a:t>
            </a:r>
            <a:r>
              <a:rPr lang="zh-CN" altLang="en-US" dirty="0" smtClean="0"/>
              <a:t>邮箱后出现我们已经订阅邮件，接着学生邮件订阅中心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386608" cy="4525963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15906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71624"/>
            <a:ext cx="4758680" cy="478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/>
              <p14:cNvContentPartPr/>
              <p14:nvPr/>
            </p14:nvContentPartPr>
            <p14:xfrm>
              <a:off x="785880" y="4053960"/>
              <a:ext cx="1982880" cy="47376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0040" y="3990600"/>
                <a:ext cx="201456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墨迹 4"/>
              <p14:cNvContentPartPr/>
              <p14:nvPr/>
            </p14:nvContentPartPr>
            <p14:xfrm>
              <a:off x="884160" y="3955680"/>
              <a:ext cx="1893600" cy="51840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8320" y="3892320"/>
                <a:ext cx="1925280" cy="6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墨迹 5"/>
              <p14:cNvContentPartPr/>
              <p14:nvPr/>
            </p14:nvContentPartPr>
            <p14:xfrm>
              <a:off x="5232960" y="1875240"/>
              <a:ext cx="643320" cy="500400"/>
            </p14:xfrm>
          </p:contentPart>
        </mc:Choice>
        <mc:Fallback>
          <p:pic>
            <p:nvPicPr>
              <p:cNvPr id="6" name="墨迹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17120" y="1811880"/>
                <a:ext cx="675000" cy="6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墨迹 6"/>
              <p14:cNvContentPartPr/>
              <p14:nvPr/>
            </p14:nvContentPartPr>
            <p14:xfrm>
              <a:off x="5322240" y="1821600"/>
              <a:ext cx="652320" cy="572040"/>
            </p14:xfrm>
          </p:contentPart>
        </mc:Choice>
        <mc:Fallback>
          <p:pic>
            <p:nvPicPr>
              <p:cNvPr id="7" name="墨迹 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06400" y="1758240"/>
                <a:ext cx="684000" cy="69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365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effectLst/>
              </a:rPr>
              <a:t>三、在</a:t>
            </a:r>
            <a:r>
              <a:rPr lang="en-US" altLang="zh-CN" sz="2000" dirty="0" smtClean="0">
                <a:effectLst/>
              </a:rPr>
              <a:t>【</a:t>
            </a:r>
            <a:r>
              <a:rPr lang="zh-CN" altLang="en-US" sz="2000" dirty="0" smtClean="0">
                <a:effectLst/>
              </a:rPr>
              <a:t>订阅中心</a:t>
            </a:r>
            <a:r>
              <a:rPr lang="en-US" altLang="zh-CN" sz="2000" dirty="0" smtClean="0">
                <a:effectLst/>
              </a:rPr>
              <a:t>】</a:t>
            </a:r>
            <a:r>
              <a:rPr lang="zh-CN" altLang="en-US" sz="2000" dirty="0" smtClean="0">
                <a:effectLst/>
              </a:rPr>
              <a:t>页面中找自己喜欢的分类，然后直接点击</a:t>
            </a:r>
            <a:r>
              <a:rPr lang="en-US" altLang="zh-CN" sz="2000" dirty="0" smtClean="0">
                <a:effectLst/>
              </a:rPr>
              <a:t>【</a:t>
            </a:r>
            <a:r>
              <a:rPr lang="zh-CN" altLang="en-US" sz="2000" dirty="0" smtClean="0">
                <a:effectLst/>
              </a:rPr>
              <a:t>订阅</a:t>
            </a:r>
            <a:r>
              <a:rPr lang="en-US" altLang="zh-CN" sz="2000" dirty="0" smtClean="0">
                <a:effectLst/>
              </a:rPr>
              <a:t>】</a:t>
            </a:r>
            <a:r>
              <a:rPr lang="zh-CN" altLang="en-US" sz="2000" dirty="0" smtClean="0">
                <a:effectLst/>
              </a:rPr>
              <a:t>就完成了订阅。订阅邮件是每天都会发一份到你的邮箱中的</a:t>
            </a:r>
            <a:r>
              <a:rPr lang="zh-CN" altLang="en-US" dirty="0" smtClean="0">
                <a:effectLst/>
              </a:rPr>
              <a:t>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8208912" cy="3967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1839600" y="2304000"/>
              <a:ext cx="1107720" cy="28584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3760" y="2240280"/>
                <a:ext cx="113940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/>
              <p14:cNvContentPartPr/>
              <p14:nvPr/>
            </p14:nvContentPartPr>
            <p14:xfrm>
              <a:off x="1911240" y="2241360"/>
              <a:ext cx="1179000" cy="37548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95040" y="2178000"/>
                <a:ext cx="121104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墨迹 5"/>
              <p14:cNvContentPartPr/>
              <p14:nvPr/>
            </p14:nvContentPartPr>
            <p14:xfrm>
              <a:off x="1214640" y="4205880"/>
              <a:ext cx="6947640" cy="420120"/>
            </p14:xfrm>
          </p:contentPart>
        </mc:Choice>
        <mc:Fallback>
          <p:pic>
            <p:nvPicPr>
              <p:cNvPr id="6" name="墨迹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98800" y="4142520"/>
                <a:ext cx="697932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墨迹 6"/>
              <p14:cNvContentPartPr/>
              <p14:nvPr/>
            </p14:nvContentPartPr>
            <p14:xfrm>
              <a:off x="1321560" y="4116600"/>
              <a:ext cx="6849720" cy="402120"/>
            </p14:xfrm>
          </p:contentPart>
        </mc:Choice>
        <mc:Fallback>
          <p:pic>
            <p:nvPicPr>
              <p:cNvPr id="7" name="墨迹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05720" y="4053240"/>
                <a:ext cx="6881400" cy="52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468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3265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四、</a:t>
            </a:r>
            <a:r>
              <a:rPr lang="zh-CN" altLang="en-US" sz="1600" dirty="0" smtClean="0">
                <a:effectLst/>
              </a:rPr>
              <a:t>还有一种就是，左侧栏目中的</a:t>
            </a:r>
            <a:r>
              <a:rPr lang="en-US" altLang="zh-CN" sz="1600" dirty="0" smtClean="0">
                <a:effectLst/>
              </a:rPr>
              <a:t>【</a:t>
            </a:r>
            <a:r>
              <a:rPr lang="zh-CN" altLang="en-US" sz="1600" dirty="0" smtClean="0">
                <a:effectLst/>
              </a:rPr>
              <a:t>阅读空间</a:t>
            </a:r>
            <a:r>
              <a:rPr lang="en-US" altLang="zh-CN" sz="1600" dirty="0" smtClean="0">
                <a:effectLst/>
              </a:rPr>
              <a:t>】</a:t>
            </a:r>
            <a:r>
              <a:rPr lang="zh-CN" altLang="en-US" sz="1600" dirty="0" smtClean="0">
                <a:effectLst/>
              </a:rPr>
              <a:t>，点击进入</a:t>
            </a:r>
            <a:r>
              <a:rPr lang="en-US" altLang="zh-CN" sz="1600" dirty="0" smtClean="0">
                <a:effectLst/>
              </a:rPr>
              <a:t>【</a:t>
            </a:r>
            <a:r>
              <a:rPr lang="zh-CN" altLang="en-US" sz="1600" dirty="0" smtClean="0">
                <a:effectLst/>
              </a:rPr>
              <a:t>阅读空间</a:t>
            </a:r>
            <a:r>
              <a:rPr lang="en-US" altLang="zh-CN" sz="1600" dirty="0" smtClean="0">
                <a:effectLst/>
              </a:rPr>
              <a:t>】</a:t>
            </a:r>
            <a:r>
              <a:rPr lang="zh-CN" altLang="en-US" sz="1600" dirty="0" smtClean="0">
                <a:effectLst/>
              </a:rPr>
              <a:t>页面</a:t>
            </a:r>
            <a:endParaRPr lang="zh-CN" alt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381642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642960" y="5590080"/>
              <a:ext cx="2768760" cy="45576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7120" y="5526360"/>
                <a:ext cx="280044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/>
              <p14:cNvContentPartPr/>
              <p14:nvPr/>
            </p14:nvContentPartPr>
            <p14:xfrm>
              <a:off x="678960" y="5447160"/>
              <a:ext cx="3036240" cy="58068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2760" y="5383440"/>
                <a:ext cx="3068280" cy="70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367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五、</a:t>
            </a:r>
            <a:r>
              <a:rPr lang="zh-CN" altLang="en-US" sz="2000" dirty="0" smtClean="0">
                <a:effectLst/>
              </a:rPr>
              <a:t>在</a:t>
            </a:r>
            <a:r>
              <a:rPr lang="en-US" altLang="zh-CN" sz="2000" dirty="0" smtClean="0">
                <a:effectLst/>
              </a:rPr>
              <a:t>【</a:t>
            </a:r>
            <a:r>
              <a:rPr lang="zh-CN" altLang="en-US" sz="2000" dirty="0" smtClean="0">
                <a:effectLst/>
              </a:rPr>
              <a:t>阅读空间</a:t>
            </a:r>
            <a:r>
              <a:rPr lang="en-US" altLang="zh-CN" sz="2000" dirty="0" smtClean="0">
                <a:effectLst/>
              </a:rPr>
              <a:t>】</a:t>
            </a:r>
            <a:r>
              <a:rPr lang="zh-CN" altLang="en-US" sz="2000" dirty="0" smtClean="0">
                <a:effectLst/>
              </a:rPr>
              <a:t>中也是可以发现很多种类的博客，同样是可以订阅你感兴趣的东西。当然在你订阅之前是可以浏览一下，是否符合自己的喜欢。</a:t>
            </a:r>
            <a:endParaRPr lang="zh-CN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84784"/>
            <a:ext cx="8915400" cy="468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1232280" y="3723840"/>
              <a:ext cx="1697040" cy="8064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6440" y="3660120"/>
                <a:ext cx="1728720" cy="20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24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谢谢！！！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588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138</Words>
  <Application>Microsoft Office PowerPoint</Application>
  <PresentationFormat>全屏显示(4:3)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一、打开邮箱（以QQ邮箱为例子） </vt:lpstr>
      <vt:lpstr>二、打开QQ邮箱后出现我们已经订阅邮件，接着学生邮件订阅中心</vt:lpstr>
      <vt:lpstr>三、在【订阅中心】页面中找自己喜欢的分类，然后直接点击【订阅】就完成了订阅。订阅邮件是每天都会发一份到你的邮箱中的。</vt:lpstr>
      <vt:lpstr>四、还有一种就是，左侧栏目中的【阅读空间】，点击进入【阅读空间】页面</vt:lpstr>
      <vt:lpstr>五、在【阅读空间】中也是可以发现很多种类的博客，同样是可以订阅你感兴趣的东西。当然在你订阅之前是可以浏览一下，是否符合自己的喜欢。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一、打开邮箱（以QQ邮箱为例子） </dc:title>
  <dc:creator>Administrator</dc:creator>
  <cp:lastModifiedBy>Administrator</cp:lastModifiedBy>
  <cp:revision>5</cp:revision>
  <dcterms:created xsi:type="dcterms:W3CDTF">2015-09-21T03:21:37Z</dcterms:created>
  <dcterms:modified xsi:type="dcterms:W3CDTF">2015-09-21T03:40:18Z</dcterms:modified>
</cp:coreProperties>
</file>