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EB4B434-1D6C-40BD-B1F0-F3D2EC5C9C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E04BFD6-1AD6-4013-98AF-49EC94075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348880"/>
            <a:ext cx="7207291" cy="144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制作手机铃声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9048" y="5013176"/>
            <a:ext cx="599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西街初中        周学忠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16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764704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通过时间滚动条右下方的预览播放按钮，通过内置播放器，预览到你准备分割的点时，点击</a:t>
            </a:r>
            <a:r>
              <a:rPr lang="en-US" altLang="zh-CN" sz="2800" dirty="0"/>
              <a:t>“</a:t>
            </a:r>
            <a:r>
              <a:rPr lang="zh-CN" altLang="zh-CN" sz="2800" dirty="0"/>
              <a:t>暂停</a:t>
            </a:r>
            <a:r>
              <a:rPr lang="en-US" altLang="zh-CN" sz="2800" dirty="0"/>
              <a:t>”</a:t>
            </a:r>
            <a:r>
              <a:rPr lang="zh-CN" altLang="zh-CN" sz="2800" dirty="0"/>
              <a:t>按钮，再点击</a:t>
            </a:r>
            <a:r>
              <a:rPr lang="en-US" altLang="zh-CN" sz="2800" dirty="0"/>
              <a:t>“Insert Split </a:t>
            </a:r>
            <a:r>
              <a:rPr lang="zh-CN" altLang="zh-CN" sz="2800" dirty="0"/>
              <a:t>（添加分割）</a:t>
            </a:r>
            <a:r>
              <a:rPr lang="en-US" altLang="zh-CN" sz="2800" dirty="0"/>
              <a:t>”</a:t>
            </a:r>
            <a:r>
              <a:rPr lang="zh-CN" altLang="zh-CN" sz="2800" dirty="0"/>
              <a:t>按钮即可将当前播放暂停时的点添加到时间编辑列表框中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80586"/>
            <a:ext cx="5472608" cy="40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48680"/>
            <a:ext cx="7200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分割设定后，你可以在时间编辑列表框里选定某一片断，点击列表框下方的</a:t>
            </a:r>
            <a:r>
              <a:rPr lang="en-US" altLang="zh-CN" sz="3200" dirty="0"/>
              <a:t>“Preview</a:t>
            </a:r>
            <a:r>
              <a:rPr lang="zh-CN" altLang="zh-CN" sz="3200" dirty="0"/>
              <a:t>（预览）</a:t>
            </a:r>
            <a:r>
              <a:rPr lang="en-US" altLang="zh-CN" sz="3200" dirty="0"/>
              <a:t>”</a:t>
            </a:r>
            <a:r>
              <a:rPr lang="zh-CN" altLang="zh-CN" sz="3200" dirty="0"/>
              <a:t>按钮试听这一片断。如果发现分割点不是你所想要的，可以把方框前面的勾去掉就可以了。要调整已经确定的分割时点，不必移除列表框中的</a:t>
            </a:r>
            <a:r>
              <a:rPr lang="en-US" altLang="zh-CN" sz="3200" dirty="0"/>
              <a:t>MP3</a:t>
            </a:r>
            <a:r>
              <a:rPr lang="zh-CN" altLang="zh-CN" sz="3200" dirty="0"/>
              <a:t>片断，你可以在列表框里选定要调整的片断，然后拖动滚动条滑块至你所希望的时点，点击滚动条上方的调整按钮</a:t>
            </a:r>
            <a:r>
              <a:rPr lang="en-US" altLang="zh-CN" sz="3200" dirty="0"/>
              <a:t>“Set </a:t>
            </a:r>
            <a:r>
              <a:rPr lang="en-US" altLang="zh-CN" sz="3200" dirty="0" err="1"/>
              <a:t>Start”“Set</a:t>
            </a:r>
            <a:r>
              <a:rPr lang="en-US" altLang="zh-CN" sz="3200" dirty="0"/>
              <a:t> End”</a:t>
            </a:r>
            <a:r>
              <a:rPr lang="zh-CN" altLang="zh-CN" sz="3200" dirty="0"/>
              <a:t>来修订分割点。最后点击</a:t>
            </a:r>
            <a:r>
              <a:rPr lang="en-US" altLang="zh-CN" sz="3200" dirty="0"/>
              <a:t>“Start Split</a:t>
            </a:r>
            <a:r>
              <a:rPr lang="zh-CN" altLang="zh-CN" sz="3200" dirty="0"/>
              <a:t>（开始分割）</a:t>
            </a:r>
            <a:r>
              <a:rPr lang="en-US" altLang="zh-CN" sz="3200" dirty="0"/>
              <a:t>”</a:t>
            </a:r>
            <a:r>
              <a:rPr lang="zh-CN" altLang="zh-CN" sz="3200" dirty="0"/>
              <a:t>就</a:t>
            </a:r>
            <a:r>
              <a:rPr lang="en-US" altLang="zh-CN" sz="3200" dirty="0"/>
              <a:t>OK</a:t>
            </a:r>
            <a:r>
              <a:rPr lang="zh-CN" altLang="zh-CN" sz="3200" dirty="0"/>
              <a:t>了。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1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、分割文件的批量</a:t>
            </a:r>
            <a:r>
              <a:rPr lang="zh-CN" altLang="zh-CN" dirty="0" smtClean="0"/>
              <a:t>命名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各分割点设定后，你可以在</a:t>
            </a:r>
            <a:r>
              <a:rPr lang="en-US" altLang="zh-CN" sz="2800" dirty="0"/>
              <a:t>“Output File name”</a:t>
            </a:r>
            <a:r>
              <a:rPr lang="zh-CN" altLang="zh-CN" sz="2800" dirty="0"/>
              <a:t>栏设定批量命名的规则，点击输入框右侧的问号图形按钮，将出现提示信息，你可参照设定命名规则。你也可以只输入自定义的任意文件名（前缀），这样，程序将在你</a:t>
            </a:r>
            <a:r>
              <a:rPr lang="en-US" altLang="zh-CN" sz="2800" dirty="0"/>
              <a:t>“</a:t>
            </a:r>
            <a:r>
              <a:rPr lang="zh-CN" altLang="zh-CN" sz="2800" dirty="0"/>
              <a:t>自定义文件名</a:t>
            </a:r>
            <a:r>
              <a:rPr lang="en-US" altLang="zh-CN" sz="2800" dirty="0"/>
              <a:t>”</a:t>
            </a:r>
            <a:r>
              <a:rPr lang="zh-CN" altLang="zh-CN" sz="2800" dirty="0"/>
              <a:t>后自动从</a:t>
            </a:r>
            <a:r>
              <a:rPr lang="en-US" altLang="zh-CN" sz="2800" dirty="0"/>
              <a:t>001</a:t>
            </a:r>
            <a:r>
              <a:rPr lang="zh-CN" altLang="zh-CN" sz="2800" dirty="0"/>
              <a:t>开始添加序号命名输出分割的</a:t>
            </a:r>
            <a:r>
              <a:rPr lang="en-US" altLang="zh-CN" sz="2800" dirty="0"/>
              <a:t>MP3</a:t>
            </a:r>
            <a:r>
              <a:rPr lang="zh-CN" altLang="zh-CN" sz="2800" dirty="0" smtClean="0"/>
              <a:t>文件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17032"/>
            <a:ext cx="50405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26876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同学们现在大多都有手机，你的手机铃声好听吗？那怎样设置自己具有个性化的手机铃声呢？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71703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今天我们一起来认识一位新朋友：</a:t>
            </a:r>
            <a:r>
              <a:rPr lang="en-US" altLang="zh-CN" sz="3600" dirty="0">
                <a:solidFill>
                  <a:srgbClr val="FF0000"/>
                </a:solidFill>
              </a:rPr>
              <a:t>MP3 Splitter &amp; Joiner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/>
              <a:t>一、下载及安装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我们可以到网上下载，下载完成后解压文件到指定目录，双击安装程序根据向导提示进行安装即可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www.baidu.com</a:t>
            </a:r>
            <a:r>
              <a:rPr lang="zh-CN" altLang="zh-CN" sz="3600" dirty="0"/>
              <a:t>　</a:t>
            </a:r>
            <a:endParaRPr lang="en-US" altLang="zh-CN" sz="3600" dirty="0" smtClean="0"/>
          </a:p>
          <a:p>
            <a:r>
              <a:rPr lang="zh-CN" altLang="en-US" sz="3600" dirty="0" smtClean="0"/>
              <a:t>（</a:t>
            </a:r>
            <a:r>
              <a:rPr lang="en-US" altLang="zh-CN" sz="3600" dirty="0">
                <a:solidFill>
                  <a:srgbClr val="FF0000"/>
                </a:solidFill>
              </a:rPr>
              <a:t>MP3 Splitter &amp; </a:t>
            </a:r>
            <a:r>
              <a:rPr lang="en-US" altLang="zh-CN" sz="3600" dirty="0" smtClean="0">
                <a:solidFill>
                  <a:srgbClr val="FF0000"/>
                </a:solidFill>
              </a:rPr>
              <a:t>Joiner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29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0704"/>
            <a:ext cx="8229600" cy="1252728"/>
          </a:xfrm>
        </p:spPr>
        <p:txBody>
          <a:bodyPr>
            <a:noAutofit/>
          </a:bodyPr>
          <a:lstStyle/>
          <a:p>
            <a:r>
              <a:rPr lang="zh-CN" altLang="zh-CN" sz="4800" b="1" dirty="0"/>
              <a:t>二、运行</a:t>
            </a:r>
            <a:r>
              <a:rPr lang="zh-CN" altLang="zh-CN" sz="4800" b="1" dirty="0" smtClean="0"/>
              <a:t>软件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安装完成后，双击桌面上的图标</a:t>
            </a:r>
            <a:r>
              <a:rPr lang="en-US" altLang="zh-CN" sz="3600" dirty="0"/>
              <a:t> </a:t>
            </a:r>
            <a:r>
              <a:rPr lang="zh-CN" altLang="zh-CN" sz="3600" dirty="0"/>
              <a:t>即可运行该软件，进入软件主</a:t>
            </a:r>
            <a:r>
              <a:rPr lang="zh-CN" altLang="zh-CN" sz="3600" dirty="0" smtClean="0"/>
              <a:t>界面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10" y="1022040"/>
            <a:ext cx="1216522" cy="8227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362450" cy="40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在主界面上找到以下三个选项：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MP3 Joiner</a:t>
            </a:r>
            <a:r>
              <a:rPr lang="zh-CN" altLang="zh-CN" sz="3600" dirty="0">
                <a:solidFill>
                  <a:srgbClr val="C00000"/>
                </a:solidFill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</a:rPr>
              <a:t>MP3</a:t>
            </a:r>
            <a:r>
              <a:rPr lang="zh-CN" altLang="zh-CN" sz="3600" dirty="0">
                <a:solidFill>
                  <a:srgbClr val="C00000"/>
                </a:solidFill>
              </a:rPr>
              <a:t>合并器）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08518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Setting/About</a:t>
            </a:r>
            <a:r>
              <a:rPr lang="zh-CN" altLang="zh-CN" sz="3600" dirty="0">
                <a:solidFill>
                  <a:srgbClr val="C00000"/>
                </a:solidFill>
              </a:rPr>
              <a:t>（设置</a:t>
            </a:r>
            <a:r>
              <a:rPr lang="en-US" altLang="zh-CN" sz="3600" dirty="0">
                <a:solidFill>
                  <a:srgbClr val="C00000"/>
                </a:solidFill>
              </a:rPr>
              <a:t>/</a:t>
            </a:r>
            <a:r>
              <a:rPr lang="zh-CN" altLang="zh-CN" sz="3600" dirty="0">
                <a:solidFill>
                  <a:srgbClr val="C00000"/>
                </a:solidFill>
              </a:rPr>
              <a:t>关于）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MP3 Splitter</a:t>
            </a:r>
            <a:r>
              <a:rPr lang="zh-CN" altLang="zh-CN" sz="3600" dirty="0">
                <a:solidFill>
                  <a:srgbClr val="C00000"/>
                </a:solidFill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</a:rPr>
              <a:t>MP3</a:t>
            </a:r>
            <a:r>
              <a:rPr lang="zh-CN" altLang="zh-CN" sz="3600" dirty="0">
                <a:solidFill>
                  <a:srgbClr val="C00000"/>
                </a:solidFill>
              </a:rPr>
              <a:t>分割器）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三、实战演练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zh-CN" sz="3600" dirty="0"/>
              <a:t>、合并多个</a:t>
            </a:r>
            <a:r>
              <a:rPr lang="en-US" altLang="zh-CN" sz="3600" dirty="0"/>
              <a:t>MP3</a:t>
            </a:r>
            <a:r>
              <a:rPr lang="zh-CN" altLang="zh-CN" sz="3600" dirty="0"/>
              <a:t>为一个文件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在功能选择栏里选择</a:t>
            </a:r>
            <a:r>
              <a:rPr lang="en-US" altLang="zh-CN" sz="3600" dirty="0"/>
              <a:t>“</a:t>
            </a:r>
            <a:r>
              <a:rPr lang="en-US" altLang="zh-CN" sz="3600" dirty="0">
                <a:solidFill>
                  <a:srgbClr val="FF0000"/>
                </a:solidFill>
              </a:rPr>
              <a:t>MP3 Joiner</a:t>
            </a:r>
            <a:r>
              <a:rPr lang="en-US" altLang="zh-CN" sz="3600" dirty="0"/>
              <a:t>”</a:t>
            </a:r>
            <a:r>
              <a:rPr lang="zh-CN" altLang="zh-CN" sz="3600" dirty="0"/>
              <a:t>，然后通过</a:t>
            </a:r>
            <a:r>
              <a:rPr lang="en-US" altLang="zh-CN" sz="3600" dirty="0"/>
              <a:t>“</a:t>
            </a:r>
            <a:r>
              <a:rPr lang="en-US" altLang="zh-CN" sz="3600" dirty="0">
                <a:solidFill>
                  <a:srgbClr val="FF0000"/>
                </a:solidFill>
              </a:rPr>
              <a:t>Add</a:t>
            </a:r>
            <a:r>
              <a:rPr lang="en-US" altLang="zh-CN" sz="3600" dirty="0"/>
              <a:t>”</a:t>
            </a:r>
            <a:r>
              <a:rPr lang="zh-CN" altLang="zh-CN" sz="3600" dirty="0"/>
              <a:t>键来添加想合并的各个</a:t>
            </a:r>
            <a:r>
              <a:rPr lang="en-US" altLang="zh-CN" sz="3600" dirty="0"/>
              <a:t>MP3</a:t>
            </a:r>
            <a:r>
              <a:rPr lang="zh-CN" altLang="zh-CN" sz="3600" dirty="0"/>
              <a:t>片段，也可以在文件夹里用鼠标直接拖拽</a:t>
            </a:r>
            <a:r>
              <a:rPr lang="en-US" altLang="zh-CN" sz="3600" dirty="0"/>
              <a:t>MP3</a:t>
            </a:r>
            <a:r>
              <a:rPr lang="zh-CN" altLang="zh-CN" sz="3600" dirty="0"/>
              <a:t>文件到</a:t>
            </a:r>
            <a:r>
              <a:rPr lang="en-US" altLang="zh-CN" sz="3600" dirty="0">
                <a:solidFill>
                  <a:srgbClr val="FF0000"/>
                </a:solidFill>
              </a:rPr>
              <a:t>MP3Mate</a:t>
            </a:r>
            <a:r>
              <a:rPr lang="zh-CN" altLang="zh-CN" sz="3600" dirty="0"/>
              <a:t>的文件列表里进行添加。文件列表框中将显示你准备合并的所有</a:t>
            </a:r>
            <a:r>
              <a:rPr lang="en-US" altLang="zh-CN" sz="3600" dirty="0"/>
              <a:t>MP3</a:t>
            </a:r>
            <a:r>
              <a:rPr lang="zh-CN" altLang="zh-CN" sz="3600" dirty="0"/>
              <a:t>文件，列表框下方将显示合成文件 的播放时长和文件字节。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86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列表框右侧有五个图形</a:t>
            </a:r>
            <a:r>
              <a:rPr lang="zh-CN" altLang="zh-CN" sz="2800" dirty="0" smtClean="0"/>
              <a:t>按钮</a:t>
            </a:r>
            <a:r>
              <a:rPr lang="en-US" altLang="zh-CN" sz="2800" dirty="0" smtClean="0"/>
              <a:t>                      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最右侧的按钮</a:t>
            </a:r>
            <a:r>
              <a:rPr lang="en-US" altLang="zh-CN" sz="2800" dirty="0"/>
              <a:t> </a:t>
            </a:r>
            <a:r>
              <a:rPr lang="zh-CN" altLang="zh-CN" sz="2800" dirty="0"/>
              <a:t>是调用播放器预览你在列表中选定的某个</a:t>
            </a:r>
            <a:r>
              <a:rPr lang="en-US" altLang="zh-CN" sz="2800" dirty="0"/>
              <a:t>MP3</a:t>
            </a:r>
            <a:r>
              <a:rPr lang="zh-CN" altLang="zh-CN" sz="2800" dirty="0"/>
              <a:t>文件，以便确定是否是你所需的文件，另四个按钮分别调整在列表里选中的文件上（下）移一个位置或移到顶（底）部，以便调整各个</a:t>
            </a:r>
            <a:r>
              <a:rPr lang="en-US" altLang="zh-CN" sz="2800" dirty="0"/>
              <a:t>MP3</a:t>
            </a:r>
            <a:r>
              <a:rPr lang="zh-CN" altLang="zh-CN" sz="2800" dirty="0"/>
              <a:t>文件在合成文件里的位置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14" y="332656"/>
            <a:ext cx="1629002" cy="228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6192"/>
            <a:ext cx="436421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46" y="980728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同时，你还可以在</a:t>
            </a:r>
            <a:r>
              <a:rPr lang="en-US" altLang="zh-CN" sz="3600" dirty="0"/>
              <a:t>“ID3</a:t>
            </a:r>
            <a:r>
              <a:rPr lang="zh-CN" altLang="zh-CN" sz="3600" dirty="0"/>
              <a:t>标签信息</a:t>
            </a:r>
            <a:r>
              <a:rPr lang="en-US" altLang="zh-CN" sz="3600" dirty="0"/>
              <a:t>”</a:t>
            </a:r>
            <a:r>
              <a:rPr lang="zh-CN" altLang="zh-CN" sz="3600" dirty="0"/>
              <a:t>框里编辑合成文件的</a:t>
            </a:r>
            <a:r>
              <a:rPr lang="en-US" altLang="zh-CN" sz="3600" dirty="0"/>
              <a:t>ID3</a:t>
            </a:r>
            <a:r>
              <a:rPr lang="zh-CN" altLang="zh-CN" sz="3600" dirty="0"/>
              <a:t>信息，点击</a:t>
            </a:r>
            <a:r>
              <a:rPr lang="en-US" altLang="zh-CN" sz="3600" dirty="0"/>
              <a:t>“Silence(</a:t>
            </a:r>
            <a:r>
              <a:rPr lang="zh-CN" altLang="zh-CN" sz="3600" dirty="0"/>
              <a:t>静音</a:t>
            </a:r>
            <a:r>
              <a:rPr lang="en-US" altLang="zh-CN" sz="3600" dirty="0"/>
              <a:t>)”</a:t>
            </a:r>
            <a:r>
              <a:rPr lang="zh-CN" altLang="zh-CN" sz="3600" dirty="0"/>
              <a:t>按钮可以在两段音频之间中加入长度不等的静音，打造个性化的</a:t>
            </a:r>
            <a:r>
              <a:rPr lang="en-US" altLang="zh-CN" sz="3600" dirty="0"/>
              <a:t>MP3</a:t>
            </a:r>
            <a:r>
              <a:rPr lang="zh-CN" altLang="zh-CN" sz="3600" dirty="0"/>
              <a:t>。按下</a:t>
            </a:r>
            <a:r>
              <a:rPr lang="en-US" altLang="zh-CN" sz="3600" dirty="0"/>
              <a:t>“Start Merge(</a:t>
            </a:r>
            <a:r>
              <a:rPr lang="zh-CN" altLang="zh-CN" sz="3600" dirty="0"/>
              <a:t>开始合并</a:t>
            </a:r>
            <a:r>
              <a:rPr lang="en-US" altLang="zh-CN" sz="3600" dirty="0"/>
              <a:t>)”</a:t>
            </a:r>
            <a:r>
              <a:rPr lang="zh-CN" altLang="zh-CN" sz="3600" dirty="0"/>
              <a:t>按钮，选定合成文件名及存放的文件夹，眨眼间任务就完成了。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15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、分割</a:t>
            </a:r>
            <a:r>
              <a:rPr lang="en-US" altLang="zh-CN" dirty="0"/>
              <a:t>MP3</a:t>
            </a:r>
            <a:r>
              <a:rPr lang="zh-CN" altLang="zh-CN" dirty="0"/>
              <a:t>文件为多个片断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913" y="1412776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在时间设定框内输入要分割的时间长度（分</a:t>
            </a:r>
            <a:r>
              <a:rPr lang="en-US" altLang="zh-CN" sz="2800" dirty="0"/>
              <a:t>-</a:t>
            </a:r>
            <a:r>
              <a:rPr lang="zh-CN" altLang="zh-CN" sz="2800" dirty="0"/>
              <a:t>秒</a:t>
            </a:r>
            <a:r>
              <a:rPr lang="en-US" altLang="zh-CN" sz="2800" dirty="0"/>
              <a:t>-</a:t>
            </a:r>
            <a:r>
              <a:rPr lang="zh-CN" altLang="zh-CN" sz="2800" dirty="0"/>
              <a:t>毫秒），然后按回车键或用鼠标点击</a:t>
            </a:r>
            <a:r>
              <a:rPr lang="en-US" altLang="zh-CN" sz="2800" dirty="0"/>
              <a:t>“Insert Split </a:t>
            </a:r>
            <a:r>
              <a:rPr lang="zh-CN" altLang="zh-CN" sz="2800" dirty="0"/>
              <a:t>（添加分割）</a:t>
            </a:r>
            <a:r>
              <a:rPr lang="en-US" altLang="zh-CN" sz="2800" dirty="0"/>
              <a:t>”</a:t>
            </a:r>
            <a:r>
              <a:rPr lang="zh-CN" altLang="zh-CN" sz="2800" dirty="0"/>
              <a:t>按钮，时间编辑列表框里将自动增加一行分割文件的时间标志（</a:t>
            </a:r>
            <a:r>
              <a:rPr lang="en-US" altLang="zh-CN" sz="2800" dirty="0"/>
              <a:t>MP3</a:t>
            </a:r>
            <a:r>
              <a:rPr lang="zh-CN" altLang="zh-CN" sz="2800" dirty="0"/>
              <a:t>片断）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01996"/>
            <a:ext cx="4968552" cy="36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</TotalTime>
  <Words>698</Words>
  <Application>Microsoft Office PowerPoint</Application>
  <PresentationFormat>全屏显示(4:3)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波形</vt:lpstr>
      <vt:lpstr>PowerPoint 演示文稿</vt:lpstr>
      <vt:lpstr>PowerPoint 演示文稿</vt:lpstr>
      <vt:lpstr>一、下载及安装</vt:lpstr>
      <vt:lpstr>二、运行软件</vt:lpstr>
      <vt:lpstr>在主界面上找到以下三个选项：</vt:lpstr>
      <vt:lpstr>三、实战演练 </vt:lpstr>
      <vt:lpstr>PowerPoint 演示文稿</vt:lpstr>
      <vt:lpstr>PowerPoint 演示文稿</vt:lpstr>
      <vt:lpstr>2、分割MP3文件为多个片断</vt:lpstr>
      <vt:lpstr>PowerPoint 演示文稿</vt:lpstr>
      <vt:lpstr>PowerPoint 演示文稿</vt:lpstr>
      <vt:lpstr>3、分割文件的批量命名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2015-09-21T03:32:29Z</dcterms:created>
  <dcterms:modified xsi:type="dcterms:W3CDTF">2015-09-21T07:44:17Z</dcterms:modified>
</cp:coreProperties>
</file>