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5400" b="1" dirty="0" smtClean="0"/>
              <a:t>初始计算机硬件及组成</a:t>
            </a:r>
            <a:endParaRPr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教师：何利海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                       学号：</a:t>
            </a:r>
            <a:r>
              <a:rPr lang="en-US" altLang="zh-CN" dirty="0" smtClean="0">
                <a:solidFill>
                  <a:schemeClr val="tx1"/>
                </a:solidFill>
              </a:rPr>
              <a:t>20150222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73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光驱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59"/>
            <a:ext cx="9144000" cy="5589241"/>
          </a:xfrm>
        </p:spPr>
      </p:pic>
    </p:spTree>
    <p:extLst>
      <p:ext uri="{BB962C8B-B14F-4D97-AF65-F5344CB8AC3E}">
        <p14:creationId xmlns:p14="http://schemas.microsoft.com/office/powerpoint/2010/main" val="17085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软盘（已基本不用）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5301208"/>
          </a:xfrm>
        </p:spPr>
      </p:pic>
    </p:spTree>
    <p:extLst>
      <p:ext uri="{BB962C8B-B14F-4D97-AF65-F5344CB8AC3E}">
        <p14:creationId xmlns:p14="http://schemas.microsoft.com/office/powerpoint/2010/main" val="403789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9036496" cy="5733255"/>
          </a:xfrm>
        </p:spPr>
      </p:pic>
    </p:spTree>
    <p:extLst>
      <p:ext uri="{BB962C8B-B14F-4D97-AF65-F5344CB8AC3E}">
        <p14:creationId xmlns:p14="http://schemas.microsoft.com/office/powerpoint/2010/main" val="4653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8928991" cy="5682024"/>
          </a:xfrm>
        </p:spPr>
      </p:pic>
    </p:spTree>
    <p:extLst>
      <p:ext uri="{BB962C8B-B14F-4D97-AF65-F5344CB8AC3E}">
        <p14:creationId xmlns:p14="http://schemas.microsoft.com/office/powerpoint/2010/main" val="245273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键盘、鼠标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62198" cy="5373216"/>
          </a:xfrm>
        </p:spPr>
      </p:pic>
    </p:spTree>
    <p:extLst>
      <p:ext uri="{BB962C8B-B14F-4D97-AF65-F5344CB8AC3E}">
        <p14:creationId xmlns:p14="http://schemas.microsoft.com/office/powerpoint/2010/main" val="204583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机箱、电源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091872" cy="5517232"/>
          </a:xfrm>
        </p:spPr>
      </p:pic>
    </p:spTree>
    <p:extLst>
      <p:ext uri="{BB962C8B-B14F-4D97-AF65-F5344CB8AC3E}">
        <p14:creationId xmlns:p14="http://schemas.microsoft.com/office/powerpoint/2010/main" val="401049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58"/>
            <a:ext cx="9171864" cy="683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5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0"/>
            <a:ext cx="9143999" cy="6840840"/>
          </a:xfrm>
        </p:spPr>
      </p:pic>
    </p:spTree>
    <p:extLst>
      <p:ext uri="{BB962C8B-B14F-4D97-AF65-F5344CB8AC3E}">
        <p14:creationId xmlns:p14="http://schemas.microsoft.com/office/powerpoint/2010/main" val="405656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计算机硬件系统组成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24744"/>
            <a:ext cx="9116695" cy="5733256"/>
          </a:xfrm>
        </p:spPr>
      </p:pic>
    </p:spTree>
    <p:extLst>
      <p:ext uri="{BB962C8B-B14F-4D97-AF65-F5344CB8AC3E}">
        <p14:creationId xmlns:p14="http://schemas.microsoft.com/office/powerpoint/2010/main" val="105026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主板结构图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5589240"/>
          </a:xfrm>
        </p:spPr>
      </p:pic>
    </p:spTree>
    <p:extLst>
      <p:ext uri="{BB962C8B-B14F-4D97-AF65-F5344CB8AC3E}">
        <p14:creationId xmlns:p14="http://schemas.microsoft.com/office/powerpoint/2010/main" val="202579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0"/>
            <a:ext cx="9080835" cy="6844230"/>
          </a:xfrm>
        </p:spPr>
      </p:pic>
    </p:spTree>
    <p:extLst>
      <p:ext uri="{BB962C8B-B14F-4D97-AF65-F5344CB8AC3E}">
        <p14:creationId xmlns:p14="http://schemas.microsoft.com/office/powerpoint/2010/main" val="8910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中央处理器（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268760"/>
            <a:ext cx="8713991" cy="5589240"/>
          </a:xfrm>
        </p:spPr>
      </p:pic>
    </p:spTree>
    <p:extLst>
      <p:ext uri="{BB962C8B-B14F-4D97-AF65-F5344CB8AC3E}">
        <p14:creationId xmlns:p14="http://schemas.microsoft.com/office/powerpoint/2010/main" val="244485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733256"/>
          </a:xfrm>
        </p:spPr>
      </p:pic>
    </p:spTree>
    <p:extLst>
      <p:ext uri="{BB962C8B-B14F-4D97-AF65-F5344CB8AC3E}">
        <p14:creationId xmlns:p14="http://schemas.microsoft.com/office/powerpoint/2010/main" val="71945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733256"/>
          </a:xfrm>
        </p:spPr>
      </p:pic>
    </p:spTree>
    <p:extLst>
      <p:ext uri="{BB962C8B-B14F-4D97-AF65-F5344CB8AC3E}">
        <p14:creationId xmlns:p14="http://schemas.microsoft.com/office/powerpoint/2010/main" val="35618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Office PowerPoint</Application>
  <PresentationFormat>全屏显示(4:3)</PresentationFormat>
  <Paragraphs>15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初始计算机硬件及组成</vt:lpstr>
      <vt:lpstr>PowerPoint 演示文稿</vt:lpstr>
      <vt:lpstr>PowerPoint 演示文稿</vt:lpstr>
      <vt:lpstr>计算机硬件系统组成</vt:lpstr>
      <vt:lpstr>主板结构图</vt:lpstr>
      <vt:lpstr>PowerPoint 演示文稿</vt:lpstr>
      <vt:lpstr>中央处理器（CPU）</vt:lpstr>
      <vt:lpstr>内存</vt:lpstr>
      <vt:lpstr>硬盘</vt:lpstr>
      <vt:lpstr>光驱</vt:lpstr>
      <vt:lpstr>软盘（已基本不用）</vt:lpstr>
      <vt:lpstr>显示器</vt:lpstr>
      <vt:lpstr>声卡</vt:lpstr>
      <vt:lpstr>键盘、鼠标</vt:lpstr>
      <vt:lpstr>机箱、电源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2015-09-21T03:23:12Z</dcterms:created>
  <dcterms:modified xsi:type="dcterms:W3CDTF">2015-09-21T06:29:26Z</dcterms:modified>
</cp:coreProperties>
</file>