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4" r:id="rId6"/>
    <p:sldId id="265" r:id="rId7"/>
    <p:sldId id="266" r:id="rId8"/>
    <p:sldId id="274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pPr/>
              <a:t>11/13/2018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11/13/2018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1794945"/>
            <a:ext cx="10363200" cy="1470025"/>
          </a:xfrm>
        </p:spPr>
        <p:txBody>
          <a:bodyPr/>
          <a:lstStyle/>
          <a:p>
            <a:r>
              <a:rPr lang="en-US" dirty="0" smtClean="0"/>
              <a:t>Car dealership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0904" y="3886200"/>
            <a:ext cx="3709096" cy="17526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Kelly </a:t>
            </a:r>
            <a:r>
              <a:rPr lang="en-US" sz="2000" dirty="0" err="1" smtClean="0"/>
              <a:t>Greyling</a:t>
            </a:r>
            <a:endParaRPr lang="en-US" sz="2000" dirty="0" smtClean="0"/>
          </a:p>
          <a:p>
            <a:r>
              <a:rPr lang="en-US" sz="2000" dirty="0" smtClean="0"/>
              <a:t>Meng Li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– Export to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iTextSharp</a:t>
            </a:r>
            <a:r>
              <a:rPr lang="en-US" dirty="0" smtClean="0"/>
              <a:t> (continue)</a:t>
            </a:r>
          </a:p>
          <a:p>
            <a:pPr lvl="1"/>
            <a:r>
              <a:rPr lang="en-US" dirty="0" smtClean="0"/>
              <a:t>Insert image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Design the layout of PDF file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 descr="iTextSharp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2670" y="2409393"/>
            <a:ext cx="6068272" cy="1200318"/>
          </a:xfrm>
          <a:prstGeom prst="rect">
            <a:avLst/>
          </a:prstGeom>
        </p:spPr>
      </p:pic>
      <p:pic>
        <p:nvPicPr>
          <p:cNvPr id="6" name="Picture 5" descr="iTextSharp-layoutDesig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8743" y="4227391"/>
            <a:ext cx="6260288" cy="1751849"/>
          </a:xfrm>
          <a:prstGeom prst="rect">
            <a:avLst/>
          </a:prstGeom>
        </p:spPr>
      </p:pic>
      <p:pic>
        <p:nvPicPr>
          <p:cNvPr id="8" name="Picture 7" descr="PDFDemo-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4478" y="1921078"/>
            <a:ext cx="4504333" cy="23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Optimize the database</a:t>
            </a:r>
          </a:p>
          <a:p>
            <a:r>
              <a:rPr lang="en-US" dirty="0" smtClean="0"/>
              <a:t>In Order table, add one more “</a:t>
            </a:r>
            <a:r>
              <a:rPr lang="en-US" dirty="0" err="1" smtClean="0"/>
              <a:t>OrderStatus</a:t>
            </a:r>
            <a:r>
              <a:rPr lang="en-US" dirty="0" smtClean="0"/>
              <a:t>” property, which can mark the finished order and </a:t>
            </a:r>
            <a:r>
              <a:rPr lang="en-US" smtClean="0"/>
              <a:t>unfinished </a:t>
            </a:r>
            <a:r>
              <a:rPr lang="en-US" smtClean="0"/>
              <a:t>order</a:t>
            </a:r>
            <a:endParaRPr lang="en-US" dirty="0" smtClean="0"/>
          </a:p>
          <a:p>
            <a:r>
              <a:rPr lang="en-US" dirty="0" smtClean="0"/>
              <a:t>Make the User interface more </a:t>
            </a:r>
            <a:r>
              <a:rPr lang="en-US" dirty="0" smtClean="0"/>
              <a:t>friendly</a:t>
            </a:r>
          </a:p>
          <a:p>
            <a:r>
              <a:rPr lang="en-US" dirty="0" smtClean="0"/>
              <a:t>Add picture of car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59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Access control by different user</a:t>
            </a:r>
          </a:p>
          <a:p>
            <a:r>
              <a:rPr lang="en-US" dirty="0" smtClean="0"/>
              <a:t>User account register and password reset</a:t>
            </a:r>
          </a:p>
          <a:p>
            <a:r>
              <a:rPr lang="en-US" dirty="0" smtClean="0"/>
              <a:t>Sales data stats and export to PDF or CSV</a:t>
            </a:r>
          </a:p>
          <a:p>
            <a:r>
              <a:rPr lang="en-US" dirty="0" smtClean="0"/>
              <a:t>User can add, edit and search customer, vehicle inventory</a:t>
            </a:r>
          </a:p>
          <a:p>
            <a:r>
              <a:rPr lang="en-US" dirty="0" smtClean="0"/>
              <a:t>User can create and print the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3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938386"/>
          </a:xfrm>
        </p:spPr>
        <p:txBody>
          <a:bodyPr/>
          <a:lstStyle/>
          <a:p>
            <a:r>
              <a:rPr lang="en-US" dirty="0" smtClean="0"/>
              <a:t>The purpose of the Car Dealership Management System is </a:t>
            </a:r>
            <a:r>
              <a:rPr lang="en-US" dirty="0"/>
              <a:t>to </a:t>
            </a:r>
            <a:r>
              <a:rPr lang="en-US" dirty="0" smtClean="0"/>
              <a:t>provide: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fluidity in the day to </a:t>
            </a:r>
            <a:r>
              <a:rPr lang="en-US" dirty="0"/>
              <a:t>day </a:t>
            </a:r>
            <a:r>
              <a:rPr lang="en-US" dirty="0" smtClean="0"/>
              <a:t>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accuracy in order 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ease in information retrieval (exporting / printing)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Problems solved are: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errors (</a:t>
            </a:r>
            <a:r>
              <a:rPr lang="en-US" dirty="0" err="1" smtClean="0"/>
              <a:t>PreviewTextInput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Missing information (data validation)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overview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154419" y="3749358"/>
            <a:ext cx="1257822" cy="405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2" y="2663509"/>
            <a:ext cx="5616048" cy="29829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3" y="2940624"/>
            <a:ext cx="3850179" cy="7788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9120" y="1759865"/>
            <a:ext cx="4533670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Employees can export orders, customers, and inventory as pdf or csv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27558" y="1802814"/>
            <a:ext cx="4183380" cy="64633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Employees can be added / updated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89" y="5034341"/>
            <a:ext cx="4785131" cy="4466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57172" y="4377196"/>
            <a:ext cx="333756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Employees can print orders</a:t>
            </a:r>
          </a:p>
        </p:txBody>
      </p:sp>
    </p:spTree>
    <p:extLst>
      <p:ext uri="{BB962C8B-B14F-4D97-AF65-F5344CB8AC3E}">
        <p14:creationId xmlns:p14="http://schemas.microsoft.com/office/powerpoint/2010/main" val="34520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9560"/>
            <a:ext cx="10566400" cy="844962"/>
          </a:xfrm>
        </p:spPr>
        <p:txBody>
          <a:bodyPr/>
          <a:lstStyle/>
          <a:p>
            <a:r>
              <a:rPr lang="en-US" dirty="0" smtClean="0"/>
              <a:t>Main features overview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80" y="2974975"/>
            <a:ext cx="1904866" cy="61753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9" y="1233582"/>
            <a:ext cx="6580464" cy="3010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5240" y="2000154"/>
            <a:ext cx="3657600" cy="1477328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Auto-population </a:t>
            </a:r>
            <a:r>
              <a:rPr lang="en-US" dirty="0"/>
              <a:t>for vehicle and customer information </a:t>
            </a:r>
            <a:r>
              <a:rPr lang="en-US" dirty="0" smtClean="0"/>
              <a:t>when </a:t>
            </a:r>
            <a:r>
              <a:rPr lang="en-US" dirty="0"/>
              <a:t>creating orders.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009" y="4429984"/>
            <a:ext cx="3917637" cy="230832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Quick search options for filtering customers and vehicles. 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Real-time</a:t>
            </a:r>
            <a:r>
              <a:rPr lang="en-US" dirty="0"/>
              <a:t> </a:t>
            </a:r>
            <a:r>
              <a:rPr lang="en-US" dirty="0" smtClean="0"/>
              <a:t>inventory tracking </a:t>
            </a:r>
            <a:r>
              <a:rPr lang="en-US" dirty="0"/>
              <a:t>for vehicles bought (trade-in) and sold.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419" y="4390107"/>
            <a:ext cx="6580464" cy="22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253" y="92653"/>
            <a:ext cx="10566400" cy="844049"/>
          </a:xfrm>
        </p:spPr>
        <p:txBody>
          <a:bodyPr/>
          <a:lstStyle/>
          <a:p>
            <a:r>
              <a:rPr lang="en-US" dirty="0" smtClean="0"/>
              <a:t>Main features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579" y="1602480"/>
            <a:ext cx="2948787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lvl="1"/>
            <a:endParaRPr lang="en-US" dirty="0"/>
          </a:p>
          <a:p>
            <a:pPr lvl="1"/>
            <a:r>
              <a:rPr lang="en-US" dirty="0" smtClean="0"/>
              <a:t>Employees can only </a:t>
            </a:r>
            <a:r>
              <a:rPr lang="en-US" dirty="0"/>
              <a:t>access </a:t>
            </a:r>
            <a:r>
              <a:rPr lang="en-US" dirty="0" smtClean="0"/>
              <a:t>their orders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2923" y="4473114"/>
            <a:ext cx="3795717" cy="120032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Managers and Supervisors have access to all orders.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79" y="3680460"/>
            <a:ext cx="7580292" cy="281107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17" y="1350038"/>
            <a:ext cx="840222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Database Structure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990" y="2098338"/>
            <a:ext cx="821169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2030" y="1709257"/>
            <a:ext cx="6789674" cy="4114800"/>
          </a:xfrm>
        </p:spPr>
        <p:txBody>
          <a:bodyPr/>
          <a:lstStyle/>
          <a:p>
            <a:r>
              <a:rPr lang="en-US" dirty="0" smtClean="0"/>
              <a:t>Collecting all relevant information, user can create an order. </a:t>
            </a:r>
          </a:p>
          <a:p>
            <a:endParaRPr lang="en-US" dirty="0"/>
          </a:p>
        </p:txBody>
      </p:sp>
      <p:pic>
        <p:nvPicPr>
          <p:cNvPr id="6" name="Picture 5" descr="PresentationPic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5593" y="1600141"/>
            <a:ext cx="3660524" cy="4943272"/>
          </a:xfrm>
          <a:prstGeom prst="rect">
            <a:avLst/>
          </a:prstGeom>
        </p:spPr>
      </p:pic>
      <p:pic>
        <p:nvPicPr>
          <p:cNvPr id="7" name="Picture 6" descr="PresentationPic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023" y="2584363"/>
            <a:ext cx="5948834" cy="206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Order printing</a:t>
            </a:r>
          </a:p>
          <a:p>
            <a:endParaRPr lang="en-US" dirty="0"/>
          </a:p>
        </p:txBody>
      </p:sp>
      <p:pic>
        <p:nvPicPr>
          <p:cNvPr id="4" name="Picture 3" descr="PresentationPic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843" y="2119849"/>
            <a:ext cx="1000264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 – Export to 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iTextSharp</a:t>
            </a:r>
            <a:endParaRPr lang="en-US" dirty="0" smtClean="0"/>
          </a:p>
          <a:p>
            <a:pPr lvl="1"/>
            <a:r>
              <a:rPr lang="en-US" dirty="0" smtClean="0"/>
              <a:t>Generate table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 data</a:t>
            </a:r>
          </a:p>
          <a:p>
            <a:pPr lvl="1"/>
            <a:endParaRPr lang="en-US" dirty="0" smtClean="0"/>
          </a:p>
        </p:txBody>
      </p:sp>
      <p:pic>
        <p:nvPicPr>
          <p:cNvPr id="5" name="Picture 4" descr="iTextSharp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95764" y="2447993"/>
            <a:ext cx="4067743" cy="905001"/>
          </a:xfrm>
          <a:prstGeom prst="rect">
            <a:avLst/>
          </a:prstGeom>
        </p:spPr>
      </p:pic>
      <p:pic>
        <p:nvPicPr>
          <p:cNvPr id="6" name="Picture 5" descr="iTextSharp-da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7495" y="3750569"/>
            <a:ext cx="721143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26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466E1E68-C1A8-4BB0-BC55-494FA3A4D8AF}" vid="{0F04AA04-35D5-4457-B275-01E58ADDD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DC6412-8CE7-4C8A-96E9-2669F16D17E8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40262f94-9f35-4ac3-9a90-690165a166b7"/>
    <ds:schemaRef ds:uri="http://schemas.microsoft.com/office/2006/documentManagement/types"/>
    <ds:schemaRef ds:uri="http://purl.org/dc/dcmitype/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195433-C13C-4992-BB9A-17B0DB253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D6C63E-22D9-40FD-AF90-6F5632A430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464</TotalTime>
  <Words>257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Car dealership management system</vt:lpstr>
      <vt:lpstr>background</vt:lpstr>
      <vt:lpstr>Main features overview</vt:lpstr>
      <vt:lpstr>Main features overview</vt:lpstr>
      <vt:lpstr>Main features overview</vt:lpstr>
      <vt:lpstr>Challenges and solutions</vt:lpstr>
      <vt:lpstr>Challenges and solutions</vt:lpstr>
      <vt:lpstr>Challenges and solutions</vt:lpstr>
      <vt:lpstr>What we learned – Export to PDF</vt:lpstr>
      <vt:lpstr>What we learned – Export to PDF</vt:lpstr>
      <vt:lpstr>Future work</vt:lpstr>
      <vt:lpstr>Summary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dealership management system</dc:title>
  <dc:creator>Li, Meng</dc:creator>
  <cp:lastModifiedBy>Li, Meng</cp:lastModifiedBy>
  <cp:revision>19</cp:revision>
  <dcterms:created xsi:type="dcterms:W3CDTF">2018-11-12T17:47:20Z</dcterms:created>
  <dcterms:modified xsi:type="dcterms:W3CDTF">2018-11-13T15:20:54Z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