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2fc6f46f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2fc6f46f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2fc6f46f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2fc6f46f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2fc6f46f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2fc6f46f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2fc6f46f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2fc6f46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2fc6f46f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2fc6f46f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2fc6f46f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2fc6f46f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2fc6f46f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2fc6f46f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2fc6f46f_3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2fc6f46f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2fc6f46f_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2fc6f46f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2fc6f46f_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2fc6f46f_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 Key Value Storage Library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929375"/>
            <a:ext cx="8520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Lieyang Chen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Mengwen Li (ml4643)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Shengtan Mao (sm4954)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https://github.com/mli9502/ProjectDb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Benchmarks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LevelDB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Flush to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configurations</a:t>
            </a:r>
            <a:endParaRPr/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features of Database: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writing - .set()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removing - .remove()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reading - .get()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Supports randomly generated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Supports reading data from csv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Benchmark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pairs stored in a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Randomly generated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0, 1, 2, … as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randomly generated string as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Trending YouTube Video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video ID as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video title as values</a:t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Tasks: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fill sequential /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overwrite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delete sequential /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read sequential / random</a:t>
            </a:r>
            <a:endParaRPr/>
          </a:p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Benchmark: Randomly Generated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configuration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 mb in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250 kb index block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Slower for more entries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Fill faster than delete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Sequential faster than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Overwrite?</a:t>
            </a:r>
            <a:endParaRPr/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978" y="1152475"/>
            <a:ext cx="52560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Benchmark: Read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for low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Slow when data size &gt; 2 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values: 100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2.4 mb for 24,000 entries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to search disk?</a:t>
            </a:r>
            <a:endParaRPr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0" y="1132275"/>
            <a:ext cx="5256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This?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32,000 entries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</a:t>
            </a:r>
            <a:r>
              <a:rPr lang="en">
                <a:solidFill>
                  <a:schemeClr val="dk1"/>
                </a:solidFill>
              </a:rPr>
              <a:t> configuration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2 mb in memory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2 kb index block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Much faster read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 performance otherwise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0" y="1132275"/>
            <a:ext cx="52560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Benchmark: Trending YouTube Video Statistics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2kyS6SvSYSE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“WE WANT TO TALK ABOUT OUR MARRIAGE”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the first configuration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Smaller value sizes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950" y="1132275"/>
            <a:ext cx="52560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