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D65A-7529-7B47-A9E1-716A96216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Booknook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4172B-8A0A-BC4A-B69B-9FE066C8F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Mengwen</a:t>
            </a:r>
            <a:r>
              <a:rPr lang="en-US" dirty="0"/>
              <a:t> Li(ml4643)</a:t>
            </a:r>
          </a:p>
        </p:txBody>
      </p:sp>
    </p:spTree>
    <p:extLst>
      <p:ext uri="{BB962C8B-B14F-4D97-AF65-F5344CB8AC3E}">
        <p14:creationId xmlns:p14="http://schemas.microsoft.com/office/powerpoint/2010/main" val="350674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A833-AA3A-764B-B9EA-FD0613CC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77EF-420C-1A4D-B043-C0F51CE2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Readers are overwhelmed by massive books</a:t>
            </a:r>
          </a:p>
          <a:p>
            <a:r>
              <a:rPr lang="en-US" dirty="0"/>
              <a:t>Struggle for searching book available nearby.</a:t>
            </a:r>
          </a:p>
          <a:p>
            <a:endParaRPr lang="en-US" dirty="0"/>
          </a:p>
          <a:p>
            <a:r>
              <a:rPr lang="en-US" dirty="0" err="1"/>
              <a:t>BookNook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Helps user discover books</a:t>
            </a:r>
          </a:p>
          <a:p>
            <a:pPr lvl="1"/>
            <a:r>
              <a:rPr lang="en-US" dirty="0"/>
              <a:t>Connect readers to physical retailers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4E2AC-D5CD-104D-B00F-8FA92A4B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74" y="788440"/>
            <a:ext cx="2641600" cy="116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7524C-B062-CA41-89B5-10A59972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598" y="788440"/>
            <a:ext cx="52197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B6C74-B8D3-3D43-B55E-2D8D0A8AC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425" y="1061545"/>
            <a:ext cx="4173936" cy="4336557"/>
          </a:xfrm>
        </p:spPr>
      </p:pic>
    </p:spTree>
    <p:extLst>
      <p:ext uri="{BB962C8B-B14F-4D97-AF65-F5344CB8AC3E}">
        <p14:creationId xmlns:p14="http://schemas.microsoft.com/office/powerpoint/2010/main" val="286855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E6734-BF9F-B542-A6AA-DA5549C68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035" y="536029"/>
            <a:ext cx="5530807" cy="5362028"/>
          </a:xfrm>
        </p:spPr>
      </p:pic>
    </p:spTree>
    <p:extLst>
      <p:ext uri="{BB962C8B-B14F-4D97-AF65-F5344CB8AC3E}">
        <p14:creationId xmlns:p14="http://schemas.microsoft.com/office/powerpoint/2010/main" val="398692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E8ED-24EF-2B4B-9656-6E32347F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A172-54FD-6F46-BA67-A4C125BE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pPr lvl="1"/>
            <a:r>
              <a:rPr lang="en-US"/>
              <a:t>Javascript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Lambda</a:t>
            </a:r>
          </a:p>
          <a:p>
            <a:r>
              <a:rPr lang="en-US" dirty="0"/>
              <a:t>API Gateway</a:t>
            </a:r>
          </a:p>
          <a:p>
            <a:r>
              <a:rPr lang="en-US" dirty="0"/>
              <a:t>AWS Location service</a:t>
            </a:r>
          </a:p>
        </p:txBody>
      </p:sp>
    </p:spTree>
    <p:extLst>
      <p:ext uri="{BB962C8B-B14F-4D97-AF65-F5344CB8AC3E}">
        <p14:creationId xmlns:p14="http://schemas.microsoft.com/office/powerpoint/2010/main" val="155025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9787-B8AC-7642-8DE7-0F2B7A78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378B5-407B-D94E-B8AC-736D7BA9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966" y="2543831"/>
            <a:ext cx="4863735" cy="3647802"/>
          </a:xfrm>
        </p:spPr>
      </p:pic>
    </p:spTree>
    <p:extLst>
      <p:ext uri="{BB962C8B-B14F-4D97-AF65-F5344CB8AC3E}">
        <p14:creationId xmlns:p14="http://schemas.microsoft.com/office/powerpoint/2010/main" val="13962701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</TotalTime>
  <Words>45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Booknook</vt:lpstr>
      <vt:lpstr>Problems and idea</vt:lpstr>
      <vt:lpstr>PowerPoint Presentation</vt:lpstr>
      <vt:lpstr>PowerPoint Presentation</vt:lpstr>
      <vt:lpstr>PowerPoint Presentation</vt:lpstr>
      <vt:lpstr>Service component</vt:lpstr>
      <vt:lpstr>Architecture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Booknook</dc:title>
  <dc:creator>Zhou, Yihong</dc:creator>
  <cp:lastModifiedBy>Zhou, Yihong</cp:lastModifiedBy>
  <cp:revision>11</cp:revision>
  <dcterms:created xsi:type="dcterms:W3CDTF">2023-12-18T08:44:34Z</dcterms:created>
  <dcterms:modified xsi:type="dcterms:W3CDTF">2023-12-18T15:45:33Z</dcterms:modified>
</cp:coreProperties>
</file>