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89F3-DC4A-4BE1-8447-F7509A200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D3833-414D-4D3C-8C33-EFB217BDF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948DD-6C91-4624-A250-04650F9F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96C7-6421-464A-A074-240DE13CFAE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8C194-A897-4F59-87DE-56D7A190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CA90D-C83D-4350-B5A9-67C89214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4056-1C30-4E43-B0E9-DCB0680B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1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0F4B-C13E-4E5F-A693-BCB3EF8F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5977-556E-402C-908F-A0E906407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D148B-C11E-4FAF-9851-CADD996A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96C7-6421-464A-A074-240DE13CFAE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E387-1ECA-47BE-AE15-046DD8C4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138DD-2BDD-4006-81CF-2BEB1A85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4056-1C30-4E43-B0E9-DCB0680B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80316-045E-4C38-BCA2-4CAEE2289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7495E-E44D-446D-9ECC-267AD9B0D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82464-6A92-4914-B618-0F1C3B1B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96C7-6421-464A-A074-240DE13CFAE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97CD6-8AEF-48B1-B920-DBD6535A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BF45-7242-4361-83EF-7E72CD5C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4056-1C30-4E43-B0E9-DCB0680B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3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5EE3-9E08-4B5C-A736-EC18DEC1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7A86-5740-4C63-B004-1A29D081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9F7-0B25-4224-9915-27117DA0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96C7-6421-464A-A074-240DE13CFAE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49E4D-7C51-4CCD-AF74-61612145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920A-7C0F-4492-8D17-365C9DF5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4056-1C30-4E43-B0E9-DCB0680B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6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CD84-E907-4803-A7E2-310874F25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24617-A4ED-4C1B-A3E7-E7DA161A4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B28AA-736D-4266-A58B-9192D3EB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96C7-6421-464A-A074-240DE13CFAE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F7B3-4566-4DC5-A182-CE4013CF2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EA199-45C9-45C8-813B-09A1A4E6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4056-1C30-4E43-B0E9-DCB0680B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0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367C-2EF8-412F-A437-199817E4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7DA6-B68A-49A3-AE7F-5DEB5AAE7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402D-CB1C-4AC0-9EE8-DBC0D7A6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D9DE1-EDE8-421E-B236-6E974CE7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96C7-6421-464A-A074-240DE13CFAE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08F42-42CC-4439-8C12-17FD5182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81DA0-073C-46A2-A68C-099537A8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4056-1C30-4E43-B0E9-DCB0680B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5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5715-4A59-4708-B15F-D1FB6F39B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2BAFB-4783-49D5-B816-B25691E15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8EF41-164D-4204-9A10-9C55D5F4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039D2-1070-4BA0-88FA-9B7FD2DEC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619B3-E4AE-45F4-964D-238624043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4240E-17F4-4C46-AD0D-40B9FDE3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96C7-6421-464A-A074-240DE13CFAE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33A18-BFB5-41D4-9A7A-BC55FBD4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B4AAA4-224C-445E-8A04-826164D1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4056-1C30-4E43-B0E9-DCB0680B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A935-5674-4E77-B39E-4EA9B550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AD8C6-1000-4873-BDB0-0644222A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96C7-6421-464A-A074-240DE13CFAE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1949C-3F90-4ED7-AA50-478E5984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D4446-9FAB-4E38-884C-394FEC13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4056-1C30-4E43-B0E9-DCB0680B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FFDF0-7D1C-40A2-95E4-474D10CE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96C7-6421-464A-A074-240DE13CFAE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CD92E-A360-4F07-8404-93067F6F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C10A-C014-45E2-BB37-2E634780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4056-1C30-4E43-B0E9-DCB0680B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9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B353-4B64-456C-9F0E-CDF4EF06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D20AA-F553-4A83-A051-1CFE475C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0122A-3878-4644-B285-BDEF21DE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A6407-0BE0-4DFC-8155-B3413C89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96C7-6421-464A-A074-240DE13CFAE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12DAF-D9AC-469C-9B83-79CED181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E6C09-7EF4-4AC6-9550-D51FF9FD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4056-1C30-4E43-B0E9-DCB0680B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7708-9FE3-4DDD-8CB1-9EFB0A49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57649-5269-4B42-BF7C-86C06BC99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A779F-D080-4850-825D-33E6236E2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4C237-8038-458F-AFB3-EE8C43F9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F96C7-6421-464A-A074-240DE13CFAE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526E3-FD0E-40DA-9923-41DAAA67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9037C-D49B-43D3-8B20-2E1BCFD6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74056-1C30-4E43-B0E9-DCB0680B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07E71-2B3D-4F6C-B710-4C6BB27E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BE73-1B4E-45A7-8A7B-D72EE41AD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29B22-2CC5-41E3-B284-5E504B988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96C7-6421-464A-A074-240DE13CFAE8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C3A31-24CA-44B0-BABD-51993FE92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8EA18-38A7-479A-ADFD-C1817B009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74056-1C30-4E43-B0E9-DCB0680B6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C0D0-9B61-435D-80C5-E09BB285A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ASUS LAPTOP FULLFILLMENT</a:t>
            </a:r>
            <a:br>
              <a:rPr lang="en-US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US" sz="4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1EFEC-A69B-4655-96ED-CFBD4D781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Ho Chi Minh, 1/2019</a:t>
            </a:r>
          </a:p>
        </p:txBody>
      </p:sp>
    </p:spTree>
    <p:extLst>
      <p:ext uri="{BB962C8B-B14F-4D97-AF65-F5344CB8AC3E}">
        <p14:creationId xmlns:p14="http://schemas.microsoft.com/office/powerpoint/2010/main" val="317324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D442E-E7E3-4425-AA18-FE7B2B69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Option 1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222AA4-591B-452C-A6E5-3006FA6C1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460" y="1339275"/>
            <a:ext cx="5145104" cy="3307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998726-E3FD-475C-8D48-E0EA3FBD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274" y="1191493"/>
            <a:ext cx="5403271" cy="43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9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8DD3-FCEF-4295-A3ED-013C9BA1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23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Option 1 (cont.)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068212-98E4-4960-B7C3-EC5810295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82255"/>
            <a:ext cx="8592127" cy="2581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69374-9108-4553-9F4F-7A1A0E5FC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2503"/>
            <a:ext cx="8592127" cy="2570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8D48F7-1045-4317-97CC-10F64FFF6FB1}"/>
              </a:ext>
            </a:extLst>
          </p:cNvPr>
          <p:cNvSpPr txBox="1"/>
          <p:nvPr/>
        </p:nvSpPr>
        <p:spPr>
          <a:xfrm>
            <a:off x="9845964" y="1108364"/>
            <a:ext cx="202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ởng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6FE6C-DC3A-4687-9734-2F0B95B8ED52}"/>
              </a:ext>
            </a:extLst>
          </p:cNvPr>
          <p:cNvSpPr txBox="1"/>
          <p:nvPr/>
        </p:nvSpPr>
        <p:spPr>
          <a:xfrm>
            <a:off x="9845963" y="3922503"/>
            <a:ext cx="202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ởng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1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25B4-9113-4091-AD1D-9B6B0844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6B40-E794-4A3F-9B12-75269205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Tổ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Đẩy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nhanh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SKU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key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sku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option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sku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marketing (3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Traffic, Conversion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086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D11E-C131-4485-BEBA-A0EC7634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6F6D-8400-4DBF-BCC1-60C44AF1A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D329-F13F-4284-931F-74A888A6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289"/>
            <a:ext cx="10515600" cy="49385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Project profile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E9AE94-522A-4295-B636-1BB8CF8F4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303" y="867262"/>
            <a:ext cx="8850174" cy="4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7C01-A97C-4ED0-8CC0-0094EE09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836"/>
            <a:ext cx="10515600" cy="38792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Timeline &amp; Milestones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5C2E6-65FE-41E2-8429-D071C789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9606"/>
            <a:ext cx="10014527" cy="35375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5DB2B-A38B-47DA-B285-B4537D8AE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57969"/>
            <a:ext cx="10014526" cy="24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1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FF50-2D6E-46CB-848D-4B227250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17"/>
            <a:ext cx="10515600" cy="41073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Phase 1 – Milestone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80C718-F8DF-4057-ACE6-27E532835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177" y="989568"/>
            <a:ext cx="9540256" cy="349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2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510F-F46D-4BB0-8E5F-301D904C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55"/>
            <a:ext cx="10515600" cy="5172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Product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926D30-49DA-43F3-BA0F-20740D005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6691"/>
            <a:ext cx="10515600" cy="51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510F-F46D-4BB0-8E5F-301D904C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55"/>
            <a:ext cx="10515600" cy="5172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Product selection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24406E-A0CE-447B-8E06-E8B80A3EA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38413"/>
            <a:ext cx="10515600" cy="531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9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510F-F46D-4BB0-8E5F-301D904C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55"/>
            <a:ext cx="10515600" cy="5172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Product selection (cont.) / Option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07585D-CA42-4B7E-8290-D1911526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4" y="4185565"/>
            <a:ext cx="5536223" cy="23119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19B618-3A3D-4A36-A219-70F1553A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32" y="946655"/>
            <a:ext cx="6399600" cy="292195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3E9D10-9C83-48A0-B717-54CB1C6BC160}"/>
              </a:ext>
            </a:extLst>
          </p:cNvPr>
          <p:cNvCxnSpPr>
            <a:cxnSpLocks/>
          </p:cNvCxnSpPr>
          <p:nvPr/>
        </p:nvCxnSpPr>
        <p:spPr>
          <a:xfrm flipH="1">
            <a:off x="4909600" y="3650077"/>
            <a:ext cx="202224" cy="760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B40B6F3-1F15-4A19-ABED-315C719AE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289" y="2312377"/>
            <a:ext cx="4726793" cy="32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48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510F-F46D-4BB0-8E5F-301D904C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55"/>
            <a:ext cx="10515600" cy="5172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Product selection (cont.) / Option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E16DA-13C5-4419-8FF0-CAC67B4E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2" y="4281171"/>
            <a:ext cx="6520233" cy="2238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D6CDE-8C31-4121-B869-0C49774F8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2" y="893807"/>
            <a:ext cx="6370027" cy="304495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2DDF77-9CC0-4EF5-9DA9-00AA786E718E}"/>
              </a:ext>
            </a:extLst>
          </p:cNvPr>
          <p:cNvCxnSpPr>
            <a:cxnSpLocks/>
          </p:cNvCxnSpPr>
          <p:nvPr/>
        </p:nvCxnSpPr>
        <p:spPr>
          <a:xfrm flipH="1">
            <a:off x="4290646" y="3574268"/>
            <a:ext cx="802298" cy="94641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F4C1226-8194-41E2-A04D-B460D8AEF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207" y="2152029"/>
            <a:ext cx="4592876" cy="32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510F-F46D-4BB0-8E5F-301D904C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855"/>
            <a:ext cx="10515600" cy="51723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Product selection (cont.) / Option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28A34E-1B3B-4E58-9851-C18D12A44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87" y="4144679"/>
            <a:ext cx="4920395" cy="2445466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F38719A-CFB1-4F03-AFF0-F755702D7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312" y="785093"/>
            <a:ext cx="6391062" cy="302197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2E1E09-434A-4F92-B82E-CF825B28A872}"/>
              </a:ext>
            </a:extLst>
          </p:cNvPr>
          <p:cNvCxnSpPr>
            <a:cxnSpLocks/>
          </p:cNvCxnSpPr>
          <p:nvPr/>
        </p:nvCxnSpPr>
        <p:spPr>
          <a:xfrm flipH="1">
            <a:off x="4800599" y="3523078"/>
            <a:ext cx="701735" cy="62160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6432FDF0-0D10-4D83-A0FD-EF4594FB2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345" y="2175978"/>
            <a:ext cx="4620552" cy="33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9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</TotalTime>
  <Words>126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Office Theme</vt:lpstr>
      <vt:lpstr>ASUS LAPTOP FULLFILLMENT </vt:lpstr>
      <vt:lpstr>Project profile</vt:lpstr>
      <vt:lpstr>Timeline &amp; Milestones</vt:lpstr>
      <vt:lpstr>Phase 1 – Milestone 1</vt:lpstr>
      <vt:lpstr>Product selection</vt:lpstr>
      <vt:lpstr>Product selection (cont.)</vt:lpstr>
      <vt:lpstr>Product selection (cont.) / Option 1</vt:lpstr>
      <vt:lpstr>Product selection (cont.) / Option 2</vt:lpstr>
      <vt:lpstr>Product selection (cont.) / Option 3</vt:lpstr>
      <vt:lpstr>Option 1</vt:lpstr>
      <vt:lpstr>Option 1 (cont.)</vt:lpstr>
      <vt:lpstr>Kế hoạch tổng quan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ASUS LAPTOP FULLFILLMENT </dc:title>
  <dc:creator>Ngoc Lai The</dc:creator>
  <cp:lastModifiedBy>Ngoc Lai The</cp:lastModifiedBy>
  <cp:revision>36</cp:revision>
  <dcterms:created xsi:type="dcterms:W3CDTF">2019-01-12T06:40:40Z</dcterms:created>
  <dcterms:modified xsi:type="dcterms:W3CDTF">2019-02-25T12:54:04Z</dcterms:modified>
</cp:coreProperties>
</file>