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000"/>
  </p:normalViewPr>
  <p:slideViewPr>
    <p:cSldViewPr snapToGrid="0">
      <p:cViewPr varScale="1">
        <p:scale>
          <a:sx n="94" d="100"/>
          <a:sy n="94" d="100"/>
        </p:scale>
        <p:origin x="1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9491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5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8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5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6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23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6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76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Language Processing to Find Fake Amazon Reviews</a:t>
            </a:r>
            <a:endParaRPr sz="360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Klafka, Timmy Li, Michelle Liang, Jon Pekarek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00" y="0"/>
            <a:ext cx="52207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193175" y="1345968"/>
            <a:ext cx="8514900" cy="30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 GB JSON file that contained ~83 million Amazon reviews across all product categories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gave us the reviewer ID, asin (ie. product ID), reviewer name, helpfulness rating, the review text, the overall rating score, and the summary of the review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that one of the later steps of our project would be looking at all possible pairs of reviews, we opted to use a sub-dataset of 94.4 MB that contained all reviews within the category of baby products (153,919 reviews)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Tested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93175" y="10376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many reviews use similar words and phrases?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most similar reviews written for the same product?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similar reviews typically written by the same person?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Algorithms Used and Big Data Approaches</a:t>
            </a:r>
            <a:endParaRPr sz="360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93175" y="8649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“Reverse Top-K”: instead of finding the Top-K words, we wanted to find the least occurring 60,000 words in the sub-dataset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Used MapReduce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Similarity Matrix: 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row corresponded to a review and each column corresponded to a word in the vocabulary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Allowed us to directly compare the words used in the different reviews and how many time the word was used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MapReduce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Reverse Top-K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Look at each review to get counts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sparse matrix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Comparing all possible pairs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Count the number of pairs w/ matching product IDs and reviewer IDs below a certain threshold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93175" y="10376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word dictionary: 1.5 - 2 hours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sparse matrix: less than 1 hour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pairings: 1 hour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Threshold comparisons: 2 hours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Big Data Techniques Used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78800" y="93360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Cloud Buckets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Auxiliary Files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Sparse Matrices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19150" y="10129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Large file storage - used buckets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Bucket access - used mapreduce credentials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Running code on 83 million reviews - used sub-dataset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Storing reviews word counts - used sparse matrix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36325" y="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25" y="0"/>
            <a:ext cx="50864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754" y="0"/>
            <a:ext cx="51264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Material</vt:lpstr>
      <vt:lpstr>Using Language Processing to Find Fake Amazon Reviews</vt:lpstr>
      <vt:lpstr>Description of the Dataset</vt:lpstr>
      <vt:lpstr>Hypotheses Tested</vt:lpstr>
      <vt:lpstr>Algorithms Used and Big Data Approaches</vt:lpstr>
      <vt:lpstr>Runtimes</vt:lpstr>
      <vt:lpstr>Other Big Data Techniques Used</vt:lpstr>
      <vt:lpstr>Challenges Faced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Language Processing to Find Fake Amazon Reviews</dc:title>
  <cp:lastModifiedBy>Michelle Liang</cp:lastModifiedBy>
  <cp:revision>1</cp:revision>
  <dcterms:modified xsi:type="dcterms:W3CDTF">2018-05-28T22:15:25Z</dcterms:modified>
</cp:coreProperties>
</file>