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5" r:id="rId4"/>
    <p:sldId id="267" r:id="rId5"/>
    <p:sldId id="270" r:id="rId6"/>
    <p:sldId id="269" r:id="rId7"/>
    <p:sldId id="266" r:id="rId8"/>
    <p:sldId id="273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85" d="100"/>
          <a:sy n="85" d="100"/>
        </p:scale>
        <p:origin x="10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0:45:07.748"/>
    </inkml:context>
    <inkml:brush xml:id="br0">
      <inkml:brushProperty name="height" value="0.053" units="cm"/>
      <inkml:brushProperty name="color" value="#FF0000"/>
    </inkml:brush>
  </inkml:definitions>
  <inkml:trace contextRef="#ctx0" brushRef="#br0">21228 5232 8371,'14'0'-240,"0"0"1,2 0 0,3 0-1,4-2 1,6-1 0,2-3-1,4-2 1,2-2 190,2 2 0,2-4 213,2 2 0,-1-1-87,1 2 1,0-2 6,-1 6 0,6-5-59,-1 6 1,7-3 10,-2 3 0,10 0-1430,4-5 1432,3 6 1,-2-8-16,-1 6 0,-3-4-201,8 4 1,-9-5 177,4 6 1,-1-6 20,-3 5 1,-5-4-96,-5 4 0,0 0 90,5 5 1,-5 0-49,0 0 0,-5 2-24,6 3 0,-6-2-10,5 6 0,-6-5 45,1 0 0,-2-2-10,-3-2 1,-1 0 20,-3 0 1,2-2 601,-7-2 0,5 0-440,-5-5 1,2-1 110,-2-4 1,-3 2-83,3 2 1,-3-1-58,-1 6 0,-3-4-94,-2 4 0,-3 0-48,-7 5 1,0 0-14,0 0 1,-4 0-110,-1 0 0,-6 7 88,2 2 0,-5-1 20,-5 1 0,-4-5-7,-10 0 0,3 3 85,-3-3 0,-3 1-24,-2-5 1,2 0 108,-1 0 1,0 0-115,0 0 0,-4 0 18,3 0 0,2 0-108,-2 0 0,-1 0 98,-8 0 0,1 2-146,-6 2 1,-7 0 72,-12 5 1,-3-3-354,-11 9 1,0-4 343,28-2 1,0 1-1,-33 5-13,36-7 1,0-1 0,-39 7 52,3 0 1,3-1 5,12-4 0,-1 2 63,10-6 1,3 5-86,2-6 0,2 6 77,3-6 1,-1 6-61,0-5 1,-6 4 14,-3-4 0,2 1 10,-2-1 0,0-2 4,-5 7 0,0-6-17,0 6 1,3-7-3,7 2 0,1-4 9,13-1 1,4-4-9,6-1 1,10-6 501,-1 1 0,9-2-487,0-3 1,5 6 55,5-1 1,-2 3-55,7-3 0,-1 4 8,5 6 1,1 0-21,-1 0 0,0 0-108,0 0 1,-4 0-11,-1 0 1,1 5 62,4-1 0,0 6 30,0-6 1,2 1-15,3-5 0,3 0 64,7 0 1,1 0-36,3 0 0,3 2 5,7 3 1,0-4 43,-1 4 1,2-4 14,4-1 0,-2 0 40,6 0 0,0 0-75,5 0 0,1 0-170,4 0 0,-4 0 178,4 0 1,1 0-4,-1 0 1,4 0 40,-4 0 1,-1-4 5,-4-1 0,-6 0-25,-4 5 0,2-5-4,-2 1 0,1-6 51,-6 6 0,3-3-46,2 2 1,-4 4-21,-1-4 1,-1 4 33,-7 1 1,4-2-95,-5-3 0,-2 4 267,-7-4 1,-3 3-156,-7 2 1,0 0 62,0 0-3,0 0-316,1-6 147,-1 4 30,0-4 0,0 12 0,1 2 0</inkml:trace>
  <inkml:trace contextRef="#ctx0" brushRef="#br0" timeOffset="1">30967 5672 8399,'-22'-12'31,"7"9"0,17-10-112,12 13 0,7 5 335,7-1 1,13 3-27,7-3 0,7-2-28,6 3 0,4-2-487,6 2 1,-1-4 334,-4 4 1,-4 3-34,-10 1-15,-9 4 0,-9 1 0,-5 0 0</inkml:trace>
  <inkml:trace contextRef="#ctx0" brushRef="#br0" timeOffset="2">14986 6596 8344,'6'-25'826,"4"-3"0,4-1-1055,5 10 1,3 2 21,6 12 0,2 0 439,4 5 0,10 0-11,13 0 0,6 0-138,8 0 1,3 0-268,7 0 0,-40 0 0,2 0 228,6 0 1,1 0-1,-1 0 1,0 0-223,5 1 1,1-2-1,-3-1 1,0-2 334,3 0 1,-1-1-1,-4 1 1,-2 0 13,2-1 1,0 0 0,-6 3 0,0 1-138,-1-1 1,0-1 0,34 2-396,-11 1 1,-9 0 113,-9 0 1,-11 1-55,-3 4 0,-12-2 301,-8 7 0,-1 2 0,-9 3 0,1-4 0</inkml:trace>
  <inkml:trace contextRef="#ctx0" brushRef="#br0" timeOffset="3">24185 15325 7943,'-21'-14'-218,"5"5"298,-2-1 429,8 7-467,4-3 0,7 4-16,4-3 1,5 4 125,8-4 0,1-1 164,10 1 1,2-6-143,12 1 0,6 4-52,3 1 0,10 4-93,4 1 0,5 0-375,5 0 0,3 1 288,-36 1 0,-1 1 0,1 0 0,0 0 13,-1 2 0,1 0 0,3 1 0,0-1-88,1-2 1,0-1 0,2 1 0,0 0 53,1 0 1,0-1-1,-3-1 1,-1-1-26,-1 3 1,0-1 0,3-1-1,1 0 179,-2-1 1,0 0-1,3-2 1,0-1-46,-5 1 0,0-1 1,-3 1-1,0-1 113,33 3 1,3 0-55,-2 0 0,-1 0 75,-3 0 1,-12 0-222,-4 0 0,-10 2-66,-3 3 1,-8-4 33,-12 4 1,-4-2-438,-9 2-679,2-3 1205,-16 4 0,-4-6 0,-14 0 0</inkml:trace>
  <inkml:trace contextRef="#ctx0" brushRef="#br0" timeOffset="4">28322 15354 7807,'-20'-14'-29,"2"1"-335,-5 3 148,12-2 316,-2 10 0,14-4-63,4 6 1,5 0 181,9 0 0,4 0-1,11 0 0,2 0-110,6 0 0,7 5 37,4-1 1,10 1-61,8-5 0,8 0-235,-34 0 1,0 0-1,0 0 1,0 0 179,4 0 0,1 0 1,2 0-1,1 0-329,5 0 0,2 0 1,1-2-1,0-1 317,3 1 1,0 0 0,-1-3 0,0 0-46,-1 2 1,-1 1 0,4 0 0,0 0-19,-3 1 0,-1 2 0,-1-1 0,-1 0 57,-4 0 1,-1 0-1,-4 0 1,-1 0-179,-1 0 1,-1 0-1,-2 0 1,-2 0 119,29 0 1,-11 0-3,-13 0 1,-17 0-73,-7 0 291,-7 0 1,-25-7-172,-12-1 0</inkml:trace>
  <inkml:trace contextRef="#ctx0" brushRef="#br0" timeOffset="5">1138 10065 7727,'-10'-12'16,"1"2"1,6 2 424,-2 3 0,3-2-142,2-8-193,-6 1 0,5 5-82,-4-1 0,3 1 82,2-6 1,-5 6-98,1 0 0,-7 1 66,1-2 1,-2-1-86,-3 6 1,0 1 68,-4 4-17,-4 6-153,-5 2 1,0 11 42,-1 0 1,2 6 25,4-1 0,-3 3 142,7 1 1,-4 7-81,4 3 0,4-2 100,6 2 1,1 1-92,-1 9 0,2-4 111,7 3 0,0-2-86,0-3 1,0 1-6,0 0 11,0-1 0,7-5-102,2-4 87,4-10 1,3-2-111,3-7 1,3-8 64,6-6 1,8-9-97,7-15 1,0-3 65,4-15 1,2-4-562,-2-11 0,1-4 389,-5-1 1,-7 5 7,-3 5 0,-5 5-66,-4-6 0,1 6 125,-6-5 1,-4 6 149,-6-1 0,-6 4-90,2 5 1,-3 3 266,-2 7 1,0 6 16,0 3 178,0 9 1,-7 4 131,-2 6 1,1 8-298,-2 6 0,6 8 123,-6 12 0,7-3-176,-2 7 1,4 0-137,1 5 1,-2 4 72,-3 0 0,4 2-17,-4-1 0,3-4 19,2 3 1,-4 1-44,-1-6 0,-1 7 23,1-11 0,3 0-115,-2-9 1,2-7 18,2-3 0,0-4-167,0 0-143,0-7 1,2-4 128,2-8 1,0-6-174,5-9 1,0-3 116,6-6 1,-6-6-79,1 1 1,-1-5-164,5 5 337,-6 0 257,5 5-123,-5 5 1,4-2 546,-2 6-649,3 0 1,-10 7 496,6 2-306,-6-2 1,5 10 292,-3-3 0,-3 10-153,2 4 0,-2 10 393,-2 5 0,-2 3-222,-2 1 1,2 2 140,-3 4 1,4-4-210,1 3 1,0 1-106,0 0 1,0-3-175,0-7 1,6 1 99,3-6 0,6 0-762,4-5 0,-2-6 372,7-3 1,-1-3-397,6-2 1,-1-2 257,1-3 0,-1-3 56,1-6 0,-3-5 148,-2 0 0,1-1 270,-6 1 0,0-2-58,-4-3 0,-1-2-95,0 2 1,0-3 187,0-1 0,-1-1-63,-3 1 0,-4-1-223,-6 1 0,0 1 154,0 3 1,0-1-59,0 6 0,-8 2 220,-6 7 0,-1 4 275,-3 6 0,0 0 129,-1 0 1,3 6-246,-3 4 0,4 4-29,0 5 1,3-2-19,2 7 0,2-5-182,4 5 0,2-1 183,-3 6 0,5-2-358,5-4 1,-2 3-71,7-7 0,-2 4-71,1-4 0,4 0-205,-4-5 1,4-6 194,1-3 0,0-3 7,1-2 1,3-2 38,1-3 1,0-4-104,-4-10 0,-1-3 72,0-7 0,0-4 14,0 0 0,1-5 85,-1 5 1,-6-3 94,-3 7 0,1-1 557,-1 11-300,-1 0 640,-4 11-597,0 2 0,-4 14 11,-1 6 236,-6 7-230,9 7 1,-9 0 241,6 1 4,-6-1-205,10-6 1,-6 5 284,7-3-422,0-3 0,0 4-144,0-6 1,0 4 53,0-4 1,5 0-755,0-4 0,6-6 410,-2 1 0,9-7-719,1 1 1,1-4 446,-1-4 0,-3-11-78,3-8 1,-3-4 168,-2-1 1,-4-1 144,-1 1 1,-6-1 383,2 1 0,-3 4-127,-2 0 0,0 12 845,0-2-539,0 2 308,0 5 0,-2 7-183,-3 9 1,4 5-9,-4 5 0,-1 2-32,1 2 0,-1 4 37,1-3 1,3 1-42,-3-1 1,4 1-113,1-6 0,0 0-536,0-5 243,0 1 60,6-8-1118,2 0 777,6-7 0,1-7-602,-1-2 629,0-10 0,-5-5 40,1-9 0,-1 2-78,6-7 1,-6 6 396,1-1 1,-7 9-146,1 5 1,-2 3 1417,-2 2-714,0 6 817,0 2-983,0 19 0,5-4 29,0 10 0,6-3-144,-2-2 1,4-4-108,1-1 0,5-1-322,0 1 0,1-1 107,-1-3 0,-3-3-658,3 2 0,-2-2 329,2-2 1,-3 0-841,3 0 0,-3-6 219,-2-4 1,0-2 18,1-3 0,4 0 432,0-4 0,-5-4 205,-5-5 0,1 0 173,4-1 0,-1-1-85,-4-3 1,2 3 322,-6-3 1,6-4-195,-2 0 1,-2 2 440,-3 2 0,3 4 481,-2 6 471,-1-4-439,-4 11 272,0-5-885,0 13 0,-1 8-6,-4 10 1,3 9-59,-2 5 0,-3 2 40,3 3 1,-8 1 10,3 3 1,1-1-7,-1 6 0,1-5-45,-2 5 1,-1-5-81,6 5 0,-1-7 55,1 2 1,4-3-328,-4-1 117,4-1 1,2 1 11,4-1 0,-2-1-185,6-3 0,1-8 160,4-7-1485,0-6 1011,7 4 0,-5-11-197,3-5-930,3-1 612,-13-16 437,10 3 0,-17-5-158,3 0 1,-4-1 744,-1 1 0,-11-1 0,-3 1 0,-16-1 0,6 1 0,-11 0 0,2 4 0,0 0-287,0 7 230,11 3 0,1 2 2291,7 8-664,0-1-603,6-1 0,5 4 414,12-3 1,13 4-139,16 1-864,16 0 1,0-5-1004,12 0-1410,0 1 1109,5 4 925,1 0 0,2-5 0,0 3 0,0 9 0,2 7 0</inkml:trace>
  <inkml:trace contextRef="#ctx0" brushRef="#br0" timeOffset="6">953 14415 8033,'-2'-9'0,"-2"-1"38,2 7 130,-11-9 0,10 9 171,-6-7 328,6 7-350,-10-10 1,5 12 311,-6-4-390,0 3-43,0 2 0,-1 2 162,1 3-109,0 3 1,0 12-283,-1-4 95,1 11 1,0 0 348,0 6-379,0 6 27,6-2 0,-3 7 258,6 3-395,0-3 73,5 5 1,2-6-601,2 0 342,4-7 192,7 5 1,0-16-424,4 4 264,-3-10-1,11-5-495,-11-1 445,11-12 0,-7 4-189,4-10 0,3-9 194,-5-8 0,0-7-199,-3 1 301,-3-7-7,-2-1 1,-1-2 282,-4 0-75,-3 0-71,-6-4 0,0-1 109,0 0-30,0 1-508,0-1 1113,-6 0-464,-2 7 0,-6 1 28,0 7 458,-1 6-420,1 1 1,0 9 190,0 2-1246,6 4 435,-5 6 504,5 6 0,-6 8 0,0 8 1</inkml:trace>
  <inkml:trace contextRef="#ctx0" brushRef="#br0" timeOffset="7">925 14657 7931,'-7'8'0,"4"-2"0,-6-6 1433,5 7-345,-2-6-473,6 6 0,0-1 91,0 3 1,2 4-262,2 1-226,4 0-169,7 1 0,4 0-1244,0 4 794,6-3 310,-3 5-2626,6-1 2716,1-4 0,-1 11 0,1-5 0</inkml:trace>
  <inkml:trace contextRef="#ctx0" brushRef="#br0" timeOffset="8">1266 14742 7980,'0'-14'10,"-5"0"-7,0 0 470,1 6 56,4 2 27,0 6-159,0 0 0,0 6-30,0 3 115,0 10-185,0 3 1,0 2 258,0 0-273,0 0-114,0 4 1,1-1 498,4-4-278,-4 4 1,6-11-579,-1 5 181,-4-7 1,9-5 227,-6 1-1321,6-7 828,-4 3 1,8-6 164,-1 0-1513,6-12 1066,-4 2 0,5-12-1003,-7 3 686,-6 3 517,5-11 1,-10 7-212,6-4 339,-6-3 0,4 5 422,-7-6-309,6 6 0,-4-4 113,2 8 476,-2-1-455,-2 4-259,0 7 1813,0-4-1066,0 10 0,0-3 929,0 10-653,-6 3-443,4 6 1,-4 5 695,6 0-524,0 7-88,0-11 55,0 12-184,0-11 0,1 6 42,4-3-344,-3-3 87,10 4 1,-4-10 256,6-1-1497,1 1 879,5-2 1,-3-2-2465,7-6 1304,0 0 1439,-2 0 0,5 0 0,-5 0 0</inkml:trace>
  <inkml:trace contextRef="#ctx0" brushRef="#br0" timeOffset="9">1735 14728 7993,'-2'8'-45,"-2"-3"-102,2-4 47,-4 6 2240,6 1-1344,0 0 0,1 3 22,4-7-404,-3 1-151,10-5 0,-2 0-405,9 0 100,-3 0-1,4 0-1110,-6 0 860,1-6 1,-6 3-76,0-7 0,-4 2-446,5-1 1,-7-4 176,2 4 17,-4-4 206,-1-1 1,0 4 23,0 1 0,-6 1 390,-4-2 123,-2-2-154,-2 10 573,-1-4 588,1 0-920,0 4-60,0-4 972,6 6-689,-5 6 0,10 2 154,-7 6 28,7 0-222,-9 1 0,10 5 77,-3 4-144,4 3-157,1 1 1,0-4-48,0-1-169,6 1-14,2 5 0,8-7-571,3-3 587,-3 3 77,10-13-1427,-3 10 930,5-17 1,0 4-221,1-6 1,-2 0-382,-4 0 0,3-8 1066,-7-6 0,6-7 0,-3-7 0</inkml:trace>
  <inkml:trace contextRef="#ctx0" brushRef="#br0" timeOffset="10">2119 14657 7993,'0'-8'406,"0"2"-332,-6 0 1601,4 4-1039,-4-4 1,1 12 226,0 3-479,0 4-136,5 1 0,0 5 369,0 0-334,0 0-57,0 2 204,0-5-261,0 4 0,0-1 170,0 0-539,0 0 189,7 1 0,-4-8 229,6 2-1461,1-3 898,-2-3 0,4 3-678,-2-6 475,3-1 273,1-10-1180,0 4 871,0-17 1,0 8 24,1-12 0,-6-1 75,1-4 1,-3-1 232,3 1 1,-2 4 132,-3 0 1,-4 2-222,4-2 829,-4-2-490,6 16 995,-6-9-465,6 18-329,-7-6 482,0 7-441,0 0 0,0 7 82,0 2 801,0 10-669,0-3 0,4 9 190,1-6-25,6 6-325,-9-9 1,10 9 127,-2-6-447,9 0 206,-3-4 1,4-3-201,-6-2 50,7 2 40,-5-4 1,6 0-977,-3-3 460,-3-4 274,11-1-678,-12 0 571,6 0 0,-7-1-25,0-4-921,1-3 750,-1-6 0,0-2-186,0-3 400,-6 3 74,-2-10 1,-4 8 189,3-6-45,-4 7-38,6-10 1,-7 5 47,0-6-7,-7 6 62,6 1 0,-10 2 90,6 0 0,-5 5-8,6 4 912,-7 7-657,3-3 1,-2 6 19,1 0 860,6 6-725,-4-4 0,3 15 965,-1-3-745,0 4-255,5 2-51,0-4-132,0 11 1,2-6 38,2 2-1162,4 4 665,7-11 0,3 9-69,1-6 1,8 5-249,2-5 1,1 4 474,8-4 0,0 7 0,4-4 0</inkml:trace>
  <inkml:trace contextRef="#ctx0" brushRef="#br0" timeOffset="11">3455 14785 7916,'15'0'-16,"-6"5"2942,1 0-1359,-7 6-984,3-10 0,-11 7 1737,1-3-1216,-1-4-445,5 12-3003,0-11 1705,0 10 1,0-4 638,0 6 0,0 1 0,0-1 0</inkml:trace>
  <inkml:trace contextRef="#ctx0" brushRef="#br0" timeOffset="12">20318 7847 7879,'0'-7'-68,"0"0"110,0 7 382,0 0-253,0 7 1,4-4 207,1 6-174,6-6 1,-3 8 2,6-6 1,0 0-8,1-5 0,0 0-163,4 0 0,-1 0 91,6 0 0,-6 1-139,6 4 0,-5-3 106,5 3 1,-2-2-21,2 1 1,2 0-11,-2 5 1,-2-4-2,2 4 1,-5-1-35,5 2 1,-1 2 38,6-2 1,4-4-25,0-1 1,7 1 64,-2-1 1,7 0-1,3-5 1,5 0-54,0 0 1,-3 0-16,2 0 1,0-5-23,5 0 1,-5 0-85,1 5 0,-11 0-15,6 0 0,-9 0 69,4 0 0,-1 7-71,-4 2 0,-1-1 41,1 2 0,-1-3-44,6 3 1,5 3 23,-1-4 1,8-3 4,2-1 0,5-3-201,4-2 1,4-2 233,-4-3 1,0 1 108,5-11 1,-4 4-104,4-8 0,-3 4 201,-11 0 1,3 1-130,-8 0 0,-3 0 129,-2 0 1,-3-1-122,-1 1 0,0 0 23,-1 0 0,-4-5-11,0 0 1,-2 0-15,2 5 0,-3-1-185,-6 1 1,-3-2 287,-2-3 1,-3 2-308,-7-7 0,-2 5 152,-2-4 0,-4-1-258,-6-4 0,0-2 21,0-4 1,-11 4 147,-3-3 1,-11 3 35,-4 2 0,-1 4 78,-8 0 0,5 5-20,-5-4 0,2 4-75,-2-5 1,2 7 63,3-2 1,1-2-28,-6 2 0,5-6 3,-5 1 0,5 2-39,-5-2 0,5 1-17,-5-6 0,-5 2 23,-4 4 1,-7-2-16,2 6 0,-5 0 84,-5 4 0,-2 1-340,-7 0 0,-1 4 372,1 1 1,3 1-11,-3-1 0,8-4 126,-8 4 1,13 1-188,-4-2 0,11 5 232,-5-4 0,3-1-124,1-4 0,-3 5 89,3-1 1,1 2-152,-1-1 0,5-2 66,-5 6 0,4 0-69,-4 5 0,6 0-6,-1 0 0,-2 0-136,2 0 0,-6 5 113,6 0 1,-2 11-127,2-2 0,2 3 113,-2-3 1,3 2-16,1 3 1,2 2 6,3 2 0,-3 4 9,3-3 1,3 3 144,2 1 1,-1 1-149,0-1 1,1-4 126,5 0 0,4-1-69,0 6 1,2-1 21,-1 1 1,0-6-14,4 1 0,5 0 149,0 4 0,0 0-87,4 1 1,4-1-70,1 1 0,4-1 91,1 1 1,3-3-49,6-2 1,2 3 17,13-3 0,5 1-86,4-1 1,8 3-25,1-4 0,7-1-459,8 2 0,6-5 471,4 5 0,5-5 0,3 1 0,-1-1 0,-35-10 0,1 0 0,1 0 0,0 0 0</inkml:trace>
  <inkml:trace contextRef="#ctx0" brushRef="#br0" timeOffset="13">20687 8971 7962,'49'-8'0,"-3"-3"-123,6 6 0,-1-1 69,1 1 0,-3 3 127,-7-3 0,-5 4-121,-4 1 1,-5 0-273,-4 0 0,1 0 120,-6 0 1,0 0-402,-4 0 601,-8 0 0,0 0 0,-7 0 0</inkml:trace>
  <inkml:trace contextRef="#ctx0" brushRef="#br0" timeOffset="14">20232 9042 7951,'15'-7'-21,"0"6"45,4-4 0,8-1 20,6 1 1,7-5 142,-2 6 0,3-1-72,1 5 0,1-2 25,0-2 0,1 2-144,3-3 0,4 4 33,6 1 0,1-5-219,4 0 1,-4-4 111,4 4 0,-4-1-146,-1 1 0,-6-3 0,-2-6 0</inkml:trace>
  <inkml:trace contextRef="#ctx0" brushRef="#br0" timeOffset="15">15313 8899 8175,'0'-14'0,"3"6"1,7 4 1,7 8 139,16 6 1,0 2-347,10 3 1,-2-1 70,11 0 0,0-4 108,5-1 1,0-1-153,0 1 0,5-2 101,-1-7 0,7 0 82,-2 0 1,4-13-16,1-6 1,2-9-147,-35 9 0,0 0 1,-3 0-1,1-2 143,-1-4 0,1-2 0,1 0 0,-2-1-67,-3 0 0,-2-1 1,2-1-1,-1 0-5,17-22 0,-9 3-211,-11 2 0,-7 2 163,-12 3 0,-12-3 12,-16-2 1,-11 8 191,-17-4 0,-8 5-102,-7 0 1,26 19 0,-2 2 111,0 0 0,0 1 1,-1 0-1,1 0 19,-2-3 1,-1 0 0,-1 3 0,-1 1-23,-2-3 1,0 2 0,-3 4-1,1 1 67,2 0 1,0 3 0,-3 2 0,-1 2-50,2 0 1,0 3 0,-5 8-1,-1 4-13,-2 1 1,1 4 0,4 5-1,1 4 8,1 2 0,1 3 0,4 1 1,2 3-12,0 3 1,2 2-1,5-1 1,3 3-20,1 1 0,3 1 0,6-1 0,4 1-71,6 0 0,3-1 0,4 37-53,13-3 1,3-37 0,4-2-63,8 0 1,5-3-1,4 1 1,5-2 28,3-3 1,3-3 0,3-1 0,2-2-108,9 1 1,3-2 0,-1-4 0,1-2 202,10-2 0,1-1 0,-2 1 0,2 0 0,5-5 0,2-1 0</inkml:trace>
  <inkml:trace contextRef="#ctx0" brushRef="#br0" timeOffset="16">1451 15723 7932,'-5'-14'12,"0"0"0,-4 0 311,4-1 0,0 6 213,5 0 169,-6 5-466,4-2 1,-4 8-184,6 2 1,0 6 198,0 9 0,0 5 28,0 9 0,5 0-12,-1 9 1,1 0 93,-5 10 1,0-3-164,0 8 1,0-4-129,0 9 1,5-5-1511,0-5 1127,-1-3 16,-4-7 0,2-10-295,3-4 1,-2-9 285,6 0 1,-4-9-141,5-5 1,-6-5-5,6-5 0,-7-5-140,2-9 1,-4-3 274,-1-6 0,0-5 467,0 0 0,0-7-166,0 2 0,-1-5 10,-4-4 0,2 1 0,-7-6 0,2 5 5,-1-5 1,-2 12 13,6 2 0,0 7 25,5 2 1,0 7 425,0 3 164,0 3 1,2 4-278,3 2 1,3 4-111,6 6 1,0 0-17,0 0 0,1 0-414,-1 0 1,5 6 38,0 4 0,0 2-5,-5 3 0,0 0 75,0 4 1,-1-1 0,-4 5 1,-2-5 266,-7 1 0,0-3-164,0-2 1,0 0 507,0 0-240,0 0-102,-7 1 0,1-6 95,-3 1 0,-4-3-145,3 3 1,-2-2-229,-2-3 329,-1-4-875,1 5 317,0-6-551,6 0 477,2 0 385,6 0 0,0-6 0,0-2 0</inkml:trace>
  <inkml:trace contextRef="#ctx0" brushRef="#br0" timeOffset="17">1763 16150 8251,'0'14'3526,"0"0"-2765,0 1 0,0 3-282,0 1 0,0 2-697,0-2 1,0-2-1513,0 7 1730,0-7 0,7 10 0,1-5 0</inkml:trace>
  <inkml:trace contextRef="#ctx0" brushRef="#br0" timeOffset="18">1380 11586 8988,'0'15'844,"0"-1"-912,0 6 111,0-4 1,0 5-106,0-7 66,0 6 40,0-4 1,0 11-390,0-3 0,0 3 42,0 1 0,0-4-359,0-1 662,0-5 0,0 9 0,0-5 0</inkml:trace>
  <inkml:trace contextRef="#ctx0" brushRef="#br0" timeOffset="19">1422 11785 8147,'-8'-6'620,"2"5"131,6-6-578,0 7 0,6-5-125,4 1 0,-2-1-287,1 5 1,1 0 227,4 0 0,5 0-189,0 0 0,0 0 7,-5 0 33,0 0 44,7 0 0,-5-5 70,2 1 1,0-1 12,1 5 1,-2 0-27,7 0 0,-5 0 13,5 0 1,-1 5 32,6-1 0,-1 1 18,1-5 0,-1 0-259,0 0 0,2 0 116,4 0 1,-3 0 130,7 0 1,-5 0 5,5 0 1,-6 0 161,1 0 1,2 0-140,-2 0 1,0 0 31,-5 0 0,6-5 176,-1 1-218,0-1 28,-5-2 1,1 4-3,-1-6 0,1 4 61,-1-4 0,-4 5 114,0 0 0,-2-3-124,1 3 156,4-1-102,-11 5 1,5 0-12,-7 0 0,0 0 21,0 0 1,0 0-27,1 0-24,-1 0 8,0 0 0,0 0-99,1 0-70,-1 0 165,0 0-226,0 0 64,-6 0 0,3-2 93,-6-2-141,6 2 1,-8-4-228,7 6-462,-7 0-76,3 0 247,-6 0 621,0 6 0,0 2 0,0 6 0</inkml:trace>
  <inkml:trace contextRef="#ctx0" brushRef="#br0" timeOffset="20">2929 11473 8147,'-8'-7'1124,"2"6"-261,6-6-520,0 7 1,0 2 44,0 3 0,0 4-26,0 10 63,0-3-244,0 11 0,0-5 242,0 6-1111,0-6 578,0 12 1,6-11 109,4 11 0,3 2 0,1 0 0</inkml:trace>
  <inkml:trace contextRef="#ctx0" brushRef="#br0" timeOffset="21">2147 12326 8018,'-8'0'-1359,"2"0"735,0 0 1580,4 0 1,-4 6-382,6 3 1,0 10 256,0 5-499,0 3 1,0 1 113,0 1 0,0-1-57,0 7-162,0-5-33,0 11 34,0-11-124,0 5 0,0-7-55,0 1 18,0-1 160,0 1-1334,0-1 819,0-6 1,0-1 145,0-7-1283,0 0 450,0-6 197,0-2 322,0-6 43,0-6-16,0-8 411,0-8-28,0-7-184,0 1 143,0-7-86,0-1 1,0-7 42,0 0 0,0 2 181,0 3-167,0-3 115,0 11 324,0-11-269,0 11 107,6 2-260,-4 1 861,4 11-393,0 2-165,-4 1 552,4 5-310,1 1-193,1 0 95,-1 7-122,6-6 1,-5 4 42,6-2-342,0 2 236,1 8 139,-1 2-121,0 6-401,0 1 189,0 5 0,1-2-135,-1 5 1,-6-4 65,-3 5 1,1-2 155,-1 2 0,-2 1-61,-8-6 634,3 0-283,-10 1 0,4-10-264,-6 9 245,-1-11-98,1 6 0,5-6 46,-1-3-277,1-4 305,-5-1-695,-1 0 1,1-1 253,0-4 0,4 2-1053,1-7 622,6 7-639,-10-3-599,12-1 1806,-6 6 0,14-12 0,1 5 0</inkml:trace>
  <inkml:trace contextRef="#ctx0" brushRef="#br0" timeOffset="22">2517 12667 8212,'0'-8'-18,"0"2"609,0 6 2899,0 0-2979,-6 6 672,4 2-676,-4 6 1,1 2 211,0 3-1382,1 3 453,4 6 228,0 1-18,6-1 0,2 1 0,6-1 0</inkml:trace>
  <inkml:trace contextRef="#ctx0" brushRef="#br0" timeOffset="23">25891 8757 8248,'-14'0'-302,"6"0"1,2 7 428,6 2 1,1 4-2,4 1 0,4 0 166,10 0 0,5 1-112,9-1 1,0 0-62,10 0 0,-2-4-32,11-1 0,0-6 48,5 2 0,2 1-47,2-1 1,1 0-173,-1-5 1,1-5 35,-10 0 1,2-6-262,-2 2 0,0-8 116,-9-2 1,1-7-167,-11 3 1,-1-4 89,-8-2 0,1-1 32,-6-3 1,-7-2 64,-7-3 1,-3-3 139,-2 3 1,-7-7 27,-2-3 1,-12 1 113,-7 4 0,-2 1 102,-8-1 0,0 5 52,-5 0 0,1 13 104,-1 1 1,-4 8-89,-1 7 0,-10 3 98,1 6 1,-3 7-72,3 8 0,-4 7-250,-1 11 1,0 3 423,5 7-753,7 6 732,7-5-153,8 5-585,20 0 266,2-5 81,13 5 1,8-1-718,6-1 0,13 5 424,11-4 1,11 4-477,8-5 1,-24-23 0,2-2-530,2-2 0,2-2 1229,4 0 0,2-1 0,-4-1 0,2 1 0,6 0 0,1-1 0,3 0 0,0-1 0,2 1 0,1-1 0</inkml:trace>
  <inkml:trace contextRef="#ctx0" brushRef="#br0" timeOffset="24">27355 8573 8246,'0'-21'166,"5"5"251,0-3-210,0 3 1,-4 7 333,4-1-481,-4 7 0,12-3 143,-3 6 0,7 0-317,2 0 1,6 6 114,-1 4 1,8 2-176,1 3 0,0 0 102,-5 4 1,-1-1-39,-3 5 1,-4-5-23,-5 1 0,-3-3 3,-2-2 0,-4 5 161,-6 0 1,-3 0 41,-7-5 0,-4 2 220,-10 3 1,-2-4-79,2 4 0,-1-3-37,1-2 1,-1 1-178,6-1 1,1 0-1093,9 0 538,-4 7 1,12-5 551,-4 3 0,10-10 0,3-3 0</inkml:trace>
  <inkml:trace contextRef="#ctx0" brushRef="#br0" timeOffset="25">28137 8373 8290,'0'-7'-891,"0"0"1321,0 7 1,-1 0-46,-4 0 1,2 3-200,-7 7 1,6 1-12,-6 13 0,2-1 96,-1 6 0,-2 4-88,6 0 0,-4 5-78,4-5 0,0 0 92,5-4 1,0-6-173,0 1 0,5-6 67,0 1 0,7-4-162,2 0 0,5-8 130,5-2 0,4 1-147,1-1 0,6-2-43,7-7 0,-4 0 89,0-5 0,-5 1-204,5-1 1,-8-4-24,-1 4 1,-2 1 4,-9-2 1,1 5-92,-4-4 101,-7 6 0,-2-5-215,-6 3 0,-2 4 108,-2-4 0,-6 3-420,-9 2 780,3 0 0,-11-6 0,5-2 0</inkml:trace>
  <inkml:trace contextRef="#ctx0" brushRef="#br0" timeOffset="26">28351 8487 8269,'0'-14'-1925,"0"0"1796,0 6 1,0 0 817,0 3-277,-7 4 242,6-6 116,-6 7-266,7-6-347,0 4 78,0-4-192,0 6 787,0 0-811,0 6 158,0-4-136,0 4 50,0 1 0,0-4 93,0 6-32,0 1 1,0 4 140,0 0 1,-4 0 1,-1 1 1,-5 0-107,6 4 1,-6-3 75,5 3 1,-4 2-61,4-2 1,-6 4 107,2-4 1,1 7-304,-2-3 1,6 3-247,-6-3 1,5 9-461,-4-4 1,4 10 695,-4 0 0,-1 9 0,-4 4 0</inkml:trace>
  <inkml:trace contextRef="#ctx0" brushRef="#br0" timeOffset="27">1138 11060 8091,'-8'0'885,"-5"0"-354,12 0-147,-12 0-1,12 0 406,-12 0-391,5 0 1,-1 7 114,-1 2 1,7 10-162,-2 5 1,-1 3-226,1 1 1,0 2 122,5 3 1,7-3-202,2 3 1,-1-4 8,2-5 1,-1-1-137,5-8 1,0 0-45,1-10 0,-1 0-374,0-5 0,0-7-253,1-2 1,-1-10 351,0-5 1,-1-3-224,-4-1 1,2 0 202,-6-1 1,0 1 304,-5-1 0,0 1-7,0-1 0,0 1 89,0 0 1,-2-1 143,-3 1 1,2 6 428,-6 3 1,-1 3 440,-4 2 0,0 4 106,0 1-631,-1 6 0,1-2 427,0 10-1981,0 2 1,1 9 1094,4 3 0,2-3 0,7 5 0</inkml:trace>
  <inkml:trace contextRef="#ctx0" brushRef="#br0" timeOffset="28">2702 10804 7812,'0'-7'1507,"-2"-4"-35,-3 6-481,4 0-481,-5 5 1,4 0 623,-3 0-881,4 0-45,-12 6 0,11 2 52,-10 6-402,10 7 166,-4 1 1,6 7 200,0-1-225,0 0 77,0 1 1,0-5-338,0-1 178,0-5 0,0 2-324,0-6 158,6 1 1,2-3-83,6-2 286,-6-4 19,5-6 0,-4 0-194,10 0 170,-3 0 18,11-6 0,-10 3 49,7-7 1,-5 2-39,5-1 0,-5-2 8,4 6 1,-1-5 7,2 6 1,-3-7 104,-7 1 1,0-2-196,0-3 1,1 3 70,-1 2-222,-6-2 1,3 8-85,-6-5-1067,-1 6 774,-4-4 0,-1 7-852,-4 0 1474,-3 0 0,-13 7 0,-1 1 0</inkml:trace>
  <inkml:trace contextRef="#ctx0" brushRef="#br0" timeOffset="29">2901 10833 7767,'-8'0'932,"-5"0"-552,12 0 0,-7 0 730,3 0 0,4 8-494,-4 6 1,3 3 542,2 12 0,0-4-545,0 8 1,0 2-167,0-2 0,0 2-885,0-2 1,0-3 436,0 3 0,0-3 0,0-1 0</inkml:trace>
  <inkml:trace contextRef="#ctx0" brushRef="#br0" timeOffset="30">30497 8445 7778,'0'-15'-41,"0"1"41,0 0 0,0 4 1166,0 1-250,0-1-137,0-4-305,0 6-275,0 2 1,5 12 58,0 4 0,0 9 12,-5 4 1,0 4-26,0 2 1,-2 4-42,-3 0 1,2 7-101,-6-2 1,4-4 112,-4-1 0,4-3-276,-5-1 0,7-2-73,-2-4 0,4-2-258,1-7 50,0 0-144,0-6-6,6-1 0,2-15 161,6-7 1,-1 1-143,-4-5 0,2-3 131,-6-1 1,5 0 226,-6 0 0,3-1-13,-3-4 1,-2-6 157,3 1 0,-2-5-110,2 5 1,-4-5 44,4 5 1,-3 0 95,-2 4 1,0 3-11,0 2 0,0 3 213,0 7 0,0 5 319,0-1-174,0 7 1,0-2-142,0 10 0,-2 3-2,-3 6 1,4 2-74,-4 3 1,3 1 0,2 4 0,0 8-24,0-4 1,0 5 2,0 1 1,-1-3 68,-4 7 1,2-5-142,-7 5 1,3-6-122,-3 1 1,-1-3 79,6-2 1,-4-6-318,4-3-7,0-3-429,5-2 105,0-6 341,0-8 1,0-12-12,0-7 1,2-2 10,3 2 1,-4-3 41,4-6 0,1-6 16,-1 1 1,0-6 22,-5 1 0,0-3 44,0-2 1,0 2-6,0 3 0,0 3 195,0 7 0,0 6-71,0 3 169,0 3 0,0 10 133,0 6 1,0 12 128,0 12 0,0 5-46,0 4 1,0 3 138,0 7 1,0 4-148,0 1 1,0-1-22,0-4 1,-2-6-1106,-3 1 0,4-8 489,-4-1 0,5-2 261,5-8 0,-4 0 0,6-5 0</inkml:trace>
  <inkml:trace contextRef="#ctx0" brushRef="#br0" timeOffset="31">20005 9596 8138,'0'-9'-317,"0"-1"0,-2 7 445,-3-2 0,4 2-198,-4-2 110,4 4 24,1-6 44,-7 7-68,6 0 20,-12 0 38,11-6 1,-10 5-70,2-4 0,2 3-5,-1 2 1,-1 2 34,-4 3 1,0 1 0,0 3 1,0 4 44,-1-4 0,1 4-48,0 1 1,0 5 20,0 0 0,4 0-23,1-5 1,4 2-2,-5 3 0,6-3-48,-6 3 0,7 1-7,-2-1 1,-1 7 38,1-3 0,-4-1-14,4 2 1,0 0-3,5 4 1,0 1 2,0-1 1,0 2 82,0 3 0,2-3-74,3 4 0,-2-4-12,6-2 1,1 0-24,4 1 1,-5 4-4,1 0 1,-5 0 55,4-4 0,-4 1-13,4 3 1,-6-3 25,2 3 1,-3-4-46,-2-6 1,0 4 85,0-3 1,0-2-74,0 2 0,0-5 122,0 4 0,-7-5-64,-2 1 0,-4 1 12,-1-1 1,0 0-58,0-5 0,-1 4-14,1-4 1,2 3-106,2-7 1,-3-4 88,4-1 0,1 1-219,-1-1 174,-1 0 1,-2-7-205,2-3 0,-3 2 14,4-6 1,1 4-199,-1-5 370,5 7 16,-8-9 36,10 10-149,-4-11 52,6 12 0,1-6 57,4 7 0,3 0 173,6 0 1,0 5-41,1 0 0,-1 0-47,0-5 1,-4 4 0,-1 1 0,1 1 80,4-1 48,0-3 1,0 9-81,0-6 0,-4 6 151,-1-2 0,-5 4-114,0 1 1,-2 0 98,-2 0 0,5 2-87,-1 3 1,1 2 22,-5 2 1,0 9-69,0-4 0,0 4-16,0-4 0,0 1-102,0-1 0,0 1 122,0-1 0,0 1-114,0-1 1,-1-4 85,-4-1 1,3-4-11,-3 5 1,4 0 45,1 4-76,-6-6 11,4 5 1,-4-5 33,6 7 1,-5-1-3,0 1 1,0-1-186,5 0-23,0 1 166,0-1 1,0 1-111,0-1 1,0 1 90,0-1 1,0 2 36,0 3 0,0-3-60,0 3 1,2-3 3,3-1 1,-4-2 25,4-4 0,-3 3 14,-2-7 1,0 0-34,0-5 27,0 0 1,1 0-78,4 0 69,-3-6 11,4 5 84,-6-5 1,0 8-93,0 3 1,0-2 5,0 7 1,0-1-28,0 6 0,0-1-3,0 1 0,-5-2-31,0-4 1,1 3 79,4-8 95,0 1 0,0-4-46,0-1 0,0-5 12,0 1 0,0-5-85,0 4 0,1-4 61,4 4-54,-3 1 1,9 4-2,-7 0 0,7 0-165,-1 1 0,-2-3 108,1-2 1,-1 2-79,2-2 1,1 2 86,-7 3 0,6-6 477,-5 1-317,6-1 1,-5 5 100,4 1 1,1-6-209,-7 1 1,7-3 2,-1 3 1,-2 1 2,1-6 50,1 6 0,4-10-161,0 4 0,-4 1 111,-1-1 0,-4 0 71,4-5 0,-4 1-12,5 4 0,-6-3 25,6 2 1,-5 4-22,4 2 0,-4-2 157,4 1-206,-6 1 45,10 4 0,-10-1-205,7-4 182,-7-3 1,3-4-174,-6 3 1,2-4-345,2 4-44,-2-3 1,11-2-432,-4 0 1,7 0 905,8 0 0,6-7 0,12-1 0</inkml:trace>
  <inkml:trace contextRef="#ctx0" brushRef="#br0" timeOffset="32">2830 15723 8062,'-8'-6'-115,"0"4"33,3-2 1,4 1 751,-4-2 221,3 3 0,2-2-444,0 8 0,0 6-152,0 9 0,0-2 69,0 7 1,0 4-93,0 5 0,0 2-64,0-2 0,0 4-88,0 5 1,0-4-205,0 0 1,0-6-28,0 1 1,0-3-360,0-2 1,0-1-1049,0-3 747,0-4-146,0-5 554,0-8 1,0-3 180,0-14 0,0-1-1,0-13 1,0-1-3,0-8 1,0-3-50,0-7 1,0-4 30,0-1 1,-4 1 219,-1 4 1,0 2-123,5 3 0,0 3 133,0 7 1,0 6-68,0 3 1,0 3 429,0 2 0,2 6-99,2 3 1,4 4 42,7 1 0,-1 0-150,0 0 0,5 6-92,0 4 1,5 2-132,-5 2 0,0 1 84,-5-1 0,0 0-130,0 0 0,-4-4 138,-1-1 63,-6 1 1,4 4-9,-7 0 0,0 0 165,0 1 1,-7-1-73,-2 0 1,-5 0-48,-5 0 1,3 1-164,-3-1 1,3-2 107,2-2 0,0 3-659,-1-4 1,3-1 312,2 1 1,4-4-696,6 5 941,0-7 0,0 9 0,0-4 0</inkml:trace>
  <inkml:trace contextRef="#ctx0" brushRef="#br0" timeOffset="33">3271 16022 8016,'0'-10'-894,"0"1"1547,0 6 0,6-4-275,3 7 0,4 0-128,1 0 1,0 0 30,1 0-220,-1 0 1,0 5-68,0 0 1,-6 6 92,-3-2 1,-4 4-141,-1 1 0,0 1 22,0-1 1,-6 5-155,-3 0 1,1 0 91,-2-5 0,1 0-89,-5 0 1,-5 1 10,0-1 1,0-5-364,5 1 261,-1-7 53,1 3 538,0-6-263,6 0 0,3-5 310,10 1 1,0-6-57,9 5 0,-3 1 84,8 4 0,1-5-228,-1 0 0,7-1-3,-3 1 1,0 4-275,0-4 0,1 2 97,4-2 1,-4 3-1396,0-2 1410,-7 2 0,4 2 0,-7 0 0</inkml:trace>
  <inkml:trace contextRef="#ctx0" brushRef="#br0" timeOffset="34">15043 10207 8191,'1'-14'-755,"4"0"1,3 4 370,6 1 1,0 6 990,1-2 1,4-1-226,0 1 0,11 0-132,-2 5 1,10-1-174,0-4 0,5 3 12,4-2 0,2 2 115,3 2 0,3 0-117,-3 0 0,-1 0 140,1 0 1,-4 0-77,4 0 0,-8 0-168,-1 0 1,-2 0 29,-8 0 1,0 0-134,-5 0 1,-5 0-155,-5 0 1,-6 0 273,-3 0 0,-12 0 0,1 0 0</inkml:trace>
  <inkml:trace contextRef="#ctx0" brushRef="#br0" timeOffset="35">4380 15595 8356,'0'15'134,"0"-1"1,0 6 187,0 4 0,0 3 349,0 1 1,0 2-285,0 4 1,-2 2-64,-3 7 1,4 5-171,-4 5 1,-1 2 107,1 2 1,0-2-487,5-3 1,0-4 241,0-11 0,6-3-1761,4-11 197,3-8 563,7-9 1,-4-19 982,3-6 0,-3-12 0,-2-6 0</inkml:trace>
  <inkml:trace contextRef="#ctx0" brushRef="#br0" timeOffset="36">4408 15681 8263,'0'-22'-1,"0"1"78,0 7 0,0 0 340,0-1 1,2 8 187,2 2-496,-2 3 0,10 2 107,-2 0 0,3 2-94,1 3 0,0 2-45,0 8 0,2-1-192,3 0 1,-3 2 102,3 3 1,-8-3-176,-2 3 1,-6 1-13,2-1 1,-3 5 69,-2-5 1,-7 4 57,-2-4 0,-4 5 60,-1-5 1,-5 0-13,0-5 0,-1 0-105,1 1 1,3-3-483,-3-2 107,3-4 73,2-6 0,6-2-101,3-2 0,16-4 531,8-6 0,7-7 0,2-1 0,0-6 0</inkml:trace>
  <inkml:trace contextRef="#ctx0" brushRef="#br0" timeOffset="37">4650 15823 8263,'14'0'-6,"-5"0"-145,1 0 1,-2 1-161,1 4 1,4-3 965,-4 3 1,4 1-158,1-1 0,-1 1-106,-4-1 0,4-2 110,-4 6-452,-2 1 1,-1 4 46,-6 0 0,0-4-47,0-1 1,-2 1 12,-2 4 1,-4 0-233,-6 0 1,-1 0-666,1 1 390,0-1-474,0-6 639,6-2 1,8-7-85,9-4 0,4-3 104,1-6 0,2 4 264,3 1 1,-3 1-101,3-2 0,1 4 166,-1 6 0,0 0 722,-5 0-366,1 0 320,-1 6 1,-2 2-320,-2 6 1,-4 1 615,-6-1 1,0 2-327,0 3 0,-6-4-209,-4 4 0,3-3-273,-3-2 0,-1 2-153,-8 3 0,3-8-768,-3 3 0,8-2 311,2 2 374,6-6 0,-10 4 0,5-4 0</inkml:trace>
  <inkml:trace contextRef="#ctx0" brushRef="#br0" timeOffset="38">15171 10989 8220,'-14'-14'640,"6"5"-256,3-1 437,3 7 1,9-3-129,2 6 1,12-2-36,7-3 0,15 4-12,14-4 78,6 3-1644,8 2 1375,0-6-394,6 5-1,-4-6 189,4 7 61,-5 0-1305,-8-6 622,0 4-482,-8-4 48,-5 12 0,-10 4 807,-13 9 0,2-2 0,-11 7 0,-3 0 0</inkml:trace>
  <inkml:trace contextRef="#ctx0" brushRef="#br0" timeOffset="39">6071 15624 8086,'-12'9'-29,"2"1"0,-1 2 29,6 12 0,-4 1 469,4 13 0,-1 2 48,1 7 0,4 4 57,-4 6 1,3 3-267,2-4 0,-1 6-241,-4-5 1,3-5-446,-2 5 0,2-10 336,2 1 1,0-7-892,0-8 1,0-6 540,0-13 0,2-6-153,2-3 1,-2-5 60,3-5 0,1-11 484,-1-12 0,0-7 0,-5-8 0,0-6 0,0-1 0</inkml:trace>
  <inkml:trace contextRef="#ctx0" brushRef="#br0" timeOffset="40">5986 15823 8079,'0'-43'0,"2"7"-64,2 3 1,0 4-73,5 6 0,-1 2 448,1 7 0,4 1 485,-3 4 1,2 2-563,2 7 0,1 0 14,-1 0 0,0 8-356,0 7 1,-1-1 124,-4 5 1,4 3-126,-3 2 0,-4 2 80,-1 3 0,-4-1 136,-1 1 1,-6-1-58,-4 1 0,-2-3 230,-2-2 0,-2 3-307,-3-3 1,8-4 77,-4-1 1,4-3-1873,-3-2 1058,0 7 761,6-6 0,-5 6 0,6-7 0</inkml:trace>
  <inkml:trace contextRef="#ctx0" brushRef="#br0" timeOffset="41">6299 15979 8079,'0'8'1593,"0"-2"-846,0-6-91,0 7 1,0 1-226,0 6 0,-5 6-271,0 4 0,-4 3 66,4 1 0,-4-2-202,4 2 1,0-7-44,5 7 1,2-7-37,3 2 1,2-7-46,8-2 1,0-1 72,4-8 0,-1-1-155,6-4 1,-6 0 28,6 0 0,-5-1-87,5-4 1,-7 2 50,2-7 0,2 6-458,-2-6 1,0 6-9,-5-6 1,-5 5-238,1-4 0,-5 4 437,4-4 0,-6-1 455,2-4 0,-4-7 0,-1-1 0</inkml:trace>
  <inkml:trace contextRef="#ctx0" brushRef="#br0" timeOffset="42">6555 16079 8055,'-10'-13'-169,"1"4"0,4-2 495,-4 6 0,4 0 1656,-5 5-1364,7 0 0,-8 6 117,6 4 1,-4 9-168,4 5 1,-1 2-186,1 3 0,4 1-538,-4 3 0,3 3 251,2 7-96,0 0 0,13 6 0,3 1 0</inkml:trace>
  <inkml:trace contextRef="#ctx0" brushRef="#br0" timeOffset="43">15242 12070 8170,'0'-14'0,"0"-1"1515,0 7-354,0 2-417,0 6 356,12-6-650,4 4 0,19-6 24,3 4 1,11 2 10,8-3 1,1-1-136,9 1-1565,-1-6 1385,-1 10 1,3-7 13,-7 3-1106,1 3 1146,-5-4-757,0 0 378,-1 4-207,-11-4 455,-4 6-2663,-19 6 1294,-2 2 1543,-12 13 1,-8 1 0,-8 6-1</inkml:trace>
  <inkml:trace contextRef="#ctx0" brushRef="#br0" timeOffset="44">7337 15709 8082,'6'-8'-320,"-4"-4"950,4 10 0,-6 4-116,0 12 0,0 13-21,0 11 0,0 4-221,0 6 0,0 7-63,0 7 0,-5 4-362,1-5 1,-1 4 189,5-8 0,0 2-445,0-12 0,0-1 281,0-8 0,0-8-549,0-7 1,6-12 250,4-1 0,-3-9-13,3-5 0,-5-10 4,4-10 0,-6-5 127,2-4 1,-3-3 221,-2-7 0,-7 1 85,-2-1 0,-4-6-35,-1-3 0,0-3 35,0-2 0,4 1 85,1 4 0,5-1 53,0 5 0,2 6 3,2 4 1,2 8 77,2 1 0,0 2 162,5 8 0,1 0-47,4 5 0,2 6-127,3 4 0,1 2-241,4 2 0,1 6 132,-6 4 0,6 4-190,-1 5 1,-2 1-15,2 4 0,-7 3 56,2-3 1,-8-2 116,-1 2 0,-7-6 88,2 6 1,-4-5 198,-1 5 0,-6-5-95,-4 4 0,-4-4-29,-5 5 0,2-6-23,-7 0 0,0 0-455,-4 1 0,6-3-217,3 3 0,3-4-319,2 0 1,1-1 783,4 0 0,-4 0 0,5 0 0</inkml:trace>
  <inkml:trace contextRef="#ctx0" brushRef="#br0" timeOffset="45">7820 15979 8909,'0'14'884,"0"1"-431,0-1 1,0 6-276,0 4 0,0 3 0,0 1 0,5 1 54,0-1 0,1 1-6,-1-1 0,-4-1-196,4-3 1,1-4 229,-1-6-125,6 1 134,-9-1 109,4-6-79,-6-2-136,0-6 1,-2 0-367,-2 0 1,-6 5 150,-9 0 0,4 1-849,-4-1 0,1-4 446,-1 4 0,3-3-1596,-3-2 2051,-3 0 0,7-13 0,-6-3 0</inkml:trace>
  <inkml:trace contextRef="#ctx0" brushRef="#br0" timeOffset="46">7706 16079 7995,'21'-14'0,"3"-1"-340,9 1 0,-3 5 487,3-1 1,2 1 852,-2-6 1,6 3-905,-1 2 1,-3 4-97,-2 6 0,4 0 0,-1 0 0</inkml:trace>
  <inkml:trace contextRef="#ctx0" brushRef="#br0" timeOffset="47">15441 12923 8025,'-29'0'-50,"7"0"1,8-2 450,9-3 1,5 2 663,5-6 0,9-1-538,10-4 1,9 0 5,5 0 0,5 4 94,4 1 1,2 4-204,3-5 1,4 7-118,-4-1 0,3-3-64,2 3 1,0-1-922,0 5 0,-8 3 678,-7 6 0,1 1 0,-7 10 0</inkml:trace>
  <inkml:trace contextRef="#ctx0" brushRef="#br0" timeOffset="48">1906 15624 8110,'14'-14'-45,"0"-1"1,-4 1 21,-1 0 0,0-2 352,6-3 1,-1 3-55,0-3 1,-4 4 152,-1 0 1,-1 1 353,1 0-186,-2 6-304,-7 2 0,-3 9 137,-7 6 0,-2 7-166,-17 13 1,-3 7-1,-10 7 1,-12 7-391,26-20 0,-1 2 1,-4 1-1,-2 2 246,0 4 0,-1 2 0,-2 0 0,-1 0-352,-4 6 1,1 1 0,-1-1 0,0-1 293,0 2 1,1-1-1,2 1 1,1 1 5,0-4 0,2 0 1,4-1-1,1 0 22,3-3 1,1-1-1,-16 24-131,11-12 1,9-7-146,5-7 0,10-5-433,4-10 0,5-4-1037,5-9 0,9-4 1657,10-6 0,3 0 0,1 0 0</inkml:trace>
  <inkml:trace contextRef="#ctx0" brushRef="#br0" timeOffset="49">1138 15794 7931,'0'-14'6,"1"0"1352,4 0 1,5 6-613,9 3 0,4 10-18,10 4 0,1 15-256,8 4 0,4 15-80,11 0 0,-26-18 0,0 2-383,-1-1 0,1 0 1,0 1-1,0 1 5,26 29 0,-2 0-520,-3 0 0,3-2-1897,-2-3 2040,2 4 0,-5-6 1,-1 7-1</inkml:trace>
  <inkml:trace contextRef="#ctx0" brushRef="#br0" timeOffset="50">2631 15638 8075,'0'-8'-98,"0"2"0,1 6 428,4 0 0,8 1 49,6 4 1,7 5-111,3 9 1,1 4-29,8 10 1,-5 4-77,5 5 0,-2 1-6,2 0 1,2-1-144,-7 1 0,2-5 49,-2 0 0,-3-7-166,3 3 0,-3 0 69,-2 0 1,-1-6-152,-3-4 1,-2-1 8,-3 6 0,-8-7-83,3-3 1,-4-3 111,-1-2 0,2 0-267,-6 0-65,0 1 1,-4-8-182,4-2 658,-3-3 0,10-2 0,-4 0 0</inkml:trace>
  <inkml:trace contextRef="#ctx0" brushRef="#br0" timeOffset="51">3327 15581 8108,'-20'0'-9,"4"7"65,-3 2 0,-3 5 206,-2 5 0,-4 6 54,-5 13 1,-2 5-89,-3 9 0,-3 5-343,3 0 0,-1 0 373,1 4 1,-2-9-7,7-4 0,-5 1-99,5-2 0,-5-1 24,5-8 0,6-5-136,8-9 0,5-4-492,4-5-259,4-1 1,8-6 709,2-4 0,10-8 0,9-4 0</inkml:trace>
  <inkml:trace contextRef="#ctx0" brushRef="#br0" timeOffset="52">3484 12397 7771,'9'-5'0,"1"0"0,-1-6 0,5 3 0</inkml:trace>
  <inkml:trace contextRef="#ctx0" brushRef="#br0" timeOffset="53">3569 12255 7771,'0'-21'0,"-6"5"0,-2-4 0,-13 5 0,-1 1 0</inkml:trace>
  <inkml:trace contextRef="#ctx0" brushRef="#br0" timeOffset="54">3071 11828 7892,'-7'-6'-264,"-1"3"-265,3-7 978,3 7-76,-4-10 193,6 12 1,0-7 208,0 3-63,0 4-469,0-6 0,2 7 139,2 0 1,6 0-141,9 0 1,3-1-140,6-4 0,2 2-34,4-7 0,2 6 111,7-6 0,-1 5 18,1-4 1,6 6-33,3-2 1,3 3-87,2 2 1,0 0 66,0 0 0,4 0-192,1 0 1,0 5 113,-5 0 1,-2 4-127,-3-4 0,2 5-48,-7-6 0,0 1 90,-4-5 0,-5 0 28,0 0 0,-6 0 14,1 0 1,-5-6-239,-4-4 1,1 2 51,-6-1 1,0 1-240,-5-2 364,-6-2 0,-2 9-174,-6-7 1,-1 7-502,-4-2 0,-3 4 280,-6 1 1,0 0-335,0 0 1,4 0 762,1 0 0,-1 0 0,-4 0 0</inkml:trace>
  <inkml:trace contextRef="#ctx0" brushRef="#br0" timeOffset="55">4394 11430 11131,'0'14'1452,"0"7"-739,0 2 1,1 6-264,4 4 1,1-1-531,4 6 1,2-5 118,-2 5 0,3-7-1640,1 2 1,0-7 1600,0-3 0,0 7 0,1 7 0</inkml:trace>
  <inkml:trace contextRef="#ctx0" brushRef="#br0" timeOffset="56">3697 12340 7797,'0'-8'964,"-6"2"343,4 6-852,-4 6 14,6 2-132,0 12 52,0 3-183,0 11-103,0 3-350,0 5 402,6 1 0,-4 4-69,2 1-17,-2 5-88,-2-8 0,0 4-100,0-7 171,0-5 1,-2-7-699,-2-7 187,2-12-109,-4 8 1,6-20 260,0-4 0,0-9-580,0-15 1,5-1 322,-1-3 0,1-3 424,-5-7 1,0 4 83,0-4 0,-2 3-3,-2-7 0,-3 4 198,-2 6 1,-4-3 99,4 7 1,2 4 470,3 6 1,2 5-341,2-1 0,0 8 43,0 2 0,6 4-57,4-4 1,4 6 4,5-2 0,-1 3-230,5 2 1,1 5-112,4 0 0,6 6 68,-1-2 0,0 1-146,-5 4 1,-6-3 88,-3 8 0,-3-2 44,-2 2 1,-6 2 123,-3 2 0,-3 3-67,-2-7 0,-2 4 81,-3-4 0,-3 5-177,-6-5 0,0 0-214,0-5 1,0-4-175,-1-1 0,6-6-528,-1 2 1,6-3-488,-6-2 1,7-2 1366,-2-3 0,4-3 0,1-6 0</inkml:trace>
  <inkml:trace contextRef="#ctx0" brushRef="#br0" timeOffset="57">4052 12539 7524,'15'0'-91,"-1"5"737,0-1 0,0 6-182,1-5 1,-6 4 309,1-4-544,-1 6 1,4-3-28,-4 6 1,-3 0-70,-6 0 0,0 5-141,0 0 0,-6 7-126,-3-3 0,1-2 145,-2-2 1,1 1-64,-5-1 1,4-5-4,1-4 0,5-5 117,0 4-25,2-6 1,4 4 1,2-7 0,6-2-27,9-3 1,1 2-70,4-6 1,3 1-586,-3-2 0,1-2 315,-1 2 0,3-2 326,-4-3 0,-2 1 0,-1 0 0</inkml:trace>
  <inkml:trace contextRef="#ctx0" brushRef="#br0" timeOffset="58">4365 10819 7876,'0'-15'0,"0"1"502,0 0 1,0-2-15,0-3 0,0 2 61,0-7 1,-1 2-267,-4-2 1,-3-2-104,-6 2 1,0-1 17,-1 1 1,0 5 15,-4 9 1,1-1-200,-5 7 0,5-1 159,-1 5 1,3 6-286,2 4 1,6 9-129,4 4 0,4 4-265,4 2 1,6 5 257,9 4 0,3 5-90,6 4 1,2-2 111,4 2 1,-4-8 65,3-1 1,-5-8 351,-4-1 0,-5-1-116,-10-4 0,-2 3 338,-7 1 1,-7-1-97,-2-3 1,-10 1 31,-5-6 1,0-2-195,-4-7 1,7-4-80,-7-6 0,4-1-22,1-4 0,7-9 72,6-10 1,7-3 101,-2-1 1,10-2-103,5-4 0,9 4 266,4-3 0,11 10-394,3 4 0,6 3-1062,4 2 1061,4-1 0,12 1 0,2 0 0</inkml:trace>
  <inkml:trace contextRef="#ctx0" brushRef="#br0" timeOffset="59">27498 9553 7859,'-13'-9'321,"3"-1"0,-2 7-5,2-1 0,2-3 389,-1 3 0,4-1 220,-4 5-82,6 0-648,-4 0 0,9 0-166,3 0 0,10 1 117,14 4 0,2-2-167,12 7 0,-5-7-347,5 2 0,-2 1 312,-8-1 0,0-1-369,-5-4 1,-1 0-65,-3 0 252,3 0 0,-11 0 99,3 0 231,-10 0 175,-3 0 260,-6 0 0,-6 0-165,-3 0 0,-6 0-91,-4 0 0,4 2 15,-4 3 0,3 3-187,2 6 1,-5 0-69,0 0 0,0 1 82,5-1 1,-5 0-120,0 0 0,-2 2-36,2 3 0,2-2-178,-7 7 0,5-5-519,-5 5 1,7-7 364,-2 2 0,8-3-1802,2-2 2175,5 0 0,-2 0 0,6 1 0</inkml:trace>
  <inkml:trace contextRef="#ctx0" brushRef="#br0" timeOffset="60">28336 9468 7859,'0'-8'-219,"0"-4"581,0 10 132,0-4 1,0 7-273,0 4 0,0-2-47,0 7 1,-4-1-167,-1 5 1,-5 1 102,6-1 0,-7 2-171,1 3 1,-4-2 3,-5 7 1,3-1-34,-3 6 0,-1-1 109,1 1 1,-5-1-127,5 0 1,2-1 123,7-3 6,-2 3 1,12-13-40,0 0 1,7-6 28,12-8 1,4-1 114,5-4 1,7-3-64,3-6 0,1 0 86,-1-1 1,3 3-41,-3 2 1,-2-1 10,2 6 1,-8-4-256,-1 4 0,-2 0 82,-8 5 0,0 0-106,-5 0 0,-5 0-43,1 0-1068,-7 0 100,3 0-40,-6 0 1206,0-6 0,-12-2 0,-4-6 0</inkml:trace>
  <inkml:trace contextRef="#ctx0" brushRef="#br0" timeOffset="61">28535 9596 7859,'-7'-14'63,"-6"6"0,10 0 381,-7 3-74,7 4 1,-3-4 169,6 10 1,0 3-39,0 6 0,-5 6-129,0 4 1,-1 3-285,1 1 0,2 2 123,-6 4 1,1 2-157,-2 7 0,-1-6 43,6 1-99,1-6 0,-3 9 0,-1-5 0</inkml:trace>
  <inkml:trace contextRef="#ctx0" brushRef="#br0" timeOffset="62">30327 9582 7871,'-21'0'0,"6"-5"-249,-4 0 0,9-1-205,5 1 2786,-3 4-1642,7-12 0,1 7-470,9-4 1,10-1-71,5 7 1,3-1-87,1 5 1,2 0 57,4 0 1,-4 1-158,3 4 0,-5 3 65,-4 6 1,-4 0 45,-5 1 1,-3 0-190,-2 4 0,-4-3 31,-6 3 1,0 2-44,0-2 0,-11 6-58,-3-1 0,-10 1-64,0-1 1,-2 6 117,-3-7 1,-1 6 24,-3-10 0,3 4 88,-3-4 1,7-4-15,3-6 274,5-6-185,4 3 0,9-7 209,10-4 0,9-1 62,10-4 1,4-2 41,6 2 0,-1 2-201,9-1 0,-2 1-84,7-1 1,-4 1-263,-5 3 1,-2 3 96,-3-2 1,-4 2 77,-1 2 0,1 0 0,-7 0 0</inkml:trace>
  <inkml:trace contextRef="#ctx0" brushRef="#br0" timeOffset="63">29673 9198 7896,'14'-6'0,"2"4"-697,3-3 0,3 5 697,6 5 0,9-2-323,5 7 0,9-7 323,11 2 0,-4 1 103,4-1 1,1 4 163,-2-4 0,3 4 94,-3-4 1,4 0-168,6-5 0,0 0 16,0 0 1,-3 0-124,3 0 0,-14-2 132,5-2 0,-9 0-385,0-5 0,-4-2 159,-7-8 0,-1 3-232,-3-3 1,2-3 42,-7-2 0,-2-2-32,-7-3 0,-3-4 163,-7 0 1,-1-11 207,-4 1 1,-3-11-74,-6-3 0,0-1-71,0-9 1,-1 7 181,-4-1 0,-8-2-71,-6 1 0,-1 2 122,1 8 1,-3 3-71,-7 6 0,-1 7-74,-3 3 0,-3 9-96,-7 5 1,-6 3-190,-3 2 1,-3 5 57,-2-1 1,-6 5 30,-4-4 1,4 6 27,2-2 1,-3-1 65,3 1 0,-1 0 97,5 5 0,0 0-28,1 0 0,3 0 161,1 0 0,5 2-115,-5 3 1,4 7-13,-4 7 1,6 2-73,-1-2 0,3 3 65,1 6 0,2-4-73,3 0 1,3-1 46,7 6 0,1-2 131,3-4 0,-1 4-161,6-3 1,2 3-8,7 1 1,-1-1 26,7-3 1,-1 7 122,5-2 1,0 4-181,0 0 0,5 3 53,-1 7 1,7-2-53,-1-3 1,2 6 35,3-6 1,-1 0-143,0-10 1,0 1 192,1-1 0,4-6 125,-1-3 1,6-3-99,-5-2 1,6 1 135,-1-1 1,5 0-12,4 0 0,3 1-124,7-1 0,1 0-107,3 0 0,-1 0 78,6 1 0,0-1-19,5 0 0,-1-4 10,-4-1 1,1-1-31,-5 1 0,-1 2 4,-4-6 0,1 0-21,3-5 1,-2 5-524,2-1 1,-3 3 96,-1-3 406,0-2 0,-1 11 0,1-5 0</inkml:trace>
  <inkml:trace contextRef="#ctx0" brushRef="#br0" timeOffset="64">8659 15723 10015,'8'26'1098,"-3"2"1,1-1-883,-1 11 1,-1 1-166,-4 9 1,5-4 71,0 3 0,0 2-313,-5-1 0,0-3 192,0-7 1,0 2-127,0-7 0,0-1-145,0-9 0,0-2-607,0-7-513,0 0 955,0-6 1,0-3-20,0-10 1,0-3 125,0-6 1,0-6 106,0-4 0,0 0 30,0-4 1,0 1 134,0-11 1,-5 0-80,0-5 0,-4-4 42,4 0 0,-4-7 222,4 2 1,-2 3-184,3 1 0,2 11 447,-3 3 0,4 6-167,1 4 1,0-1 460,0 6 1,0 5 437,0 4 134,0 1-898,6 1 1,2-3-103,6 6 1,2 0-283,3 5 0,2 2 95,2 3 1,4-2-279,-3 6 1,3 1 141,1 4 0,-6 0-339,-3 0 0,-3 1 162,-2-1 0,0 2 130,1 3 1,-7-4 150,-4 4 1,3 2 255,-3-2 0,1 1-29,-5-1 0,-6-1-103,-4 5 1,-2-5 172,-3 1 0,1-3-51,0-2 0,0 0-313,0 0 0,-2-6-395,-3-3-902,3-4 651,-5-1 0,14-1 672,2-4 0,3-3 0,2-6 0</inkml:trace>
  <inkml:trace contextRef="#ctx0" brushRef="#br0" timeOffset="65">9100 16079 11267,'0'22'1277,"1"6"-511,4 1 1,-3 1-281,2 8 1,-2-8-67,-2-2 0,0 1-1229,0-6 0,5-1 276,-1 2 533,8-13 0,-5 8 0,8-11 0</inkml:trace>
  <inkml:trace contextRef="#ctx0" brushRef="#br0" timeOffset="66">4081 15567 8142,'-8'-22'-148,"3"3"0,4 3 363,1 2 0,0 4 974,0 1-911,6 6 0,4-4-300,8 7 0,0 7 212,6 2 1,-1 10-15,6 5 1,1 4-27,3 6 0,3 8-26,7 10 0,-2 2-1613,-3-2 1601,9 10 0,-14-10-173,10 9 1,-5-2-104,0-2 1,-3-7 23,-7-2 1,1-10 113,-1-5 1,-4-10-124,-1-4 1,-5-3 46,1-2 0,-4-1 25,0-3 0,-6-4-525,1-6 1062,-1 0 1,4-6-1039,-4-4 0,-2-3 278,-7-1 0,4 0 300,1 0 0,-7-7 0,-5-1 0</inkml:trace>
  <inkml:trace contextRef="#ctx0" brushRef="#br0" timeOffset="67">4891 15652 8142,'0'-14'-651,"0"0"456,0 0 0,0 4 1149,0 1-32,0 6-640,-6-4 0,-2 14-74,-6 2 1,-2 10-4,-3 5 1,2 4-38,-7 5 1,5 4-76,-5 5 0,1 6 4,-6-1 1,-1 7 93,-3-2 1,2 2-312,-7-2 0,1 1 131,-1-5 0,-6 4-94,6-5 0,0-1-85,10-8 0,6-3-236,3-7 0,5-6-565,4-3-413,4-3 1382,6-8 0,0 5 0,0-6 0</inkml:trace>
  <inkml:trace contextRef="#ctx0" brushRef="#br0" timeOffset="68">4138 11416 15189,'-8'0'-2169,"2"0"2162,6 0-16,0 0 0,1-5-301,4 0 258,3 1 182,6 4 0,7-5 82,2 0-250,4-6 142,2 9 0,5-9-43,4 7 1,2-6-26,-2 5 1,3-1 123,-3 1 0,-4 4-172,0-4 0,-11 3-50,-4 2-124,3 0 8,-6 0-227,5 0-18,-13 0 278,-2 0 0,-8 2 29,-2 3 1,-4-4 90,-7 4 0,1-2 13,0 2 1,-5-3 35,0 2 0,-5 3 37,5-3 1,-6 3 12,1-3 0,2-2-21,-1 3 0,1 1 50,-2-1 0,-3 1-47,3-1 1,4-4-63,1 4 0,3-3 27,2-2 1,4 0-90,1 0 115,6 0 9,-10 0 74,11 0-210,-4 0 25,6 0 37,0 0 1,6 0 26,4 0 0,4 0 11,5 0 0,2 0 21,2 0 1,4 0-35,-3 0 1,3 0 30,1 0 0,-1-2 32,-3-3 0,-4 4 0,-6-4 1,-1 2 48,-3-2 0,-3 4-10,-2-4-78,-3 3 0,3 2-340,-10 0 318,-3 0 80,-6 7 0,-7-1-195,-3 3 0,2 4 81,-1-3 0,-1 2-18,-4 2 0,-1-4 30,1-1 165,6 1-58,1-2 1,2 0 53,0-4 0,5-2-228,4 3 606,7-4-194,-3-7-472,6-2 1,6-6 203,4 0 0,7 4 123,2 1 1,6 4-99,-1-5 1,4 7-51,6-1 0,-4-3-15,3 3 0,-8-1-84,-1 5 0,-7 6 0,4 2 1</inkml:trace>
  <inkml:trace contextRef="#ctx0" brushRef="#br0" timeOffset="69">20218 14088 8177,'6'8'0,"4"-3"0,9-2-263,5 2 1,2-2 206,3 7 1,4-2 12,0 1 1,7 4 165,-2-4 1,-2 2-26,2-1 0,0 1-125,4-7 1,3 1 148,2-5 0,4 0-204,5 0 0,-2-8-16,3-6 1,-8-2-53,8-7 0,-8-1-24,3-5 1,-11 1-5,2 0 1,-10-1 70,0 1 0,-3-2 16,-2-3 0,-5 3 38,-4-4 1,-5 0 0,-5 0 0,-1 1 132,-3 5 1,-4-2-43,4-3 0,-10 3 178,-4-4 1,-4 4-144,-1 2 0,-5-2 7,0-3 0,-6 3 26,1-3 1,-3 7 3,-1 3 0,0 5-24,-1-1 1,-4 4 14,0 0 1,4 1-55,6 0 1,-1 4 19,-5 1 0,1 4-106,0-4 0,-2 1 32,-4-2 1,4-2-14,-3 2 1,3 2 44,2-1 1,-5 6-5,-1-2 0,1 3 0,5 2 0,-5 0 9,-1 0 0,1 2 50,5 3 1,1 1-33,3 4 1,-1 2 8,6-2 1,0 2-57,5 2 1,0 1-1,-1-1 1,3 0-5,2 0 1,-1 1-15,7-1 1,-6 5-91,5 0 0,-4 4 112,4-4 1,-4 5-23,4-5 1,-5 5 41,6-5 1,-6 4 0,5-4 1,-4 0 11,4-5 0,-4 2 100,4 3 0,-4-3-101,4 3 1,-2-3 13,3-2 0,2 0-15,-3 0 8,-2 1 0,5-1 24,-3 0 0,4 0 22,1 0-80,0 1 1,0-1 7,0 0 0,0-4 17,0-1 29,0 1 1,0 4 179,6 0-197,-4-6-20,4 5 1,-6-10 89,0 6 0,0-4-14,0 4-1,0-5-89,0 8 0,0-9 2,0 7 0,0-5-16,0 4 1,0-4-19,0 4 0,5-4 71,-1 4-147,7 1 107,-9 4 0,6-4 140,-3-1-102,-4 1 4,12 4-38,-5 0 1,1-4 32,1-1-10,-7-6 1,8 5-1,-6-3 1,1-4 39,-1 4 1,-2-3-46,6-2 0,-4 1-18,5 4 18,-7-3 1,8 5-111,-6-2 89,6-3 0,-10 6 9,4-4-98,3-2 26,-7 4 1,7-4-231,-3 3 212,-3-4 1,5 6-839,-2-7 448,-3 6 458,10 2 0,-10 6 0,4 0 0</inkml:trace>
  <inkml:trace contextRef="#ctx0" brushRef="#br0" timeOffset="70">15370 14117 8044,'-14'-6'0,"4"-2"0,1-7 0,5 8 0,-2-1-80,6 3 112,0 3 0,2-9 416,2 7 0,11-1-98,8 5 1,6 0-418,4 0 92,3 0 5,1 0 0,8 0-38,-2 0 0,8 0 73,-4 0 1,0 0-165,-4 0 1,0 0 37,-1 0 1,0-5 39,-5 0 1,1 1-171,-9 4 0,1-2 120,-11-3 0,-5 4-187,-5-4 129,-5 3 0,0 1 28,-8-4 1,-4 3-81,-7-2 0,-5 2-157,-4 2 1,-4 0 220,-5 0 0,1 2 50,-6 2 0,0 0 153,-4 5 1,-1-4-118,0 4 0,-1-4 225,-3 5 0,6-7-9,-7 1 0,13-2-15,-2-2 0,6 0 188,8 0 250,2 0-301,13 0-112,8 0-78,15 0 1,7 0 107,6 0 0,2 0-84,3 0 1,4 0 181,5 0 1,3 0-87,2 0 0,-1 0-46,6 0 1,-2-2-54,3-2 0,2-4-17,-3-6 1,-8 4-145,-1 1 0,-16 5-587,-4 0 95,-5-4 319,-10 6 1,-15-4-258,-12 6 1,-6 5-5,-3-1 0,-5 7-588,-1-1 1045,1 3 0,-2 7 0,-1 2 0</inkml:trace>
  <inkml:trace contextRef="#ctx0" brushRef="#br0" timeOffset="71">9839 15610 8088,'0'8'-521,"0"4"0,0-9 268,0 7 0,0-5 436,0 4 1,0 0-12,0 6 1,0 1 37,0 2 0,0 0-61,0 6 0,0-1 2,0 6 1,-1-1 44,-4 1 0,3 5 117,-3 4 1,2 3-38,-1 2 0,2-5-74,-3 0 1,4-5-251,1 5 0,0-7 90,0 3 0,4-6-176,1-4 0,0 1 16,-5-6 0,0 0-12,0-5 65,0 0 0,1-1-267,4-4-202,-3-2 266,4-7 20,-6 0 176,0 0 1,2-7-367,2-2 0,0-4 85,5-1 1,-6-5 352,2 0 0,1-5 0,-1 6 0,0-8 0,-5 4 0</inkml:trace>
  <inkml:trace contextRef="#ctx0" brushRef="#br0" timeOffset="72">9782 15709 8087,'0'-27'0,"0"4"0,0-4-514,0 3 0,0-1 276,0 1 0,0 2 408,0 3 0,0 8-44,0-3 0,0 3-45,0-4 0,5 6-3,0 0 1,6 4-14,-2-5 0,-1 7 15,2-2 0,-1-1 8,5 1 1,5 1-86,0 4 0,0 0 72,-5 0 0,1 1-124,-1 4 0,5 3 10,0 6 1,0 5 27,-5 0 1,0 6 55,0-1 1,-1 3-9,-4 1 1,3-1 28,-8-3 1,1 3 3,-5-4 1,0 4 169,0 2 1,-5-3-62,1-2 1,-8 1 55,3-6 1,-8 5-67,-2-5 0,-5 5 26,5-5 0,-5-2-65,5-7 1,-1 1-6,1-7 0,3 6-130,-3-5-405,3-1-15,2-4 1,1-1 424,4-4 0,3 3 0,6-4 0</inkml:trace>
  <inkml:trace contextRef="#ctx0" brushRef="#br0" timeOffset="73">10351 15937 7992,'-14'0'-529,"0"4"-143,-1 1 1,6 6 1246,-1-1 0,-2 9-186,-3 4 0,-5 4-50,10 2 1,-5 4-132,5 0 1,-1 5-30,2-5 1,-2 5-75,6-5 1,0 5-76,5-5 0,0-1 62,0-9 1,6 3-77,4-7 0,4 0-411,5-5 0,-3-6-34,3-4 125,-3-2 0,-2-2 105,0 0 1,-6-2 289,-3-2 1,-4-4 31,-1-6 1,0-1 102,0 1 1,0 0-142,0 0 1,-6 0-4,-3-1 0,-4 6 150,-1-1-232,-1 7 0,1-3 0,0 6 0</inkml:trace>
  <inkml:trace contextRef="#ctx0" brushRef="#br0" timeOffset="74">4593 11714 8060,'-8'0'0,"0"-4"-233,3-1-58,4-6 0,-7 9 1568,3-3-265,3-2-389,-4 5-427,6-4 0,0 4-118,0-3 0,8 4 270,6-4-432,0 3 107,13 2 0,2 0 187,9 0-515,3 0 247,1 0 0,3 0-279,2 0 0,0 0 138,10 0 1,-3 0 6,8 0 0,-1 0 113,-4 0 1,9 0-164,-4 0 1,4 0 216,1 0 1,7-6 163,-3-3 0,3-4-67,-3-1 0,-3-5 184,-6 0 0,-2 0-168,-13 5 0,-1 0-15,-8-1 1,-5 6 34,-9-1-51,3 7 24,-18-3-34,10 0 1,-16 4 159,7-3 405,-7 4-700,3 1-225,-6 0-3059,0 0 2171,-6 0 1201,4 0 0,-16 6 0,2 2 0</inkml:trace>
  <inkml:trace contextRef="#ctx0" brushRef="#br0" timeOffset="75">6100 11288 8060,'0'-8'310,"0"2"119,0 6 47,0 0 0,0 6 577,0 3-510,0 4-252,6 1 0,-3 5 395,7 0-253,-1 0-647,6 2 0,-3 1-997,-2 6 1211,2 1 0,-10 12 0,4 3 0</inkml:trace>
  <inkml:trace contextRef="#ctx0" brushRef="#br0" timeOffset="76">5275 12326 7879,'-8'8'-679,"0"9"743,4-3 0,2 10 284,-3 0 0,4 9-59,1 5 0,0 4 166,0 6 0,-2-3 100,-3 8-1339,4-8 945,-5 11 0,6-12-464,0 3 1,0-9 195,0-5-907,0-9 720,0-3 1,1-9-371,4-2 224,-4-4 0,6-8 176,-7-2 1,0-6 656,0-9 1,0-3-394,0-6 0,-5-4 0,0-6 0,-6 0 0,2-9 0,1 1 0,-2-1-754,7 2 754,-9-10 0,5 5 0,-2-7 26,2 6 80,7 9 1,0 7 32,0 6 597,0 7-459,0 2 0,2 6 286,3-1-303,3 7-43,6-4 0,2 10 180,3-3 0,-2 5-267,7 5 0,-7 3-224,2 6 0,-3 2 202,-2 3-351,0 3 167,-6 0 0,3 4 28,-6-7 1,0 4 7,-5-4 0,-7 0 169,-2-5 1,-8 1-124,-2-1 0,0-2 182,4-2 1,-4 1-161,1-6 0,-1-1-198,4-4 1,1 0-320,0 0-488,6 0 977,2 0 0,-1-6 0,-1-2 0</inkml:trace>
  <inkml:trace contextRef="#ctx0" brushRef="#br0" timeOffset="77">5517 12539 8455,'14'0'496,"5"-5"-1146,0 0 1,0 1-88,-5 4 2436,0 0-1097,-6 0 1,0 0-176,-3 0 1,-3 6-172,2 3 0,-2 6-182,-2 4 1,-6-2-180,-4 7 0,-7-2-327,-2 2 272,-7 2 104,11-10 0,-11 9-48,7-6 0,0-1-8,5-9-515,6-2 399,-4-1 1,9-5-13,-7 4 0,7-5 107,-2-5 1,10-2 70,4-8 1,4 6 124,1-1 1,0 7 270,1-2-149,-1 4-89,6 1 1,1 0 77,3 0 1,1 6-10,-6 4 0,5 2-1,-5 3 1,0-3 179,-5-2-9,0 9 1,-1-10-47,-4 10 1,-3-2 137,-6 2 0,-6-3 382,-3 3-366,-4-3-151,-8-2 0,4 0-27,-7 1 1,2-8-83,-1-2 0,-4 2-122,3-3 1,3 1 272,3-5-1156,2-6 603,1 4 0,3-11-992,2 4 1211,4-4 0,12-1 0,2 0 0</inkml:trace>
  <inkml:trace contextRef="#ctx0" brushRef="#br0" timeOffset="78">25919 10876 8173,'-22'0'-145,"3"1"-258,10 4 1037,3-4 1,7 12-153,4-3 1,4 4 106,10 5 1,3 3-153,7 6 1,6 1-167,2-1 1,6 5-137,5 1 0,2-1-398,7-5 1,6-6 269,3-3 1,6-5-176,3-4 1,4-4-75,-36-5 0,0-2 0,-1-3 0,-1-3 129,0 1 0,-1-2 1,-1-3-1,-1-2-555,34-10 0,-9-9 235,-6-1 0,-8-8 89,-12-2 1,-8-1-12,-10-8 1,-10 3 166,-4-8 1,-11 2 75,-8-12 0,-7 7 259,-7-1 1,-9-3-65,-5 3 1,-7-1 31,-8 5 1,26 31 0,-1 2 361,-1-1 1,-1 2-249,-3 4 0,-2 0-50,1 1 0,-3 2 0,-4 4 1,-1 3 81,-1 1 1,-1 2-1,1 2 1,-1 2-97,-2 3 0,1 2 0,6 1 0,0 2 30,-2 2 0,0 3 0,7 2 0,0 2 287,-33 23-29,7 10-169,13 2 1,8 15-187,10 6 1,11 0 116,8 5 1,9-3-177,15-2 39,5-7-747,4-28 0,3-2-685,29 24 1166,-20-25 1,3-2 0,2-5-1,2 0-345,2 0 1,1 0-1,-1-3 1,2 0 532,5 1 0,1-1 0,-1-1 0,2-1 0,3-2 0,0 0 0,2-2 0,0 0 0</inkml:trace>
  <inkml:trace contextRef="#ctx0" brushRef="#br0" timeOffset="79">5759 10605 7939,'0'-14'63,"0"0"0,-2 6 268,-3 3 254,4-3 74,-6 7-237,7-5 50,0 6-307,0 6 0,0 2 537,0 6-324,0 7-134,0 7 1,0 8 103,0 7 1,0 0 123,0-1-324,-6 1 17,5 0 1,-6-7 165,7-3-1081,0-3 640,0-1 0,0-3-469,0-2 1,2-2-1655,3-3 2233,-4-9 0,12 15 0,-5-9 0</inkml:trace>
  <inkml:trace contextRef="#ctx0" brushRef="#br0" timeOffset="80">6043 10534 7952,'-2'-9'0,"-2"-1"0,2 7 1352,-4-3-850,-1 12 0,4 12-203,-6 15 1,6 13-65,-2 20 1,-1 10-549,3-30 1,1 3-1,2 1 1,1 1 0,3 6-1,0-1 1</inkml:trace>
  <inkml:trace contextRef="#ctx0" brushRef="#br0" timeOffset="81">27881 10691 7946,'-28'8'569,"6"0"-398,3-4 0,3-1-421,2 7 1,0-2-5,-1 1 1407,-5 4-718,4 1 1,-11 2-184,4 3 0,-4 1-353,-2-1 0,-2 7-304,2-3 0,-1-1 236,11 2 1,0-6-96,5 0 1,6-6 30,3-3 218,4 1 0,7-3-16,4-2 1,2-3 149,3-2 1,4 0-17,-1 0 1,11-2 280,-5-3 1,6 4-71,-7-4 0,3 4-72,-3 1 0,3 0-329,-7 0 0,4 4-207,-4 1 1,6 0-288,-1-5 1,1 0 243,-1 0 1,1 0-561,-6 0 897,0 0 0,-4-7 0,-1 0 0</inkml:trace>
  <inkml:trace contextRef="#ctx0" brushRef="#br0" timeOffset="82">28208 10591 7946,'0'-14'260,"-4"5"148,-1-1 0,-1 7-104,1-2 1,2 5-84,-7 5 1,2 4-84,-1 10 0,-2 3 17,6 7 0,-4-4-169,4 4 1,-1-9 27,1 9 0,3-4-155,-3 3 0,4-6 120,1-3 1,5-3-99,-1-2 0,7-1 162,-1-4 1,4 3-53,5-8 1,-2 1 255,7-5 19,0 0-180,11 0 1,-5 0 34,3 0 0,-3-5-69,-2 1 1,1-3-59,-1 2 1,-4 4-36,0-4 1,-7 2-437,2-2-116,-3 4 145,-2-6-478,-6 7 376,-2 0 88,-6 0 0,-1 0 462,-4 0 0,-9-6 0,-9-2 0</inkml:trace>
  <inkml:trace contextRef="#ctx0" brushRef="#br0" timeOffset="83">28450 10648 8248,'-5'-1'794,"1"5"1,-6 15-347,5 10 1,-4 5-247,4 9 0,-6 6 0,2 3 0,-4 3-645,-1 2 1,6-5 221,3 1 1,4-8 1,1 4 0,0-6 0</inkml:trace>
  <inkml:trace contextRef="#ctx0" brushRef="#br0" timeOffset="84">11062 15666 7946,'0'-7'1932,"0"0"-1641,0 26 0,-5-6 295,0 15-365,1 4-19,4-2 1,0 9 55,0-5 0,-5 8-93,0-4 1,0 6 13,5-6 0,0-1-80,0 1 0,0-7-211,0 2 1,0-3-741,0-1 0,5-7 460,0-3 0,4-3-2032,-4-2 1220,6-6 1204,-9-2 0,10-19 0,-4-2 0</inkml:trace>
  <inkml:trace contextRef="#ctx0" brushRef="#br0" timeOffset="85">11019 15553 7946,'0'-22'135,"0"3"1,5 3 228,0 2-301,6-1 1,-3 3 316,6 2 1,-3 4-98,3 6 1,-1 5-192,10 0 1,-4 10 99,5 0 0,-5 7-323,5-3 1,-5 6-51,4-1 1,-7 1-23,-2-1 1,-1 2 116,-8-2 1,0 1-44,-5-1 0,-2 3 173,-3-3 0,-3-2-88,-6 1 1,-5-4 126,0 5 1,-5-7-186,6 2 0,-3-3-254,2-2 1,8-6 208,-3-3 147,9-3 0,-8 4 0,5 2 0</inkml:trace>
  <inkml:trace contextRef="#ctx0" brushRef="#br0" timeOffset="86">11403 15965 7946,'14'8'-41,"1"-3"1,-1-4-54,0-1 1,0 2 425,0 3 1,-4-4 1476,-1 4-1386,1 3 0,2 0-125,-2 6 1,-4 0-173,-6 0 0,0 5-142,0 0 0,-6 7-196,-4-3 1,-2-1 195,-2 2 0,-5-2-113,0 2 0,0-4-293,5-5-300,6-1 228,-5 0 241,11-6 1,1-3 191,6-10 1,10-1 89,0-4 0,2-3-17,-3 4 0,5 1-43,0-1 1,5 4-285,-5-5 0,4 7-7,-4-1 0,2 2 2,-2 2 0,-3 0 320,3 0 0,-4 6 0,0 2 0</inkml:trace>
  <inkml:trace contextRef="#ctx0" brushRef="#br0" timeOffset="87">11972 16235 7946,'-14'8'2288,"-1"-2"1,7-12-2462,4-3 173,2-4 0,8-1 0,2 0 0</inkml:trace>
  <inkml:trace contextRef="#ctx0" brushRef="#br0" timeOffset="88">7209 11700 17846,'8'0'-166,"4"0"1,-8 0-147,5 0 0,0 5-185,6 0 1,-1-1 238,0-4 1,0 0 104,1 0 0,4 0 132,-1 0 0,8 7 0,-4 1 0</inkml:trace>
  <inkml:trace contextRef="#ctx0" brushRef="#br0" timeOffset="89">7877 11757 19817,'6'-14'-950,"2"6"2216,7 3 0,-6-1-669,0 1 1,1 0-746,4 5 1,5 0 47,0 0 45,6 0 0,-9 0 1,5 0-1</inkml:trace>
  <inkml:trace contextRef="#ctx0" brushRef="#br0" timeOffset="90">8446 11814 14506,'-8'0'-2299,"2"0"5371,6 0-1780,0 0-1790,6 0 498,8 0 0,2 0 0,4 0 0</inkml:trace>
  <inkml:trace contextRef="#ctx0" brushRef="#br0" timeOffset="91">356 11046 12969,'-14'-6'-751,"7"0"-352,7-4 0,8-1 1220,11 6 0,3-4-147,7 4 1,9-1 125,9 1 0,13 2-41,-21-2 0,3 0 0,6 1 0,3-1-331,8-2 0,1 0 0,2-1 1,2 1 427,2 0 0,1 0 0,3-2 1,0 1 95,3 1 1,1 0 0,3-2 0,-1 2 53,0 4 0,0 1 0,1-1 1,-1 1-194,1 2 0,-2 0 1,-3 1-1,0 0-16,-3 1 1,-1 1-1,-3-3 1,-2 1-41,-1 2 1,-1-1 0,-1-1 0,-1 0 51,-6-1 1,-2 0 0,-4-3-1,-2 1-56,-4 0 0,-2-1 1,23-8 145,-10 2 0,-14 1-60,-10-2 260,-5 1 0,-16-6-439,-2 1 0,-11 5-262,-8-1 1,-8 6 847,-12-6 1,-10 7-805,-13-2 0,-6 4 168,-8 1 0,30 0 0,-2 0-243,-1 0 0,-2 0 0,-2 0 1,0 1 256,-2 2 0,0-1 1,-3-1-1,-1 0-368,-3 1 1,0 0 0,-1 1 0,-1 1 565,-5-2 0,0 0 1,3 1-1,-1-1-283,-2-2 1,0 0 0,3 0 0,0 0 261,4 0 0,1 0 1,1 0-1,1 0-65,-1 0 0,1 0 104,2 0 0,1 0-66,-2 0 0,0 0 1,6 3-1,1 2-62,1 2 1,0 0 190,4-1 0,1 2-13,1 6 1,1-1-1,-24 3 27,10 3 0,11-3 339,17-2-521,10 0 0,28-1-200,20-4 0,24-2 126,18-7 0,-29-3 1,2-1-22,5 0 1,1-1 0,4-1 0,1 1 66,3 0 1,2 0 0,1-1-1,0 1-37,1 3 0,-1 0 0,4-2 0,1 1 2,0 1 1,0-1 0,0 3 0,0-1-168,2-2 1,1 1-1,0 2 1,0 0 122,0 2 0,-1 1 0,-4 0 1,-2 2 125,-2 1 0,-2 2-218,-6-1 0,-2 0 111,2 1 1,-1-2 0,-13-1 0,-1 0-119,34 4 0,-12-5 554,-11 0 0,-11-2-451,-9-2 0,-9 5 72,-5-1 0,-3 1 0,-2-5 0</inkml:trace>
  <inkml:trace contextRef="#ctx0" brushRef="#br0" timeOffset="92">413 17017 9533,'-10'8'991,"1"-3"-954,6-4 1,-4 1-415,7 3 1,7-4 291,2 4 0,-1-4 224,1-1 0,1 0 147,4 0 0,0 0-62,1 0 1,-1-1 202,0-4 0,7 4-248,2-4 1,6 3-187,4 2 0,0 0-44,10 0 0,1 0-178,8 0 1,8 5 121,-3 0 1,6-1-491,4-4 1,-6 0 336,10 0 1,-3 0 108,3 0 1,0 0 144,0 0 1,1 0-13,-1 0 1,0 0 110,0 0 1,1 2-140,4 3 0,2 3 45,-38-1 1,0 0 0,4-2 0,1-1-33,-3 1 0,1 0 0,0-1 0,-1 1 1,1 2 0,0 1 1,-2-3-1,1-1-239,5 1 1,1 0 0,-1-3-1,-1 0 229,2 3 1,-1 0 0,1-3 0,-1-1-9,0 1 1,1 1 0,-1-2 0,0-1 44,5 0 1,1 0-1,-3 0 1,1 0 19,-1 0 0,-1 0 0,0 0 0,-1 0 12,1 0 0,1 0 0,1 0 1,-1-1 7,5-2 0,-1 1 0,2 1 1,1-1-34,-3-3 1,1 0-1,1 3 1,1 0 4,2-3 0,1 0 0,0 1 1,0-1-326,1-2 0,1-1 0,1 2 0,-1 0 329,-3 1 1,0 0 0,1-1-1,0 0-33,0 1 1,-1 0 0,1 0 0,0-1 21,1 1 1,1 1-1,1-2 1,-1 1-5,-3 2 0,0 1 0,1-3 0,1 0 25,-2 3 1,0 0 0,-1-1 0,1 1 51,2 2 1,1 0 0,-3 0 0,1 0-51,1 0 1,1 0-1,-2 0 1,0 0 6,4 0 0,0 0 0,-3 2 0,1 1-46,2-1 1,0 0 0,0 1 0,0 1 37,-2-2 0,-1 0 0,1-1 0,-1 0-69,3 1 0,0 1 0,1-2 0,0-1 42,3 0 1,1 0 0,-1 0 0,-1 0-8,-3 0 1,0 0-1,0 1 1,1 0-20,1 1 0,1 1 1,-2-3-1,-1 1 4,3 1 1,-1 1 0,-1-2 0,0 1 24,-1 0 1,0 1 0,-2-2 0,0 1 11,2 3 0,0-1 0,-1-2 0,-1 0-3,4 0 1,1 0 0,-2-1 0,1 0-13,0-1 0,1 0 0,-4 0 0,0 0 52,3 0 0,1 0 0,-5 0 0,1 0-19,0 0 1,1 0 0,0 0-1,-1 0 54,-4 0 0,0 0 0,2 0 0,0 0-53,-4 0 0,0 0 1,1 0-1,1 0 4,-5 0 0,1 0 0,0 0 0,0 0-202,0 0 0,-1 0 0,0 0 0,0 0 212,-2 0 1,0 0 0,-4 0 0,0 0-27,2 0 1,0 0-1,-6 0 1,0 0-8,-1 0 1,0 0 0,-1 0-1,-1 0-29,35 0 0,-6 0 254,-9 0 0,-2 0-242,-2 0 1,-2 0 47,-3 0 1,-3 0 0,-6 0 1,-5 0 481,-1 0 1,-5 0-508,1 0 0,-4 0 786,-6 0-868,-2 0 75,-7-6-375,-6 4 0,-10-4 8,-12 6 1,-6-5 145,-9 0 1,1-6 46,-1 2 1,2-2 8,4 1 1,-2-7 7,6 3 0,0-4 442,4 4 1,1 0-196,0 0 0,1-1 263,4 1 0,-2 0-55,6 0 1,0 4 71,5 1 1,0 4 218,0-4-130,0 5-107,0-2-194,0 6 0,2 0-159,3 0 1,-2 0 83,6 0 0,1 0-19,4 0 1,0 0 57,0 0 0,1 0-4,-1 0 1,0 0-64,0 0 1,0 2 4,1 2 0,0 4 91,4 6 1,-3 5 101,3 0 0,-3 5-24,-2-5 1,0 5-85,1-5 0,-3 1-85,-2-1 1,1-3 173,-6 3 6,6-3 138,-10-2-79,6 0 1,-9-4 24,-3-1 0,-3-4-109,-6 4 1,-5-4-114,0 5 0,-11-3 92,2 3 0,-4 3-726,4-4 0,-4 2-398,4-1 0,-2 2-2164,11-2 3084,-7 9 0,11-4 0,-6 6 0</inkml:trace>
  <inkml:trace contextRef="#ctx0" brushRef="#br0" timeOffset="93">1408 11586 19554,'8'-6'-1194,"-2"4"754,-6-4 0,2 14-813,3 6 0,-2 2 556,6 8 1,-4-2 221,4 2 1,-1 2 118,2-2 1,1 3 97,-6 1 0,4-4-377,-4 0 1,6-7-125,-2 2 0,-1 3 451,2 2 0,-1 3 0,5 1 1</inkml:trace>
  <inkml:trace contextRef="#ctx0" brushRef="#br0" timeOffset="94">1351 11942 23587,'14'0'-1888,"1"-5"2225,-1 0 0,6 1-697,4 4 0,3-5 690,1 0 1,7 0-300,3 5 1,-2 7-444,2 2 1,-1-1-95,0 2 411,5-7 0,-6 9 1,7-4-1</inkml:trace>
  <inkml:trace contextRef="#ctx0" brushRef="#br0" timeOffset="95">1138 11359 26647,'-10'-5'-2254,"1"0"0,-1 1-995,-4 4 3982,0-7-1266,0 6 1250,0-6-606,-1 7 1,7 2 659,4 3 0,-3-2-642,3 6 0,-1 1 532,5 4-801,0 0 0,1-1-707,4-4 0,3 3 709,6-8 1,2 3 9,3-3 1,2-2 145,2 3 0,4-4-516,-3-1 0,1 0 401,-1 0 1,3-6 514,-4-4 0,-2 3 544,-2-3 1,-3 1 147,-2-6 0,-6 1-787,-3 0 0,-2-5-577,1 0 0,-2-2-156,3 3 1,-4 0-152,-1-6 0,-4 2-206,-1-1 1,-6-3-494,1 7 1,2-1-1547,-1 1 681,-1 3 1687,-4 2 1,0 3 562,0 6 0,0 0 490,-1 5 1,1 0 32,0 0 0,0 7 690,0 2 1,-1 4-268,1 1 0,6 2-594,3 3 1,4 3-466,1 6 1,12-4-471,7 0 1,16-7 550,13 2 1,8-3-1,16-2 1</inkml:trace>
  <inkml:trace contextRef="#ctx0" brushRef="#br0" timeOffset="96">2759 10861 19796,'0'-14'-3735,"0"0"1927,0 0 1396,0-1 0,0 1 282,0 0 0,0 5 342,0-1 10,0 7 89,0-3-689,0 6 0,0 8 185,0 6 0,-11 2 530,-4 7 1,-4 6-183,0 4 1,4 0 11,-4-5 0,9 1-10,6-1 0,2-1-218,2-3 1,2-4-66,2-5 1,4 2-45,6-3 0,5 4 235,0-9 0,7 2-221,-3-1 1,6 2-24,4-2 0,-2-2-56,7 1 1,-4-4 149,3 4 0,-5-1 192,1 2 0,-6-4 346,2-6 1,-4 0 63,8 0 1,-8-5-102,-1 0 1,-7-6-105,2 2 1,-4 1 328,-6-1-681,-3-1 0,-6-4 1,0 0-1</inkml:trace>
  <inkml:trace contextRef="#ctx0" brushRef="#br0" timeOffset="97">3000 10989 19796,'-14'-14'-3934,"0"0"2416,0 0 741,6 6 857,-5 1 0,12 14 42,-4 2 1,3 10-265,2 5 1,0 3 141,0 1 0,0 7-365,0 3 1,0 3 462,0 2 1,0-2-99,0-3 0,7 9 1,1-3-1</inkml:trace>
  <inkml:trace contextRef="#ctx0" brushRef="#br0" timeOffset="98">4394 10748 18124,'-7'-15'-4344,"1"0"3082,-3-4 1,-4 1 813,3-5 1,-4 4 464,-5-5 0,4 5 88,-4-5 0,-2 12 150,2-3 1,0 6 313,5-1-1212,0 4 1127,-1 6 0,3 2 61,2 2 0,-1 4-127,7 7 0,-1 0-476,5 4 1,0-1-33,0 5 0,6 0-182,4 0 0,9 6 27,4-1 1,4 2 27,2 8 0,1-5-258,3 5 0,1 5-170,4 4 1,-3 1 45,-6-6 1,-7-4 390,-3 0 1,-10-6 66,-4 1 0,-4-5 438,-1-4 1,-6 1-92,-3-6 0,-9-2 361,-1-7 1,-6 3 25,1-4 0,-4-3-45,-5-1 1,3-3-33,-3-2 1,1-2-34,-1-3 0,8-4 101,-4-10 0,5 2-356,1-7 1,4 2-138,9-2 0,4-3-468,6 4 1,8 2 130,6 2 1,8-1 276,11 1 0,10 0 28,9 4 1,-1 3-19,1 2 0,-2-1-208,2 6 1,-4 1 448,-10 4-20,3 0 1,-11-7-1,5 0 1</inkml:trace>
  <inkml:trace contextRef="#ctx0" brushRef="#br0" timeOffset="99">5716 10804 24724,'0'8'-7699,"0"5"6297,0-4 1,2 4 333,2 1 1,-1 7 488,7 3 1,-5 4 93,4 5 357,1-3 1,4 18 0,0-4 0</inkml:trace>
  <inkml:trace contextRef="#ctx0" brushRef="#br0" timeOffset="100">20175 7805 23193,'-7'0'-678,"0"0"1,7 6-1266,0 4 1,11 4 936,3 5 15,16 9 674,7 2 1,21 7 366,13-4 1,-31-20 0,1-1-164,5 3 0,3-2 0,3-2 1,2-1 33,4 2 1,2 0 0,5-3 0,1-1-396,0 2 0,1-1 0,4-1 0,2 0 802,5-1 1,0 0 0,-3 0-1,0-1-184,-20-3 0,0 0 1,1 0-1,0 1 1,-1 0-1,1-1-1,3-1 1,-1 0-1,1-1 1,0 0 0,0 1-1,0-2-30,-1-1 1,0-1 0,1 0 0,1 0 0,0 0 0,0-2-46,0 0 0,0-1 1,0 0-1,2 0 0,1 0 1,-1-1-54,-3 0 1,-1 0 0,0-1 0,-4 1 0,0-1 0,-1 0-4,24-4 0,-2-2 0,-6 0 0,-1-1-62,-5 3 0,-3-1 1,-3-3-1,-3-2-262,-5 1 0,-3-1 1,-6-2-1,-3-2-15,20-16 0,-10-5 68,-13 0 1,-14-2-333,-15-4 1,-16-2-93,-8-7 0,-19 5 334,-9 0 0,15 25 0,-3 1 101,-2-2 0,-2 0 1,-6-4-1,-1 0 152,-1-1 0,-1 0 0,-5-2 0,-1 1-86,2-2 1,-1 0 0,-6 1 0,-3 1 93,-2 0 1,0 2 0,-5-1 0,0 2 147,1 2 0,-1 2 0,-4 1 1,-1 3 126,-1 0 1,-2 3-1,0 1 1,-2 3 323,26 7 0,-1 1 1,0 1-786,-1 2 1,1 0 0,-2 1 402,0-1 0,-1 1 0,0 1 1,-1 1-1,0 2 0,0 0 50,1-1 1,0-1 0,0 0 0,1 2 0,0 0 0,1 0-170,-24 2 1,2 1-1,-1 2 1,1 3 278,0 0 1,2 3 0,6 1 0,2 1 68,5-2 1,1 2-92,5-1 0,1 2-170,2 3 1,1 1 0,4-1 0,2 1-89,1 0 0,0 2 0,7 0 0,2 1 197,-30 17 0,14 3-318,9 2 1,8-1-165,12 1 1,8 0 202,11-1 1,10 6-538,8-1 0,19 0 301,15-4 1,15 0 581,-26-22 1,2 0-321,2 1 1,3-1 98,11 1 1,2-1 0,-3 0-1,1 0-55,4 1 0,1-1 0,-2-2 0,1 0 209,0 0 0,0 0 0,-1-3 0,1-1-40,3 2 0,-1-1 0,-2 0 0,1-2 157,1 1 1,1-1-1,-4-2 1,1 0-224,0 0 0,0-1 0,-1-2 0,0 0 40,-1 0 0,-1 1 0,1-3 0,-2 0-82,0-2 0,-1-1 0,-4 3 0,-2-1 90,-4-1 0,-2-1 0,35 7 201,-10-1 1,-11-2 70,-8-3 0,-12-4-141,-7 4 0,-7-4 2038,-8-1-1591,-6 0 267,-2 0 1,-4 0-501,2 0 780,-2 0-1149,11-6 1,-10 3-717,6-6 263,-6 5 1,8-4 114,-6 4-680,0 2 534,-5-4-1067,0 6 2462,0 0-1471,0-6-760,0 4-246,0-4-673,0 6 2235,0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0:45:07.516"/>
    </inkml:context>
    <inkml:brush xml:id="br0">
      <inkml:brushProperty name="height" value="0.053" units="cm"/>
      <inkml:brushProperty name="color" value="#FF0000"/>
    </inkml:brush>
  </inkml:definitions>
  <inkml:trace contextRef="#ctx0" brushRef="#br0">16383 7423 20918,'0'-9'-3277,"0"0"1638,0 0 1,0 3 296,0-1 1000,0 5 156,0-6 96,0 7 113,0-3-848,-4 4 1174,-1 0 1,-5 0-6,1 0 0,0 0 83,0 0 1,0 0 344,0 0-380,0 0 1,0 3 171,-1 0 1,1 1 37,0-1 0,0 3 38,0 3 0,0 0-419,0 0 0,1 1-227,1 2 1,0-2-7,4 3 1,-3 0-84,3-1 0,0 1-83,3-1 1,-1-1-180,-2 5 0,2-1-93,-2 3 1,2 0-71,1 1 1,-3-1 106,0 0 0,0 0 142,3 1 0,0-2-12,0-2 0,3 1-39,0-3 1,4 2 63,-1-3 1,-1 4-25,1-1 1,-3 0 42,3 0 1,-3 1 87,4 5 1,-5 0-1,1 3 1,-2-3 81,-1 4 1,0-2 105,0 1 1,1 2 16,2-5 0,-2 0 186,2-2 0,1 1-82,-1-2 1,4 2-157,-1-4 0,-1 0-34,1-1 0,-4 2-13,1-1 0,-2 1 9,-1 1 1,0-3 10,0 1 1,-1-1 105,-2 3 0,-5 0 214,-4 1 1,-1-2 123,1-2 1,0 2 129,-3-2 0,1 0 18,-1 0 1,-1-4 554,3 1-356,1 2-427,3-3 1,3-1 3,0-4-39,4-4-252,-2 2-171,4-8 0,-1 2-1370,-2-4 755,2 4 0,-4-2-280,2 4 734,2-4-543,-3 3 24,4-4 1,0 10 367,0 1 1,0-1 83,0 1 0,3 1 354,0 5 18,4 2 1,-2 5-1,4-1 1</inkml:trace>
  <inkml:trace contextRef="#ctx0" brushRef="#br0" timeOffset="1">16063 8637 17946,'0'10'-2536,"4"-1"1257,2 0 1,2-3 911,2 0 1,-1 0 30,0 3 0,0 1-41,0 3 0,2-2 73,-2 4 0,2-3 241,-8 3 0,4 1-399,-1 2 0,-1 0 345,1 0 0,-1 1 273,1-1 0,2 0-170,-2 0 1,2 4 50,2-1 1,-2 0 122,-2-2 1,1 2 70,-4 0 1,1 5-92,-1-2 1,-2 1-7,2 0 0,-5 4 25,-1-2 1,-3 6-1,3-3 1,-3 1 46,3-4 0,-3 1-45,3-1 0,0-1-57,3-1 1,0 0-90,0-4 1,0 5-34,0-2 0,1-1-62,2 2 0,-2-2-86,2 1 0,-2 3-1,-1-3 0,0-1 74,0 2 1,-3-4-19,0 3 1,-4 1 73,4 2 1,-3 0 29,3-3 1,0 1-29,3-3 1,0 0 19,0-1 1,0-1 7,0 1 0,0-5-35,0-1 0,4-3-95,2 4 0,-1-2-109,2 1 1,-2 2 74,1-1 1,1 1-100,-4 1 1,0-1 149,-3-1 0,0 0 96,0-4 0,3 3-65,0-3 1,0 1 126,-3-4 0,0-3-8,0 0 1,3 0 5,0 3 0,3 0 78,-3 0 1,3-3-100,-3 0 0,4 1-78,0 2 0,-3 0 31,-1 0 0,1 0 9,-1 0 1,3 0 52,-3 0 1,1 1 4,-1-1 1,-2 0-9,2 0 0,1 0-11,-1 0 1,3-3 50,-3 0-11,0 1 294,1-2-204,-3 3 1,5-7 257,-3 2-403,-2-2 4,3 3 1,-4 1-20,0 4 1,1 3-185,2 0 1,-2 1 60,2-4 1,-2 0 134,-1 0 1,0 0-151,0 0 1,0-3 256,0 0 297,0 0-237,-4 4 204,3-1-370,-3 0 0,4-3 19,0 0 1,0-3-54,0 3 0,3-3 171,0 3-358,4-4 308,-2 6 0,4-7 105,0 3 0,-3-2-182,0 1 1,0-2 21,4 2 0,-4-2-188,0-1 0,0 4-259,3 2 0,-3-1-1151,0 1 1567,0 0 0,3 3 0,0 0 0</inkml:trace>
  <inkml:trace contextRef="#ctx0" brushRef="#br0" timeOffset="2">14867 8464 16655,'-13'-6'-1204,"-3"0"0,2 0 749,-1 6 1,4 5 611,-1 4 0,5 3-432,1 3 1,3 6 66,0-3 1,3 6 3,3 1 0,3 4 84,3 1 1,0 4-187,0-4 0,0 5 318,0-2 1,0 2-118,0-2 0,1 2-276,-1-5 1,-4-3 213,-2-6 1,1-3 125,-1-3 0,0-1 254,-3-5 191,-4 0 0,-4-4-209,-4-2 0,-5-1 8,2 1 1,-2-2-265,-1 2 1,3 1 157,3-1 1,-1 3-1337,1-3 1256,0 4 1,-1-6-1,-2 3 1</inkml:trace>
  <inkml:trace contextRef="#ctx0" brushRef="#br0" timeOffset="3">14666 8674 14619,'1'-37'-616,"2"1"0,2 8 372,4 3 1,1 6 507,3 4 0,5-2 104,6 5 1,3 0-523,0 3 0,3 4-13,1 2 1,2 2-410,-2 1 1,-1 8 460,-2 4 1,3 8-1,2 4 1</inkml:trace>
  <inkml:trace contextRef="#ctx0" brushRef="#br0" timeOffset="4">15104 8738 8529,'-9'0'-354,"0"0"1,1 8-407,2 4 1,-1 4 813,4 3 1,1 2 64,5 0 0,2 3-5,4-6 1,0 4-25,0-7 0,0 1-44,0-7 0,1-1-5,-1-2-13,0 2 0,0-8 106,0 0 0,0-7-35,0-5 1,0-5-120,1-2 1,-1-2 56,0-3 1,-1-3-148,-2 3 1,-1-1 7,-2 0 0,-2 2 28,2 2 1,-6 4 24,-3-1 1,-2 6-17,-1 0 0,0 6-125,0 3 1,3 3 86,-1 3 103,5 6 0,-2 5 0,4 4 0</inkml:trace>
  <inkml:trace contextRef="#ctx0" brushRef="#br0" timeOffset="5">15424 8747 13674,'-9'-19'-1085,"0"2"0,1 12 1077,1 5 0,3 1-123,4 6 1,-1 2-27,-2 3 1,1 4 177,-4-1 1,3 3 18,-3 0 0,3 1 17,-3 2 1,3-1-75,-3 1 0,4-3 159,-1-3 1,3 2-217,3-5 0,2-4-153,4-5 1,1-2 207,2-1 0,-1-1-42,5-2 1,0-6-132,5-6 1,-5-6 23,3 0 0,-4-4 62,0 0 1,1-1-18,-3-1 1,-2-2 90,-5-1 0,-2 2 21,-4 1 1,0 4-217,0 4 0,-4 5-464,-2 2 593,2 6 1,-4 6-1,3 5 1</inkml:trace>
  <inkml:trace contextRef="#ctx0" brushRef="#br0" timeOffset="6">15643 8984 8585,'-1'-19'276,"-2"4"111,2 8 1,-3 2-188,4 2-463,0 2-893,0-3 916,4 8 0,-3 1-675,2 4 915,2 0 0,0 4 0,4 1 0</inkml:trace>
  <inkml:trace contextRef="#ctx0" brushRef="#br0" timeOffset="7">15780 8966 11924,'-9'-23'-1712,"0"5"1591,0 5 1,4 6 795,2 1 0,2 3-108,1-3-546,4 0 0,1 1-638,4 2 1,-2 2 120,2 1 428,-2 8 1,6-2-1,-4 7 1</inkml:trace>
  <inkml:trace contextRef="#ctx0" brushRef="#br0" timeOffset="8">15990 8957 8458,'0'-27'-318,"0"5"-51,0 7 1,4 10-232,2 2 600,6 6 0,3 2 0,3 4 0</inkml:trace>
  <inkml:trace contextRef="#ctx0" brushRef="#br0" timeOffset="9">17807 10856 8535,'5'-4'-137,"0"3"85,-1-2 0,-2-2 173,4-1 0,-3-3 32,3-3 1,-3 2-244,3-3 0,-4 3 160,1 1 0,-2-3-107,-1 0 0,0 0 38,0 2 0,0-2-54,0 0 1,-3 0 82,0 3 0,-4 0-154,1 0 1,-1 2 8,1 1 1,-6 4 76,3-1 1,-3-1-165,0 1 0,-2 1 98,-5 5 0,4 2 178,0 4 0,1 1-50,-1-1 0,2 0 148,7 0 0,2 0-189,4 0 1,0 3 22,0 1 0,8-1-250,5-3 0,0 0 163,2 0 1,-1-4-23,1-2 1,2-2 59,-5-1 1,0 0-6,-3 0 38,0 0 1,-3 0 224,0 0-88,-4 0 439,2 0-197,-8-4 0,-1 3-114,-4-2 1,3 2-173,0 1 1,3 1 52,-3 2 1,3 6-122,-3 7 1,4 5 52,-1 3 0,-1 6-139,1 0 1,-4 3 97,4-2 0,-3-1-168,3-2 0,-1-2-53,1-2 0,2-1 51,-2-5 1,2-4-563,1-2 449,0-1 0,4-6-34,2-2 0,2-2 290,2-1 0,-1-8 0,0-3 0</inkml:trace>
  <inkml:trace contextRef="#ctx0" brushRef="#br0" timeOffset="10">17981 10893 8509,'0'-5'-2150,"-1"1"2585,-2 4 0,1-3-42,-4 0 1,3 1-430,-3 5 1,2-1 78,-2 4 0,4 1 31,-1 5 0,-1-2-7,1 2 1,0 1 0,3 0 1,0-1-121,0-3 0,4 0 91,2 0 0,1-3-120,0 0 0,1-4 69,-2 1 0,2-1-81,1-2 0,0-2 75,0-1 0,0-2-18,0-4 1,-2-3-61,-1 0 0,-4 0-3,1 3 1,-2-4 30,-1 1 1,0 0 32,0 3 1,-1 0 57,-2 0 1,-1 0-95,-2-1 120,-3 1 1,4 4-170,-4 2 66,4-2 1,-2 5-57,4 0-45,0 4 1,4 5 154,2 0 0,2 1 0,4-1 0</inkml:trace>
  <inkml:trace contextRef="#ctx0" brushRef="#br0" timeOffset="11">18154 10756 8566,'-4'-9'-583,"2"1"-967,-4 2 1597,4-3 1,2 4 249,6-4 1,2 1-19,1 2 0,4 1-198,-1 2 1,3 2 108,-3-2 1,1 6-154,0 3 0,-4 2-6,0 1 0,-1 3-36,-5 1 0,3 0 8,-3-1 1,-1 1 68,-5 2 0,-3 2-24,-6-5 0,1 1 9,-5-1 0,1-2-30,-3 2 0,1-2-15,2-4 0,1 1-26,5-4 1,0 0-208,0-3-49,4 0-472,1 0 521,12 0 1,1 0 74,6 0 0,6 0 169,-3 0 1,2 0-101,-2 0 1,0 3 83,-3 0 0,2 0-107,-2-3 0,-1 4 237,-2 2 0,-5-1-4,-1 1 0,-4-3 139,1 3 1,-3 0-65,-3 4 1,-2-1 143,-4 0 0,-4 0-27,-3 0 0,2 0-188,-1 0 0,3-3-41,-4 1 0,5-1 74,-1 3 1,5-3-438,1 0 1,4-3-504,-1 3 57,2-4 1,5 2 312,2-4 400,2 0 0,5-4 0,2-1 0</inkml:trace>
  <inkml:trace contextRef="#ctx0" brushRef="#br0" timeOffset="12">18447 10820 8350,'-10'0'-203,"4"0"221,0 0 1,3 1 55,-3 2 0,4 2-48,-1 4 1,2 0-211,1 0 1,0 0 183,0 1 1,0 2-134,0 0 1,0-3-76,0-3 213,0 0 1,3 0-159,0 0 120,0-4 1,0 1 37,0-6 0,1 1-16,-1-4 1,1-1 3,2-5 0,3 1-47,-3-4 0,2 3 2,1 0 0,-4 2 48,-2 1-45,-2 0 104,-1 0 0,-1 4-134,-2 2 0,-2 2-6,-4 1 1,3 1-81,0 2 165,4 2 0,-2 4 0,4 0 0</inkml:trace>
  <inkml:trace contextRef="#ctx0" brushRef="#br0" timeOffset="13">18584 10829 8117,'-10'4'197,"5"-2"183,2 4 1,2-3-487,1 3 1,0 0-99,0 3 96,0 1 1,4-1 66,2 0 1,2 0-169,-2 0 1,2-4 110,-2-2 0,2-2 30,1-1 1,0 0-108,0 0 1,-1-1 19,-1-2 0,0-3 153,-4-6 1,0 1 3,-3-5 0,3 1 16,0-3 0,0 0 49,-3-1 1,-1 1 202,-2 0 1,1 3-59,-4 0 0,3 4 168,-3 2 1,-1 1-74,-2 5 1,-4 1-147,-2 5 0,-3 3-438,-4 6 277,3 7 0,-3 4 0,3 4 0</inkml:trace>
  <inkml:trace contextRef="#ctx0" brushRef="#br0" timeOffset="14">17725 7012 20033,'-5'0'-2890,"1"0"2492,4 0 0,11 0 295,4 0 1,6 0-32,0 0 1,2 0 12,5 0 1,3 0-6,3 0 0,1 3-27,2 0 0,0 0-289,3-3 0,-3 0 303,3 0 1,-3 0-27,0 0 1,0-5-16,-1-4 0,0-1 182,-3-5 1,-2-1 15,-3-2 0,2 0 16,1 0 0,-4-1-11,-2 1 1,-4 0-23,3 0 0,-4-4-28,2 1 1,-3-4-37,-1 0 0,-3 0-49,-3 1 1,-3 1-113,-3 5 1,-2 0-39,-4 0 1,-4 3-167,-2 3 1,-6-1 247,-4 1 1,-5 0-13,-3 2 0,-3 1 81,0 0 1,-3 0 36,-1 0 0,0 0 49,0 0 0,4 0 3,-1-1 1,1-2 60,3 0 1,-3 0 149,0 3 0,1 0-70,1 0 1,-4-1-86,1 1 1,-5 3 28,-1 0 1,-1 4 23,-2-1 1,-2 2-164,-1 1 1,-2 1 230,2 2 0,-3 1 57,4 2 1,-3 2-23,6-2 0,5 1 96,10 0 0,0 0-94,2-4 0,0 4 3,7-1 0,0 5-135,3 1 0,-4 4-47,1 0 0,0 2-85,3 3 1,-3 3 182,0 3 0,0-1-256,6-1 1,-1 1-59,4-2 1,-3 2-27,3-2 1,0-2-34,3-3 1,0-2 83,0-2 0,3-2-64,0-3 1,3-1 3,-3 0 1,4-3 201,-1 0 1,0-3-2,0 3 70,0-4 1,3 5 15,0-4 1,-3 1-141,0-1 245,0-2 39,3 3 0,-1-3 29,-1 3 0,1-3-124,-2 2 0,2-2-178,1-1 1,4 0 243,2 0-122,3 4 1,4 1-1,1 4 1</inkml:trace>
  <inkml:trace contextRef="#ctx0" brushRef="#br0" timeOffset="15">17543 11063 7629,'-20'10'-931,"0"-3"698,0-1 1,1 0 404,2 1 0,-1 0 185,5-3-282,-5 4 0,7-7 149,-2 2 21,6 3-269,3-5 108,4 3 1,1-4-251,2 0 1,6 0 77,4 0 1,6 0 12,1 0 0,5 0 64,5 0 1,3 0-8,1 0 0,5 0-8,1 0 1,3 0 16,4 0 1,7-1-366,-1-2 0,3 2 379,-26-1 1,0 0 0,-2 0 0,1 0 0,1 0 1,0 1 0,2-3 0,1 0-6,-1 0 1,-1 1-1,1 0 1,0 0-66,0 0 1,-1 0 0,0 0 0,-2 0 18,0 0 1,-1 0 0,1-2-1,0 2-308,25-1 0,-1-2 281,-3 2 1,-4 1-81,-2 3 1,-8-3 151,-2-1 0,-4 1 0,-3 3 0,-6 0 0,-4 0 0,-10 0 736,2 0-736,-18 4 0,-2 2 0,-9 4 0</inkml:trace>
  <inkml:trace contextRef="#ctx0" brushRef="#br0" timeOffset="16">18626 11063 7629,'-41'0'-867,"-2"0"0,0 4 1393,-3 3 1,-2 2-861,-6 1 1,2 0 445,23-5 1,1 0 0,-26 2-69,26-4 1,0 1 0,-26-1-162,25 0 1,1 1 0,-21-2 97,-1 1 1,3-2-49,0-1 1,6 0-53,4 0 0,3-3 273,0 0 1,2-4-267,9 4 0,0-1 47,7 4 1,1 1 84,5 3 690,5-3-615,0 8 1,11-7 24,4 5 1,9-4-150,7 4 0,5-5 30,2 1 1,7-2 4,7-1 0,3 0-287,4 0 1,-25 0 0,1 0 280,1 0 1,1 0-1,0 0 1,1-1-41,-1 0 1,-1-1-1,1-1 1,0 0 6,3-1 0,0-2 0,-3 1 0,1 0-63,2 0 1,0 0 0,-3 0-1,-1 0 56,1 0 1,0 0 0,-1 0 0,-1 0-44,0 0 1,0 0 0,-1 2 0,-1 1 43,1 0 1,-1 0 0,20 1 14,-1 1 0,-10 1 24,-7 3 0,2 0 0,-7 3 0,-8-4 0,-5-2 0</inkml:trace>
  <inkml:trace contextRef="#ctx0" brushRef="#br0" timeOffset="17">18777 11103 7629,'-30'-5'-121,"-6"0"121,-4 5 0,-1 0 448,-6 0 1,-1 0-994,-6 0 0,-1-1 430,25-1 1,0 1-1,-1 0 1,-1 1 78,-1-2 0,-1 0 0,3 0 1,-1 0-40,-3 0 0,0 0 1,1 1-1,1-1 27,-1 2 1,1 0 0,0-1 0,1-1-136,2 0 1,0 0 0,-26-1 15,3 3 1,3 0 98,3 0 1,3 0 323,8 0 0,5 1-347,8 2 0,3 3 271,3 4 0,7-3-235,7-1 1,4 1-43,6 3 1,5 0 31,11 0 1,7-4 64,7-3 0,7 3 0,1-1 0</inkml:trace>
  <inkml:trace contextRef="#ctx0" brushRef="#br0" timeOffset="18">8446 11075 8071,'0'-10'51,"0"1"1,0 4 505,0-5-38,0 7 58,0-3-381,0 6 0,0 6 38,0 4 0,0 9 60,0 4 0,0 6-61,0 4 1,0 8-74,0 6 0,0 7 60,0-2 1,0 7-146,0 7 1,0-4-286,0 9 1,0-3 38,0 3 0,1-6-158,4-4 1,1-9 211,4-4 1,1-10-687,-6-5 0,6-10 339,-2-4 1,-1-3-483,2-2 1,-6-6 945,6-3 0,-7-3 0,3-2 0</inkml:trace>
  <inkml:trace contextRef="#ctx0" brushRef="#br0" timeOffset="19">8432 11075 8071,'0'-10'-134,"0"1"379,0-1 494,0 2-459,0-4 0,6 5-120,3-2 0,9 1-229,1 3 1,6 4 58,-1-4 0,4-1 2,5 1 1,4-2 15,5 3 0,1 2-113,0-3 1,-1 2 115,1-1 0,0 2-159,-1-3 1,6 4 217,-1 1 0,2 0-74,-2 0 0,9 4 81,5 1 0,6 5-233,-6-6 0,1 6 147,-5-5 1,0 6 35,-1-2 0,-5 4-5,-4 1 0,-1-1 68,2-4 1,-11 2 1,1-6 0,-1 0 256,-4-5 1,0 0-101,-4 0 0,-6 0 28,1 0 1,-7-7-78,2-2 0,-3 2 139,-2 3-78,0-4-208,1 6 53,-7-4-345,-2 6 310,-6 6 1,0 2-38,0 6 0,0 1 181,0-1 1,0 0-103,0 0 0,0 2 148,0 3 1,0-3-24,0 3 1,0 3-57,0 2 1,1 2-28,4 3 0,-3 4 2,3 0 1,-4 5-125,-1-5 1,0 7 108,0-2 0,0 3-203,0 1 1,0 6 42,0-1 0,0 5-209,0-4 0,0 2-19,0-7 0,0 1-120,0-11 0,0 4 48,0-9 0,5 2-68,0-11 0,-1 0-814,-4-5 0,5-4 1201,0-1 0,0-6 0,-5 4 0</inkml:trace>
  <inkml:trace contextRef="#ctx0" brushRef="#br0" timeOffset="20">8574 12169 7982,'-22'0'0,"3"0"0,8 0 413,1 0-104,7 0 1,-2 0 262,10 0 0,11-4-265,12-1 1,10-2-98,14 3 0,2 1-163,12-7 0,2 7-111,8-2 0,-2 2 159,-34 1 0,1-1 0,39 2-183,-37-2 1,0 1 0,-1 1 0,-1 0 317,40 1 1,-2 0-165,-3 0 1,-5 0-367,0 0 1,-6-4 174,-8-1 0,-7-5-290,-2 6 1,-10-6-303,-5 5 0,-10-1 409,-4 1-324,-9 4 1,-5-5 580,-10 6 0,-5-2 51,-9-3 0,-3 4 0,-6-6 0</inkml:trace>
  <inkml:trace contextRef="#ctx0" brushRef="#br0" timeOffset="21">8801 11416 8012,'-8'1'0,"4"4"0,4 3 63,4 6 1,-1 8 31,7 7 0,-1 1 332,6 8 0,0 0-147,4 4 0,-3-4-275,3 0 0,2-2-57,-2 2 0,0 7 61,-5-8 1,-2 1-2,-2-9 0,1-7 154,-6-3-377,6-3 138,-10-8 0,10-4 294,-6-8 1,2-12-122,-3-13 0,3-7-45,2-11 0,4 1-109,-4-6 1,-1-2 79,2-8 0,-7 9-76,1-4 0,0 5 63,0 0 1,-2 3-125,3 6 1,-2 8 49,2 7 1,-4 1-23,4 8 1,-4 5-99,-1 4 1,2 7-588,3-2-674,-4 4 1446,6 1 0,-7 12 0,0 4 0</inkml:trace>
  <inkml:trace contextRef="#ctx0" brushRef="#br0" timeOffset="22">9313 11515 7624,'0'10'164,"0"-1"0,0 2-2,0 8 0,0 3 454,0 7 1,0 4-143,0 0 1,0 7-72,0-2 0,0-2-138,0 2 0,0-11-35,0 1 0,0-9-127,0 0-73,0-10-454,0-2 1,0-9 254,0-3 0,5-10-392,0-14 1,4-1 257,-4-8 1,4 0-61,-4-4 0,0 1 138,-5 3 1,0 3 90,0 7 0,0 1 108,0 3 1,0 8-84,0 7 0,1 6 453,4-2-263,-3 3 1,6 10 368,-4 6 0,-1 2-182,7 8 1,-5 0 118,4 4 1,-6-4-57,2-1 1,-2 0 64,2 0 1,-4-1-70,4-3 1,-3-3-94,-2 3 0,0-3-313,0-2 132,0-6 1,1 3-426,4-6 0,-2-2 41,7-8 1,-6-3-124,6-6 0,-5-5 112,4 0 0,-4-6-153,4 1 1,-5-3 151,0-1 0,3 4-253,-3 1 575,7 5 1,-7-1-282,5 10 760,-6 2 0,5 7-277,-3 0 1,-4 7 497,4 2 1,-3 9-162,-2 1 1,0 4 23,0-4 0,1 5-161,4-5 0,-3 5-131,2-6 1,0 1-189,0-4 1,-1-1 52,7 0 1,-5-1-2080,4-4 1473,1-3 1,4-6 490,0 0 0,0 0 0,1 0 0</inkml:trace>
  <inkml:trace contextRef="#ctx0" brushRef="#br0" timeOffset="23">9796 11601 8384,'10'9'881,"-1"1"0,-4-1-134,5 5 1,-7 5 400,2 0 0,-4 2-506,-1-2 1,2 3-1109,2 6 0,4 1 217,7-1 249,-1 7 0,0-5 0,0 5 0</inkml:trace>
  <inkml:trace contextRef="#ctx0" brushRef="#br0" timeOffset="24">8815 13818 7902,'-7'0'-287,"0"2"658,7 3 0,0 3 665,0 6 1,2 6-541,3 4 0,-4 4-29,4 6 0,-4 2-255,-1 7 1,0 1 13,0 3 0,0 2-296,0 3 1,0 2 146,0-7 0,0-1-223,0-8 1,0 0-352,0-10 0,7 2-1820,2-11 2317,4 0 0,1-4 0,0-1 0</inkml:trace>
  <inkml:trace contextRef="#ctx0" brushRef="#br0" timeOffset="25">8830 13705 7981,'1'-13'499,"4"4"0,3 1 496,6 3 0,3 2-429,7-7 0,1 6-445,13-6 1,0 5 83,5-4 1,6 1-425,3-2 0,3-2 10,2 2 0,0 4-144,0 1 0,-2-1 222,-3 1 0,2 0-32,-7 5 0,6 0-114,-6 0 0,2 2 19,-2 3 1,-2-2 360,2 6 0,-8 1-102,-1 4 0,-6-4 394,1-1 1,-3-6-38,-1 2 1,-6 1 101,1-1 1,-5 0-191,5-5 0,-7 0 62,2 0 0,-3 0 122,-2 0-3,0-7-442,0 6 140,1-5-194,-7 6 1,-2 6 74,-6 3 1,0-1 116,0 2 1,0-1-12,0 5 0,0 5 30,0 0 1,0 5-38,0-5 1,0 8-9,0 1 1,0 1 45,0 4 0,0 6-14,0-1 1,-2 11-165,-2-6 1,2 7-28,-3-2 1,4-1-133,1-4 0,0-2-131,0-3 1,0 1-374,0-6 1,0-4-87,0-5 1,0-7 329,0 2 0,0-3-767,0-2 0,0 0 85,0 0 1112,-7 1 0,-7-1 0,-8 0 0</inkml:trace>
  <inkml:trace contextRef="#ctx0" brushRef="#br0" timeOffset="26">8943 14757 7815,'-22'-8'0,"2"0"924,6 3 4,6 4-130,-5-12-526,11 11 1,-2-6 141,8 4 1,4 2-115,7-3 1,5-1-93,4 1 1,4 1-180,5 4 0,4 0 77,5 0 0,7-2-12,3-3 1,4 4 11,1-4 0,-1 3-223,1 2 0,0 0-181,0 0 0,0-1-2,0-4 0,-5 3-29,0-2 1,-4 1 99,4-2 0,-8 2 219,-1-7 0,-7 2-67,-8-1 1,1-4-88,-1 4 1,-6 1-185,-3-2-224,-9 7 142,2-9 1,-12 10-754,0-3 1183,-6 4 0,-15 1 0,-1 0 0</inkml:trace>
  <inkml:trace contextRef="#ctx0" brushRef="#br0" timeOffset="27">9100 14032 7864,'-10'0'5,"1"0"285,6 6 0,-4 2-33,7 6 0,0 0 147,0 0 1,7 2-137,2 3 0,4 3-66,1 7 1,5 1-26,0 3 0,0 0-154,-5 10 1,0-8 137,1 7 1,-1-4-78,0 0 0,-5-3-245,1-7 0,-1-6 127,6-3 0,-6-5-186,1-4 0,-6-4 96,6-6 0,-2-8 128,1-6 1,4-3 24,-4-12 0,-1 2 89,2-10 1,-7-6-102,2-4 1,-4-6 17,-1 6 0,0-7-143,0 2 0,0 3 115,0 2 0,0 11-328,0 7 0,0 7-58,0 8-411,0 0 1,0 7 789,0 7 0,6 7 0,2 7 0</inkml:trace>
  <inkml:trace contextRef="#ctx0" brushRef="#br0" timeOffset="28">9541 14202 7869,'-8'2'747,"3"3"0,3 2-97,2 8 0,0 0-131,0 4 1,0 4-10,0 5 0,0-4-271,0-1 1,0 1-155,0 4 1,0-4-168,0 0 1,0-7 131,0 2 0,0-8-103,0-1-9,7-7-521,-6 3 0,7-14 111,-3-6 0,-2-2-71,6-7 1,-4-1 151,5-5 1,-6-1 14,6-3 0,-5 3 32,4-3 1,-4-2 109,4 2 0,-4 6 456,5 8-199,-7 4 104,9 0 1,-10 9 172,3 6 1,1 6 225,-1 9 1,0 5-126,-5 4 0,0 1 250,0-1 1,0 3 22,0-4 0,0-1-226,0 2 0,0-7-316,0 2 0,0-3 35,0-2 0,0-4-89,0-1-479,0-5-141,6 2 0,0-14-334,4-6 1,2-2 398,-2-8 0,-2 1-172,1-6 0,-4 1 130,4-1 1,-4 6 222,5-1 1,-6 2-132,6-2 625,-7 4-89,10 5 12,-12 7 0,10 4 567,-6 8 0,0 6-333,-5 9 1,1-2 452,4 7 1,-3-5-274,2 5 1,-2-2-31,-2 1 0,5 4-137,-1-3 1,3-2-688,-3 2 1,0-5-8,5 4 0,-4-5-697,4 1 1023,1-10 0,-2 4 0,-2-5 0</inkml:trace>
  <inkml:trace contextRef="#ctx0" brushRef="#br0" timeOffset="29">10038 14245 7816,'-5'-10'0,"1"1"877,-1 6 62,5-4-466,6 7 0,2 0-159,6 0 1,1 7-64,-1 2 0,-5 4-468,1 1 1,-7 0 211,2 1 0,-4-1-158,-1 0 1,-1 6 150,-4 4 1,-8-2-325,-6 2 1,-4-2 85,4 2 1,0-5-217,5-10 649,6-2-149,1-7 0,10-2 293,7-3 1,1-3-120,13-6 1,-1 0-275,6 0 1,1 4 92,3 1 1,-8 6-509,4-2 481,-4 3 0,-3 2 0,-1 0 0</inkml:trace>
  <inkml:trace contextRef="#ctx0" brushRef="#br0" timeOffset="30">8872 16576 7875,'-8'-14'0,"-3"0"0,7 0 1033,-1 6-208,-1-5-458,4 12 0,-4-4-148,6 10 0,-2 4-82,-3 10 0,4 5 36,-4 9 0,3 3 41,2 7 0,0 4-3,0 1 1,-1 5 3,-4-1 0,4 8-293,-4 2 0,-2 4-46,3-4 1,-1 4-161,5-4 1,-5-5-16,1-5 1,-1-13-241,5-1 0,0-11-341,0-3 1,0-11-140,0 1-135,6-9 1154,-4-5 0,10-15 0,-4-7 0</inkml:trace>
  <inkml:trace contextRef="#ctx0" brushRef="#br0" timeOffset="31">8716 16434 7875,'0'-14'86,"0"0"42,0 0 1,1 4 141,4 1 0,5 4 445,9-5 1,3 2-286,6-1 1,7-4-167,3 4 0,9-2-237,5 1 0,10-2 83,4 2 0,10-2-238,-36 4 1,1 1 0,0 1 0,1 0 188,1 1 0,0 0 1,-2-1-1,0 1-78,35 0 1,-36 1-1,0-1 94,31 0 0,4-4 113,-4 4 0,-11 0 220,-3 5 1,-5 2-53,0 3 1,-3-2-41,-6 6 0,-7-4-144,-3 4 0,-4 1-15,-6 4 0,2-4 427,-6-1 0,0 1-383,-4 4 1,-6 0 421,1 0-473,-1 0 0,1 1-59,-1-1 0,-6 0-80,2 0 0,1-4-49,-1-1 1,0 2 24,-5 8 1,4-1 77,1 5 0,1 1-23,-1 4 0,-3 2-8,3 4 0,-4 2-45,-1 7 1,5-1 54,0 1 1,-1 7-316,-4 7 1,0 0-63,0 5 1,-4 1-383,-1-1 0,0-2 316,5-8 1,0-3-868,0-7 1,0-10 276,0-4 1,0-9-921,0 0 729,0-3 1178,0-2 0,-6-6 0,-2-1 0</inkml:trace>
  <inkml:trace contextRef="#ctx0" brushRef="#br0" timeOffset="32">9000 17685 7778,'-22'-8'0,"3"0"476,10 4 0,-2 1 255,6-7-367,0 7 0,13-8-39,6 6 0,7-6 95,7 2 1,7-2-191,3 1 1,9-1-156,5 6 1,8-4-89,2 4 1,6-4-40,-2 4 1,-1 0 115,1 5 1,-1 0 0,2 0 1,1 0-458,-7 0 1,-1 0 32,-8 0 1,2 0-102,-7 0 1,-1 0 77,-8 0 1,2-5-40,-7 1 0,0-9 44,-5-1 0,-5 0 33,-4-5 1,-5 3-70,-5 2 0,2-1-122,-6 1 611,0 0 0,-12 0 0,0-1 0</inkml:trace>
  <inkml:trace contextRef="#ctx0" brushRef="#br0" timeOffset="33">9043 16647 7810,'-14'-14'-133,"6"6"326,1 2 87,7 6 1,0 11-65,0 3 1,8 10 102,7 0 1,-1 9-327,5 5 0,-2 8 29,2 1 0,-2 11-86,7-1 0,-6 3 108,1-3 0,-2 0-177,2 0 1,-3-7-25,3-2 0,-5-12-10,-5-7 0,4-7 92,-4-8 0,-1-8 31,2-6 0,-5-8 241,4-11 1,-1-9-91,1-10 1,4-8 84,-3-1 0,-3-7-42,3 2 1,-2-8-17,1-2 0,2 1-240,-6 4 1,6 0 134,-1 0 0,-4 13 18,-1 6 0,1 8-6,-1 6-552,-1 4 357,3 6 1,-6 7-656,4 7 1,-3 7 808,-2 7 0,6 6 0,2 2 0</inkml:trace>
  <inkml:trace contextRef="#ctx0" brushRef="#br0" timeOffset="34">9555 17017 7787,'-14'-14'2378,"6"6"-1793,1 2 12,7 6 0,0 8-159,0 6 1,0 2-17,0 7 0,0 6-245,0 4 1,0 0-138,0-5 1,0 6-474,0-1 0,0-5 212,0-4-111,0-7 1,2 2 158,3-9 1,-2-4-760,6-6 1,-4-8 288,4-6 0,-4-2 122,5-8 1,-6 1 292,6-6 1,-5-4 207,4 0 0,-4-2 21,4 2 0,-4 8-90,5-4 1,-7 6 222,1-1 1,3 8-111,-2 7 172,-1 6 1,1-2 129,0 10 0,0 2 126,-5 8 0,0 5-65,0 4 0,0 1 95,0-1 0,0 3 53,0-4 0,0-1-147,0 2 0,0-6-362,0 1 0,1-4 316,4 0-437,-4-1 1,7-6-282,-3-4 1,-2-2-405,7-2 0,-1-8 226,5-6 0,-4-2-382,-1-8 0,-4 2 421,5-1 1,-6-4 193,6 3 1,-7 3 389,2 2 1,1 4-161,-1 0 480,-1 8 1,-2-4 48,3 6-165,-4 0 0,10 11 33,-6 4 1,5 2 250,-6 3 1,6 4-28,-5 0 1,4 4-149,-4-4 0,1 5-274,-1-5 1,-4 5 54,4-5 0,2 0-1532,-3-5 898,7 0 471,-3 0 0,6-6 0,1-2 0</inkml:trace>
  <inkml:trace contextRef="#ctx0" brushRef="#br0" timeOffset="35">10067 16875 11627,'9'0'841,"1"0"1,-6 6-840,6 4 1,-7-1-271,2 5 1,-4 4 161,-1 10 1,0 1-12,0-1 0,-4-1-620,-1-3 1,0-4-268,5-6-46,0 1 135,0-1 874,6-6 0,2-2 151,6-6 0,1 0 134,-1 0 0,0 0 20,0 0 0,1 2 325,-1 2 0,0-2-22,0 3 1,-4 1 146,-1-1 234,-6 6 0,4-3-425,-7 6 1,-7 2 151,-2 3 1,-4-4-292,-1 4 1,-5 2-201,0-2 1,-1 0-400,1-5 0,3-6-500,-3-3 0,3-4 715,2-1 0,0-12 0,-1-4 0</inkml:trace>
  <inkml:trace contextRef="#ctx0" brushRef="#br0" timeOffset="36">498 10236 7803,'-8'-6'288,"3"-4"0,4 2 884,1-1-751,0 5 0,0-8-15,0 2 0,8 4-176,6 1 0,2-1-10,7 1 0,1-1-291,5 1 1,1 4 102,3-4 1,2 2-647,2-2 1,1 3 401,-9-2 0,2-3-835,-7 3 0,-8-1-448,-2 5 1495,-9 0 0,1 6 0,-6 2 0</inkml:trace>
  <inkml:trace contextRef="#ctx0" brushRef="#br0" timeOffset="37">797 9909 7803,'-7'-21'171,"-1"6"151,-6-4 1,5 4 68,-1 6 1,5-2 229,-4 6 325,0 0-631,1 5 0,0 3-165,3 7 0,2 6 132,-7 12 1,7 7 0,-2 3 0,-2 9-78,-3 5 1,2 4 13,-1 1 1,4-2-105,-5-3 1,7 2 91,-1-7 0,2-6-155,2-8 1,0-4 71,0-6 1,11-4-487,3-9 1,10-4-157,0-6 1,7-3-454,2-6 1,5-3-347,-4-11 1,-1 4 100,-5-5 1216,1 7 0,-1-10 0,0 5 0</inkml:trace>
  <inkml:trace contextRef="#ctx0" brushRef="#br0" timeOffset="38">1166 10179 7803,'-8'-6'847,"2"4"1239,6-4-1882,0 6 0,6 0 28,4 0 1,4 0-974,5 0 1,-3 0 431,3 0 1,-3 0-1550,-2 0 1858,0 6 0,-6 2 0,-2 6 0</inkml:trace>
  <inkml:trace contextRef="#ctx0" brushRef="#br0" timeOffset="39">1109 10392 8257,'0'-9'2858,"0"-1"-1758,0 7-455,0-3 0,7 4-237,2-3 1,4 4-556,1-4 1,2 4-563,3 1 0,3 0-2060,6 0 2769,1 6 0,-1-5 0,1 6 0</inkml:trace>
  <inkml:trace contextRef="#ctx0" brushRef="#br0" timeOffset="40">1763 10079 8156,'0'-14'375,"0"0"1,5 0-59,0 0 0,0-1 104,-5 1 1,0 0-105,0 0 1,0-1-144,0 1 1,0 0-65,0 0 0,0 0-182,0-1 0,-2 1 132,-3 0 1,-3 1-162,-6 4 0,-5-2 92,0 6 0,-6 0 74,1 5 0,-1 0-12,1 0 1,-1 7-17,6 2 1,0 4 190,5 1 1,1 2-64,4 3 0,-2-2-29,6 7 0,2-5-115,8 4 1,-2 0-187,6 0 0,5-2-351,5-7 1,5 0 253,-5 0 0,5-4-99,-5-1 1,4-5 88,-4 0 1,0-2-35,-4-2 0,-1 0 176,0 0 1,0-2 80,0-2 1,1-3 33,-1-2 1,-5-2 596,1 6 607,-7-6-902,3 9 0,-6 2 489,0 10 1,-1 9-305,-4 4 1,-3 9 95,-6 1 1,0 7-2,-1-2 0,1-2-32,0 2 1,1-5-384,4 5 0,-2-8-266,6-2 0,0-1-3154,5-8 3268,7 0 0,1 2 0,6 1 0</inkml:trace>
  <inkml:trace contextRef="#ctx0" brushRef="#br0" timeOffset="41">2062 10264 8439,'0'-14'-425,"0"5"-34,0-1 0,0 1 532,0-6 1,0 1 556,0 0 0,-2 4-67,-2 1 1,1 6 288,-7-2-372,1-3 1,-6 7-155,1-4 0,5 10-89,-1 4 0,2 4 3,-1 1 0,-2 6-33,6 4 0,-4 3-44,4 1 0,0-1-120,5-3 0,0 1-368,0-6 0,2 0 211,2-5 1,4-4-449,6-1 0,2-5 247,3 0 1,-1-8-289,5-6 0,-4-7 95,5-2 0,-7-5-50,2 5 1,-4-6 227,-6 1 1,2 2 81,-6-2 0,0 7 489,-5-2 1,-2 2-225,-3-2 1,0 3 603,-9-3 0,3 3-348,-8 2 0,3 4 1315,2 1-1046,0-1 1,0 3 296,0 2-959,6 3 0,1 4-736,7 3 0,0 7 856,0 7 0,7 6 0,1-2 0</inkml:trace>
  <inkml:trace contextRef="#ctx0" brushRef="#br0" timeOffset="42">2361 10165 8402,'-10'-2'-485,"1"-3"960,-1 4 351,-4-5 1,0 6-294,-1 0 1,6 1-188,0 4 0,5 4-234,0 10 1,0 3 116,0 7 0,2-2-3,-3-4 1,4 4 35,1-3 1,1 1-74,4-1 0,-2-4-155,7-5 0,-1-3-372,5-2 0,2-4-80,3-6 0,-1-2-343,5-2 0,-1-9-149,2-6 0,1-5 387,-6 6 0,-1-6 277,-9 5 1,2-5-44,-6 5 0,0-4 292,-5 4 1,0 0 213,0 4 1,-8 1 302,-6 0 0,-1 4-153,-4 1 1,-1 6 1030,1-2-1264,0 4 21,5 1 1,6 1-1949,3 4 1793,4 3 0,1 6 0,0 0 0</inkml:trace>
  <inkml:trace contextRef="#ctx0" brushRef="#br0" timeOffset="43">2702 10193 8273,'-8'-12'193,"-3"2"-193,6-9 0,-1 8 744,1 2 0,2 4 327,-7-5-129,7 7-763,-9-3 1,5 9 74,-2 7 0,-2 1-326,6 12 1,-4 6 157,4 4 1,0 0-238,5-5 0,0 1 123,0-1 1,0-6-76,0-3 0,2-3-113,2-2 0,3-4-115,2-1 1,4-5 119,-4 0 0,4-7 29,1-2 0,2-10-103,3 0 1,-8-4 94,3 0 0,-4 4 10,-1-4 1,2 1 26,-6-1 1,0 4 332,-5-4 0,0-2 113,0 2 1,-7 0 138,-2 5 0,-4-3-47,-1 2 1,0-2 112,0 8 1,4 1 92,1-2-78,-1 7-1041,-4-3 0,6 7 348,3 4 0,4 3-1831,1 6 2011,6 7 0,2-6 0,6 6 0</inkml:trace>
  <inkml:trace contextRef="#ctx0" brushRef="#br0" timeOffset="44">2929 10165 8302,'-12'-2'-537,"2"-3"1881,4 4-969,0-5 1,2 12-210,-5 3 1,6 9-53,-2 1 1,2 6 84,-2-1 0,4 2 116,-4 3 1,-2-1-100,3 1 0,-1-6-89,5 1 87,0-6 0,6 0-501,4-8 1,2-4 107,3-6 1,4-1-25,0-4 0,4-8-598,-4-6 0,5-4 402,-5 4 1,0-5-40,-5 5 0,-1-5 24,-4 5 1,-1-1 553,-3 1 0,-5 3-152,0-3 1,-7 5 698,-7 4 0,-6-1-211,-4 7 1,2-3 10,-2 3 0,7 2-277,-2-3-210,3 4 0,8 1 0,2 0 0</inkml:trace>
  <inkml:trace contextRef="#ctx0" brushRef="#br0" timeOffset="45">569 11288 8397,'-8'-6'878,"2"4"-676,6-4 1,0 7-197,0 4 0,0 4 47,0 10 1,0-1 163,0 5 1,0 6 37,0 4 0,-2 7-64,-2-3 1,0 9-48,-5 2-104,6 5 0,-8-8 166,6 2-1836,0-3 1334,5-1 0,0-7-1000,0-3 1296,7-3 0,7-1 0,8-1 0</inkml:trace>
  <inkml:trace contextRef="#ctx0" brushRef="#br0" timeOffset="46">697 11274 7553,'-8'0'-1347,"2"0"939,6 0 1605,0 0-780,6 0 1,-3 0 167,7 0-216,6 0-149,-1 0 1,12 0-152,-3 0 1,8 0-145,1 0 0,6 0-40,-1 0-63,3 0 177,2 0 0,4 0-277,1 0 345,-1 0-71,-4 0 1,4 0-127,1 0 1,4 0 60,-5 0 1,5 0-25,-4 0 0,4 0 32,-5 0-531,7 0 565,-10 0 1,7 0 289,-4 0 25,-3-7-291,11 6 0,-6-7 338,4 3-314,2 4 39,-5-6 1,7 7 9,0 0 1,0 0-65,0 0 1,5 0 234,-1 0 1,5 0-35,-4 0 1,4-5 212,-4 1 1,4-7-80,-4 1 1,0 2-115,-5-1 0,-2 6-170,-3-2-97,3-3-469,-4 6 133,-1-4 296,-1 6 0,-3 0 83,-3 0 1,7 5-99,-7 0 1,-2 1 363,-3-1 1,-2-4-415,2 4 0,2-3 462,-7-2 0,6 4-274,-1 1 0,-1 0 474,1-5 1,-5-2-537,5-3 1,-7 4-109,2-4 1,1 4 112,-6 1 0,8 0-25,-7 0 0,1 0 37,-7 0 1,3 0-25,-7 0 1,4 4 264,-4 1 2,7 0-256,-11 1 1,12-4 135,-3 2 0,-2 3-48,2-3-219,0 1 97,4-5 0,5 0 148,0 0-685,0 0 362,-4 0 0,-1 0 65,1 0 1,-2 0 28,-4 0 0,-1 7 31,-3 2 1,-4 4-42,-1 1 0,0-5 251,-4 1 0,2-2-4,2 1 367,1-3-302,-1-6 1,6 0-82,4 0 0,3-1-46,1-4 1,1-1 29,-1-4 1,-1-1 0,-3 7 1,1-1 189,-6 5 0,5 0-51,-5 0 0,1 0 209,-1 0-58,-9 0-245,9 0 102,-12 6-192,8-4 0,-1 9-176,0-6 1,-4-1 89,-1-4 1,-4 2-162,4 3 1,1-4 26,4 4 0,-5-4 81,1-1 0,-5 0 45,4 0 0,-4 0-34,4 0 211,-5 0-40,8 0-28,-10 0 66,4 0-210,-6 0-325,0 0 403,0 7 1,0 1 208,0 6 1,0 0-72,0 0 507,0 1-409,0-1 1,0 2 42,0 3 0,0 1 76,0 4 1,-5 3-258,1-4 1,-6-1 46,5 2 1,-4 0-823,4 4 0,-6-1 403,2-3 0,1 3-442,-2-4 0,7-1-173,-2 2 0,4-6 909,1 0 0,-7-2 0,0-2 0</inkml:trace>
  <inkml:trace contextRef="#ctx0" brushRef="#br0" timeOffset="47">640 12056 8332,'0'-8'-1314,"0"0"2912,0 3-1248,0 3 0,2-4-187,3 6 1,-2-5-20,6 1 0,-4-1-115,4 5 1,1 0-42,4 0 1,5 0 122,0 0-240,6 0 92,4 0 1,7 0 57,7 0 0,-1 0-175,1 0 1,4-2 80,1-2 1,6 2 29,-2-3 0,3 4 8,2 1 1,0 1-78,0 4 0,-2-2 14,-3 7-458,3-1 553,-4-1 0,6 3-5,0-6 1,-2 4-90,-3-4 0,8 0 53,-3-5 1,14 4 23,0 1-1208,3 0 1214,-3-5 1,2 0 76,3 0 1,0-2-79,-34 0 1,1 0 0,34 0 108,-34 0 1,0-1-1,34 0-70,-37 1 0,1-1 1,35 0 41,-36-1 1,0-1 0,36 2-26,-36 1 1,1-1-125,-1-1 0,0 0 110,33 2 1,-33-3 0,0-1 62,31 2-326,4-7 263,-4 9 0,-6-6 143,-4 3 1,7 4-69,-2-4 0,-1 3-23,-13 2-57,4 0 0,-6 0 0,1 0-83,-4 0 106,-3 0-1,-1-6-221,0 5 202,-7-6 1,3 7 5,-5 0 0,4 0-58,-5 0 1,5 0 634,-5 0 0,0 0-779,-5 0 1,6 0 513,-1 0 1,0 2-363,-5 3 1,1-4 160,-1 4 0,1-4-122,-1-1 1,-1 0 116,-3 0 0,-2 0-152,-3 0-62,-3 0 81,4 0 1,-6 0-1049,1 0 587,-1 0 457,-6 0 0,-2-6 0,-6-2 0</inkml:trace>
  <inkml:trace contextRef="#ctx0" brushRef="#br0" timeOffset="48">1067 11458 8243,'-8'0'-595,"2"0"1,6 2 657,0 3 0,-5 4 507,0 10 1,-4 5 333,4 9-447,-6 3-224,9 7 1,-10 1-395,2 4 1,4 1-75,1 3-1531,3-3 1406,2-7 0,7-1 265,2-3 1,17-3 0,4-6 0</inkml:trace>
  <inkml:trace contextRef="#ctx0" brushRef="#br0" timeOffset="49">1451 11444 8181,'-8'0'778,"1"7"-1126,1 7 145,5 2 1,-11 10 52,8-2 1385,-7 9-773,9-3 0,-6 11 196,3-3-390,4 3-112,-5 2 1,1 4-1141,0 1 496,0-1 354,5-4 1,7-7-861,2-3 994,4-3 0,7-8 0,2-1 0</inkml:trace>
  <inkml:trace contextRef="#ctx0" brushRef="#br0" timeOffset="50">1806 11458 8366,'0'-7'0,"0"-6"1333,0 11-802,0-4 1,0 12 378,0 4-455,0 9-129,0 3 0,0 13-90,0 3 1,-1-2 158,-4 2-400,3 0 101,-10 4 1,8 1 297,-5 0-1552,6-1 901,-4-5 0,7-3-355,0-5 1,7-2 611,2-4 0,4-8 0,1-9 0</inkml:trace>
  <inkml:trace contextRef="#ctx0" brushRef="#br0" timeOffset="51">2261 11444 8345,'-13'2'1359,"4"3"-588,3 2-351,-1 8 0,4 5-4,-6 4 1,2 9 72,-7 5 1,3 3 58,-8 2-53,10-1-183,-4 1 1,11-4-1226,-2 4 520,2-10 364,8 15 0,4-17 29,9 7 0,3-6 0,6 3 0</inkml:trace>
  <inkml:trace contextRef="#ctx0" brushRef="#br0" timeOffset="52">2944 11629 8301,'-15'0'1323,"1"0"-468,6-6-463,2 4 1,4-4 438,-2 6-446,2 0-726,-4 0 326,6 6 0,0-3-275,0 7 0,4-1-439,1 5 0,6 5 729,-1 0 0,2 0 0,3-4 0</inkml:trace>
  <inkml:trace contextRef="#ctx0" brushRef="#br0" timeOffset="53">3256 11657 8759,'2'-7'2252,"3"2"-1585,-4 3-662,12 2 76,-12 0 1,12 0-317,-3 0 1,1 7-740,-2 2 0,4-1 974,-4 1 0,10 1 0,3 4 0</inkml:trace>
  <inkml:trace contextRef="#ctx0" brushRef="#br0" timeOffset="54">3782 11629 8189,'8'0'1923,"5"0"-1228,-12 6-317,6 2-194,-7 6 0,0-4-1214,0-1 637,0 1 289,6 4 104,2 0 0,6 1 0,0-1 0</inkml:trace>
  <inkml:trace contextRef="#ctx0" brushRef="#br0" timeOffset="55">4522 11601 8189,'0'7'358,"0"6"1,0-5-359,0 6 0,0 0 0,0 1 0</inkml:trace>
  <inkml:trace contextRef="#ctx0" brushRef="#br0" timeOffset="56">4763 11316 8022,'-6'8'913,"4"-2"-528,-4 1 0,6 5 61,0 7 0,-5 7-169,1-3 1,-3 6 271,3 4 0,0 2-211,-5 3 0,6 1-388,-2-6 0,4 2-193,1-2 1,0-1-443,0 6 1,1-7 599,4 2-1092,3-3 1177,0-7 0,4 3 0,-4-3 0</inkml:trace>
  <inkml:trace contextRef="#ctx0" brushRef="#br0" timeOffset="57">5844 11729 8183,'-14'0'-734,"6"0"704,-5 0 336,12 0 241,-6 0-30,7 0-533,0 0 101,7 0 0,0 0-153,8 0 0,1 0 20,2 0-343,-2 0 295,11 6 0,-5-3 40,7 7-90,5-7 57,3 9 0,5-9 49,1 7 1,8-7-18,5 2 0,8-4-1216,7-1 1258,-6 0-22,4 0 1,-4-4 1,6-1 1,-2 0 22,-2 5-122,2 0 138,-17-6 1,10 4-85,-10-2 1,-3 4 29,-1 4 1,-6-2 49,-4 3 1,2-4 10,-7-1 0,0 0 103,-5 0 1,6 0-72,-1 0 0,0-1 687,-5-4 1,1 2-688,-1-7-50,-6 7-53,-1-10 0,-7 12 94,0-4-262,-6 4 233,-2 1-7,-6-7-27,0 6-13,-6-6 6,-2 7 1,-6-4 138,0-1 1,4-1-87,1 1 1,4 2 9,-4-7 1,4 1 40,-5-6 1,6 0 124,-6-4 1,5 3-55,-4-3 1,4-2 183,-4 2 1,6-1 174,-2 1-126,3 3-156,2 2 295,0 1-265,0 5-435,0 1 201,7 0 0,1 9 152,6 3-532,6 2 257,2 8 1,5 4 141,-3 0-410,3 6 226,-5-9 1,2 9 76,-1-6 1,-5 5 29,1-5 1,1-1 250,-1-3-285,0-1 152,-5 0 0,-6 0 403,-3 1-313,-3-1 0,-2 0 133,0 0 1,-12 0-233,-2 1 0,-11-1-186,-3 0 1,-7 5-1692,-8 0 1814,-6 6 0,-1-3 0,-7 7 0</inkml:trace>
  <inkml:trace contextRef="#ctx0" brushRef="#br0" timeOffset="58">299 12454 8069,'-8'-7'56,"2"-1"0,14 0-4,6 4 0,6-3-62,9 3 1,2-3-3,7 3 1,2 0 105,12-5 1,5 4-4,14-4 1,5 1-265,-30 3 1,3 0 0,1-1 0,1 0 186,3 1 0,1 0 0,2 2 0,1 0 2,3 1 0,1-1 0,3 0 0,1 0-8,7 1 0,1-1 1,0-2-1,1-1-335,-22 3 1,1 0-1,0 0 1,22-1 0,0 0 271,-22 1 1,2 0 0,-1-1 0,-1 0 0,-1-1 0,2 0-280,3-1 1,1 0 0,-1-1-1,21-5 1,0 0 279,-24 6 0,1 0 0,-1-1 0,23-2 0,-1-1 8,-1 3 0,-1 0 0,-1 2 0,-1 1-74,-3-1 0,-2 0 0,-4 3 1,-2 1 223,-5-1 0,0-1 0,-3 3 0,-1 0 140,-2 2 0,-2 1 1,-5 0-1,0 2-105,-1 2 1,-1 0 0,30 9 531,-1 3 0,-10-3-693,1 3 1,-4-8-203,-1-2 0,-2-6 49,-2 2 1,-6-3 857,-9-2 1,-10-2-893,-9-3 735,-3 4 0,-16-10-649,-9 6 0,-17 0-61,-12 5 0,-14 0-164,-5 0 1,-9 2 181,0 3 0,-10 3-15,36-2 0,-1 2 1,-1-2-1,-1 0 39,-2-1 0,0 0 0,1 1 1,-1 1 91,-2-3 1,0 1-1,-1 2 1,1 0 19,-2 3 1,-2-1 0,-1-1 0,-1 0-116,-2 1 1,1 1-1,-3 0 1,0 0 127,-2 0 1,-1-1-1,0 3 1,0 0-282,-1-2 1,-1-1 0,-2 1-1,0 1 328,0-2 0,0 1 1,2-3-1,-1 1 13,-3 2 0,0-1 1,2-3-1,1-1-26,-3 1 0,0-2 0,1-2 1,0-1 28,1 1 1,0 1 0,4 0-1,0 0-17,-2 0 0,1-1 0,4 0 0,0 1 54,-5-3 0,1 0 0,3 0 1,0 0-191,4-1 1,-1 2-1,4 1 1,0 0 157,1 0 0,0 1 1,3 2-1,-1-1 1,-2-1 1,1-1 0,5 3-1,1 0 71,-33-1 1,10 6-8,4-5 1,7 1-30,8-1 0,2-4 798,17 4-811,-4-3 1364,23-2-1588,-4 0 0,32-2 493,10-3 1,12-3-359,11-6 1,9 5 5,-21 4 0,1 0 0,3 1 1,0-1-285,8-2 1,1 0 0,6-1-1,2 0 281,4-2 0,2 1-1275,8 1 1,2 0 1340,1-2 1,2-1 0,-23 6 0,2 1 0,-1-1-8,-2 0 0,1 1 0,1-1 1,5 0-1,3 1 0,-1 0-292,-2 1 1,0 0-1,0 0 1,5-1 0,0 0-1,0 1 184,-1 1 1,-1 1 0,0-1-1,0-1 1,0 0 0,0 0-408,0 1 0,0 1 0,1-1 350,5-2 1,2 0-1,-2 1 29,-8 2 1,-1 1-1,1-1 1,7-2-1,2-1 1,-2 0 88,-7 2 0,-1 1 0,-1-1 0,-4-1 0,-1 0 0,-1 0 0,23 1 0,-2-1 0,-1-1 0,0-1 0,-2 2 0,-1 1 0,-7-1 0,-3 1 121,-2 2 0,-3 0 0,-8 0 0,-2 0 60,-3 0 0,0 0 0,-2 0 0,-1 0 7,34 0 1,-6 0 925,-9 0 1,-9 0-1127,-4 0 0,-10 0 1581,-5 0-1486,-10-6 752,-8-2 1,-25-5-900,-18 4 0,-16 3 60,-23 6 1,-9 1-135,35 1 0,-3 1 1,-8 0-1,0 2-105,2 2 1,0 0 0,-8 0 0,-2 0 103,1 0 1,-1 0-1,1 1 1,0-1 72,0 0 0,-1 0 1,1 2-1,0-1 32,-3 0 0,1-1 1,2 1-1,1-1 44,-4-4 1,1-1 0,0 3 0,0 0-2,2-3 1,-1 0-1,-4 4 1,-1-1-1,1 0 0,0 0 0,-2-1 0,-1 0-31,1 1 0,-1-1 0,0-1 0,-1-1 84,-3 2 0,-1 1 0,1-1 0,0 0-367,0 1 0,0 0 0,-1 1 1,0-1 415,-1-3 0,-1 1 0,4 1 0,0 1-40,1-3 0,0 1 0,-3 2 0,1-1 38,4-1 1,1-1-1,-1 1 1,1-1-231,6-2 1,2 0 0,2 0 0,1 0 159,7 0 1,1 0 0,1-2 0,1-1 43,2 1 1,0-1 0,-34-6 70,6 4 1,8-1-67,11 1 1,3 3-8,6-2 0,8 2 785,7 2-965,6 0 605,14 0 0,9 0-609,14 0 0,8 0 76,15 0 0,13-1 19,15-4 0,12 3-4,-36 0 1,1-1 0,3 2-1,1 1 44,4 0 1,2 0 0,11-1 0,2 0-325,9-1 0,1 0 0,-22 1 0,0 0 0,1-1 388,5-1 0,0 0 0,0 0 0,1 1 1,0 2-1,1-1-102,2-1 0,1 1 0,0-1 0,0 1 1,0 0-1,1 0-66,3-1 1,1 1 0,-1-1-1,-1 1 1,-1 0 0,0 0 48,2-2 0,-1 0 0,-1-1 1,-2 1-1,-1 0 0,0-2-54,1 0 1,0-2 0,-1 0-1,-4 2 1,-1 0 0,1 0 134,2-2 0,0 1 0,-1 0 0,-5 1 1,0 2-1,-1 0-41,24-3 1,-1 2-1,-5 2 1,-1 1-268,-3-1 1,-1-1 0,-3 0 0,0 0 230,-1 1 0,0-1 0,-6 1 0,-1 0-96,-4 2 1,-2 0 0,-3-3-1,-1 1 89,-1 0 1,-2-1 0,-3 0 0,-1 0-7,36-2 0,-12 2 366,-7-7 0,-8 7-287,-11-2 0,-9 4 1287,-10 1-1406,-10 0 1,-17 0 627,-16 0 1,-15 5-647,-13-1 0,-5 6-8,-5-5 0,-2-1 2,-8-4 0,-7 5 1,37-3 0,-1 1 0,1-1 0,-1 1 41,-2-3 1,0 0-1,0 2 1,0 0-6,-2 1 0,-1-1 0,0 1 0,0 0 73,-6 0 1,-1-1 0,0-1 0,-1 0-334,-3 1 1,0 0 0,-3 2-1,0-1 445,-4-1 0,0 0 0,-3 3 0,0 0-386,-4-3 0,-1 1 1,2 2-1,-1 1 358,-3-1 0,0-1 1,1 0-1,-1 0-9,-2 1 1,-1 0-1,-1-4 1,1 1 85,0 0 1,1 0 0,-2 0 0,1-2-65,3 0 0,0 0 0,2 0 0,0 0-33,0 0 0,1 0 0,3 0 1,2 0-304,2 0 1,-1 0-1,3 0 1,1 0 305,0 0 0,2 0 0,5 0 0,2 0-57,1 0 0,1 0 1,6 0-1,-1 0 2,-3 0 0,1 0 0,4 1 1,1 0 125,1 1 1,1 0-1,-37 1-100,8 7 1,8-5-3,6 4 1,6-4-21,9 4 1,5-5 516,4 0 0,9 3-1096,5-3 996,4 1 1,10-5-896,10 0 1,10-6 585,19-4 1,4 2-345,9-1 0,7-1 24,12-4 0,13 6 182,-32 6 0,1 0 0,1 1 0,1 0 0,2 1 0,1 0 0,0 0 0,1 0 0</inkml:trace>
  <inkml:trace contextRef="#ctx0" brushRef="#br0" timeOffset="59">5858 12141 8116,'-8'0'116,"0"-5"232,4 0-348,2-6-19,-4 10 14,6-6 493,0 7-202,6 7 1,2 1 96,6 12-175,0 2 0,7 7-13,3-1 1,9 1 20,5-1 1,4 5-27,6 0 0,7 7-322,7-2 0,6-2 127,-2 2 0,-31-17 0,-1 1 62,2 1 1,0 1 0,-1 0-1,1 1-96,-1-1 1,1-1-826,-1-1 1,1 1 901,2 4 1,1 1-71,1-6 1,-1 0 10,1 6 1,-1-1 0,2-2 0,0-1-140,-3 2 0,0 0 1,1 2-1,0 0 157,-1-2 1,-1 0 0,0 1 0,-1 0 1,2-2 0,0 2-25,1 4 0,1-1 29,-1-7 0,1 0 0,-1 7 0,1 0-14,-2-6 1,0 0-1,-2-1 1,-1 1-194,31 19 1,2-5-26,-6-1 1,-1-5-78,-4 1 71,-6-3 199,-2-8 1,-7 4 9,1-7 1,-7 4 309,-3-4 1,-4 0-317,-5-5 0,-2 1 833,-3-1 0,-8-6-845,3-4 925,-9 4-872,1-6 369,-6 4-429,0-6-379,0 0 140,-6 0 46,4 0 1,-6-1-181,3-4 0,2 2-290,-6-7 1,-1 2 271,-4-1 1,3-5 441,-3-1 0,3 1 0,-8-5 0,-3-3 0,0 0 0</inkml:trace>
  <inkml:trace contextRef="#ctx0" brushRef="#br0" timeOffset="60">8204 13548 7958,'-8'-27'60,"3"4"0,-1-3 167,1 7 0,1 5 280,4 5-112,0 6-117,0-4 88,0 7-128,6 0 1,-3 7 8,7 2 0,1 10 27,8 5 1,-4 7-115,4 3 0,2 5-126,-2-1 0,0-3 19,-5-2 0,-4 2 26,-1-2 1,-4-2-91,4-7 0,-6 3 71,2-3 1,-3-2-79,-2 1 0,-7 0-35,-2 0 0,-10-1-193,-5-3 0,2-3-207,-2 3 1,-6-3-422,-8-2 0,-4-4 874,-6-1 0,-2-6 0,-7 3 0</inkml:trace>
  <inkml:trace contextRef="#ctx0" brushRef="#br0" timeOffset="61">5872 12496 8154,'-9'0'0,"-1"0"-271,7 7 125,-3 0 0,6 9 639,0 3 1,5 3 28,-1 7-39,14-1-237,-9 7 0,17 1 90,-8 7 144,8 12-554,-4-9 1,6 22 273,1-6 0,1 5-56,3 5 0,-17-35 0,0 1-69,2 0 1,1 0-766,0 4 0,0-2 782,6-3 0,-1-1 1,-1 5-1,-1 2-104,1-3 0,1 0 0,0-1 0,1 0-169,-2-1 0,1-1 0,3 3 0,0-1 125,-1 2 1,0-1 0,2 1 0,-1 0 46,2-1 0,-1 1 1,1 0-1,-1 0 17,0-3 0,1 0 0,2 2 0,0 0 3,-1-2 1,1 0 0,0 0 0,0 0 3,-2-2 1,-1-1-1,-3 0 1,0-1 72,-1 0 0,0-1-69,-2 2 0,0-1 2,21 25 1,-5 9 36,-1-7 0,0-1-210,1-8 1,8 4 189,-4-4 0,4-2 48,-3 3-4,-1-8-45,-5 11 1,4-12-21,-3 3 0,-4 2 140,0-1 1,-1-6-190,-5-4 0,8-2 67,-7 2 1,3-1 689,-4-4 0,-1-3-618,-4 3 0,4-3 522,-3-1 0,-2 4-466,2 0 1,-7 5 367,2-5 0,2 6-411,-2-1 0,0 2 16,-5-2 1,0-2-132,0-3-75,1-9 158,-1 9 1,0-16-86,0 7 1,-4-5 33,-1 5 0,1-7-141,4 2 0,-5 2 185,1-2-213,-1 0 60,-1 1 0,5-4 108,-4 3 1,-1-2 8,2 2 0,-2-3-41,1 3 1,4-3 11,-4-2 1,-3 0-18,-1 0 0,2-4 36,-3-1-182,1-5 176,-5 2-401,6-6-582,-4 0 570,4 0-1020,-6 0 856,0 0 0,0-8-792,0-6 0,0-2 193,0-8 1147,0 7 0,7-10 0,0 5 0</inkml:trace>
  <inkml:trace contextRef="#ctx0" brushRef="#br0" timeOffset="62">8517 16093 7811,'0'-9'848,"0"-1"62,0 7 13,0-3-603,0 18 0,0-1-7,0 13 1,0 0-62,0 4 1,0 5 25,0 0 0,0 7-196,0-2 1,0-2 82,0 2 1,0-2-47,0 2 89,0-3 3,0 0 1,-5-5 47,0 3 1,-4-8-24,4-1 0,-4-7 66,4 2 1,-6-5-31,1-4 0,1-4 122,-5-6 1,3 0-131,-8 0 0,1 0-44,-1 0 1,-3 0-144,-6 0 0,1-6-14,3-4 0,-3-2-91,4-2 1,2-1 46,2 1 0,0 0-134,5 0 0,-2 4-311,12 1-62,-8-1 0,11-9 488,-4 0 0,16-6 0,5 3 0</inkml:trace>
  <inkml:trace contextRef="#ctx0" brushRef="#br0" timeOffset="63">10834 11231 7323,'-8'0'-439,"2"-2"563,6-2-82,0 2 828,0-4-493,0 6 0,0 1-170,0 4 0,0 3 65,0 6-312,0 7 40,0 1 67,0 6 0,0 7 0,0 3-125,0 3 1,0 6 77,0 1 0,0-2-130,0-9 0,0 3 28,0-7-751,0-6 214,6 0-477,-4-11 1096,11 4 0,-5-6 0,6 1 0</inkml:trace>
  <inkml:trace contextRef="#ctx0" brushRef="#br0" timeOffset="64">10849 11245 7844,'-15'-8'0,"3"0"0,2 4 744,-2 2-266,10-4-133,-4 6 151,6 0 52,0 0-439,0-7 1,6 6-148,4-4 1,2 4 257,2 1-541,7 0 252,1 0 0,6 0 159,1 0-257,6 0 100,1 0 1,7-2-32,-1-3 1,6 2 79,-1-6 0,5-1-20,-4-4 1,5 4 32,-1 1-710,4-1 727,1 3 1,4-4 65,1 6 1,7 0-134,2 5 0,0 0 121,5 0-38,-3 0-232,4 0 1,-37 2 0,1 1 202,4-1 1,0 1-1,1 0 1,1 0 43,3-1 1,0 1-606,0-3 0,-1 1 538,-2 2 1,-1 0 0,3-2 0,0-2 10,-1 1 1,-1 0 0,1 0 0,-1 0 32,-2 0 1,0 0 0,-2 0 0,-2 0-76,30 0 0,-6 0-129,-4 0 0,-10-4-429,-9-1 258,1 0 186,-13 5 0,-1 0 383,-11 0 1,-2 0-219,-1 0 424,-1 0 0,-5 0-580,1 0 1942,-7 0-1468,3 0 647,-6 0-104,0 0 1,-5 2-874,1 3 0,-1 2 2,5 8 1,-5-1 165,0 0-351,1 7 126,4 1 1,0 1 53,0 1 0,0 0 3,0 4 1,0 5-18,0 1 41,6-1-7,-4-5 1,4 1-396,-6-1 0,0 1-127,0-1 1,-2-4-320,-2-1 1,0-5 839,-5 1 0,-7 3 0,-6 0 0</inkml:trace>
  <inkml:trace contextRef="#ctx0" brushRef="#br0" timeOffset="65">11133 11743 7741,'-14'6'59,"-1"2"-1,1 0 193,6-2 103,2-6 101,6 0-35,0 0-244,6 0 0,4 0 125,9 0-322,-3 0 60,4-6 1,-4 4 84,3-2 70,-3 2-49,11 2 0,-5 6-86,6 4-87,1-4 176,5 7-204,3-12 151,5 6 1,7-7 46,3 0-522,10 0 438,3 0 1,-25 0-1,2 0 29,1 0 0,-1 0 145,-1 0 1,0 0-68,5 0 0,-2 0 0,32 0-72,-34-1 1,2 2-81,0 2 1,0 0 51,0-3 1,-1 2 0,1 3 0,-1 1-184,-3-4 0,0 0 0,39 3 62,2-5-553,-4 0 439,1 0 1,-6-2 1,4-2 0,-5 1-239,-4-7 0,-4 2 314,-6-1 0,-8-4-20,-7 4 0,-2 1 51,-12-2 1,2 7-13,-11-2 1,-6 2-34,-8-2 736,3 4-441,-7-5-24,-1 6 1,-3 0-550,-7 0 1,1 4 384,-5 1 0,-7 6 0,-1-3 0</inkml:trace>
  <inkml:trace contextRef="#ctx0" brushRef="#br0" timeOffset="66">10820 13818 7768,'0'15'932,"0"5"1,2 2-99,2 7-419,-2 5 1,11 3-1456,-12 5 1007,12 7 0,-12-3 213,4 6-1253,-3-6 753,4 3 1,-4-8 35,2-3-1177,4-3 1461,-6-13 0,11 5 0,-6-5 0</inkml:trace>
  <inkml:trace contextRef="#ctx0" brushRef="#br0" timeOffset="67">10806 13904 7778,'-8'-7'0,"2"4"958,6-6-377,0 6-274,0-10 1,6 11 277,4-2-222,2-4-158,9 6-302,7-11 143,2 12 1,13-5 188,-1 6-1246,7-7 584,8 6 1,2-6 264,2 7-1084,4 0 1100,6-6 1,3 4 263,-34 0 1,1 0 0,0-1-1,0-1-60,6 2 0,1 0 0,-1-3 1,-1 0 29,1 3 1,1-1-1,1 1 1,0 0 3,-2 1 1,1 2-756,-3-1 1,1 0 746,3 0 1,0 0-1,-3 0 1,0 0-79,1 0 1,1 0-1,0-2 1,0-1-180,-3 1 1,0-1-1,0 1 1,0-1 236,-2 4 1,-1-2-378,1-2 1,0 0 183,36 2 1,-38-3 0,0 0-77,35-1 0,-7 3 125,-7-2 1,-5 2 55,-5 2 42,-10 6 318,-7-4 1,-11 9-230,0-6 0,-12 4 1726,2-4-1481,-9 6 0,2-8 726,-7 7-737,0-7 162,0 3-9,0-6-279,0 0-284,6 0 13,2 0 48,6 0 1,-5 0-3,1 0 1,-1 0-243,6 0 238,-1 0 191,0 0-34,0 0 36,-6 0 0,3 2-5,-6 2 60,0-2 0,-5 11 17,0-4 1,-2 4-13,-3 1 1,2 5-88,-6 0 1,4 8-1,-4 1 1,4 1 115,-5 4-226,7-3 67,-3 5 1,4-5-647,-3 3 284,4-3 194,-5-8 0,4 3-881,-3-6 0,4 2 16,-4-2 0,-1-4-334,1 4 1,-6-4 493,1-6 764,-2 4 0,-9 1 0,-1 8 0</inkml:trace>
  <inkml:trace contextRef="#ctx0" brushRef="#br0" timeOffset="68">11403 14529 7673,'-20'0'-25,"4"0"109,-3 0 194,3-6-46,2-2-86,0 0 0,4 2 274,1 6-97,5-7 19,-2 6 278,6-5-250,0 6-397,6 0 197,2 0 1,8 1 122,3 4-286,10-4 45,7 12 0,13-11 289,3 2-661,10 4 45,9-6 1,-32 1 0,2 0 134,4-2 1,0-2-574,1 1 1,1 0 670,6 0 1,0 0-1,1 0 1,0 0-67,2 0 1,1 0 0,0 0 0,-1 0-136,-2 0 1,1 0-1,-1 0 1,1 0 223,-6 0 1,1 0 0,4 0 0,0 0 13,-4 0 0,-1 0 0,0 0 1,-2 0 4,-1 1 0,-1-2 0,-5-1 0,0-1-59,36-1 185,-3-7-132,-15 3 0,2-5 154,-13 4 17,-5-4-154,-14 5 1,-7-1 2,-7-1 1,-5 7 243,1-2 0,-9 2-413,-1-2 0,-6 4 359,-8-4 0,-4-1-204,-5 1 0,-7-6 0,-13 3 0</inkml:trace>
  <inkml:trace contextRef="#ctx0" brushRef="#br0" timeOffset="69">11261 16974 7765,'0'-14'1516,"-6"6"-1049,4 2 0,-9 14-161,6 6 0,0 7 72,5 7 0,-4 7-168,-1 3 1,0 8-1,5 1 0,0-4-352,0-6 0,0-5 159,0 1 1,0-4-1620,0-6 807,0-2 1,2-13 794,3-3 0,-4-4 0,5-1 0</inkml:trace>
  <inkml:trace contextRef="#ctx0" brushRef="#br0" timeOffset="70">11360 16818 9173,'7'-8'626,"2"3"1,10 4-238,5 1 0,7 0-220,3 0 0,13-5-106,5 0 1,5-6 64,9 2 1,4-2-431,1 1 0,-31 4 1,1 0 390,34-4 0,1 4-119,0 1 1,1 4 80,-1 1 0,2 1 28,-3 4 0,-2 1-53,3 4 0,-3 2 3,-2-2 0,0 1-118,0-2 0,0 4 62,0-4 0,-1-1-255,-4 2 0,-3-5 139,-6 4 0,0-4-135,0 4 0,-8-6-2,-7 2 0,-1 1 58,-7-1 1,4 0 147,-5-5 1,0 0-14,-5 0 1,1 0 422,-1 0 0,1 0-412,-1 0 1,-6 0 223,-3 0 1,-3 0-107,-2 0 358,0-6 204,-6 4-234,-1-4 174,-7 6 22,0 0-400,-7 0 1,4 0-14,-6 0 1,5 1 44,0 4 0,2 3 46,2 6 141,0 0-260,0 7 0,-5 1 97,1 6 0,-1 1-60,5-1 0,-5 1-210,0-1 1,-1 1-67,1-1 0,2 0-97,-6 1 1,4-5-224,-4-1 1,1-4-480,-2 5 0,-2-7-2003,2 2 2916,-3-3 0,-7 5 0,-2 1 0</inkml:trace>
  <inkml:trace contextRef="#ctx0" brushRef="#br0" timeOffset="71">11289 17557 7856,'-22'-4'-81,"3"-1"1,8-5 297,2 6-175,6-7 0,-2 4 699,10-2 1,9-2-243,9 6 0,11-5-130,4 6 1,6-6-152,8 6 1,5-1 0,19 5 0,1 0-829,-30 0 1,1 0 662,2 0 0,1 0 26,8 0 1,2 0 0,-1 0 0,0 0 79,6 0 0,1 0-122,-4 0 0,0 0 21,4 0 0,0 0 1,-5 0-1,-2 0-237,0 0 1,-1 0 0,-4 0 0,0 0-98,0 0 1,-1 0 0,-5 0 0,0 0 38,1 0 1,0 0 0,-8-1 0,-1 0-119,0-1 1,-1-1 0,34 2-13,-3-4 0,-11-1 30,-3 1 1,-14-4-24,-1 4 0,-10-5-1512,-4 6 2328,-5-7-456,-16 3 0,0 0 0,-7 1 0</inkml:trace>
  <inkml:trace contextRef="#ctx0" brushRef="#br0" timeOffset="72">11360 11217 7834,'-1'-10'67,"-4"1"134,4 6 1433,-6-4-712,7 7-312,0 0 0,0 7 158,0 2 0,0 4-265,0 1 1,0 7 1,0 2 0,0 10-282,0 5 1,5 3-134,0 2 1,1 4 79,-1 1 0,-2 1-126,6-2 1,-4-4-720,5-1 0,-6-2 232,6-12-2111,-1-2 1668,-1-12 0,5-6-35,-4-4 0,4-4 921,1-4 0,0-10 0,1-9 0</inkml:trace>
  <inkml:trace contextRef="#ctx0" brushRef="#br0" timeOffset="73">11687 11245 7834,'8'-6'913,"0"0"714,-3-4-799,-3 4-478,4 6 0,-1 1 589,-1 4-456,1 3-84,1 6 392,-4 7-452,4 1 1,-1 8 191,0 3-545,0-3 84,1 11 0,-5-5 229,4 7-904,-3 0 504,-2-1 1,1-5-823,4-4 0,-2-5 482,7-4 0,-6-3-1193,6-7 0,-1-6 597,6-4 1,-1-8 1036,0-6 0,0-15 0,0-5 0</inkml:trace>
  <inkml:trace contextRef="#ctx0" brushRef="#br0" timeOffset="74">12029 11160 8156,'0'14'1091,"0"0"569,0 7-1039,0 1 1,0 8 47,0 3 1,0-1-285,0 6 1,1-5-334,4 5 0,-2-2 37,7 2-519,-7 3 384,9-11 0,-5 5-463,2-7 1,4-6-1645,-4-3 2153,4-3 0,1-2 0,0 1 0</inkml:trace>
  <inkml:trace contextRef="#ctx0" brushRef="#br0" timeOffset="75">12398 11458 7764,'0'15'3431,"0"-7"-2767,0 4 1,0-4 91,0 6 1,0-4-95,0-1-803,0-6 177,0 10 0,2-10-1656,3 7 823,-4-7 357,12 3 440,-5-6 0,6-6 0,0-2 0</inkml:trace>
  <inkml:trace contextRef="#ctx0" brushRef="#br0" timeOffset="76">12626 11473 8058,'0'14'2204,"0"-6"-1728,0 4 0,5-8 377,-1 5-599,7 1 0,-3 2-696,6-2 243,-6 2 196,-1-10-2551,-1 4 2554,2-6 0,0 0 0,-2 0 0</inkml:trace>
  <inkml:trace contextRef="#ctx0" brushRef="#br0" timeOffset="77">12825 11487 7712,'1'8'312,"4"-3"0,-2 1 500,7-1 1,-5 1 219,4-1-535,-6-4 20,3 6-395,1-1-74,1 2 0,0 0-1790,-2-2 880,0 0 862,-4-4 0,4 4 0,-6-6 0</inkml:trace>
  <inkml:trace contextRef="#ctx0" brushRef="#br0" timeOffset="78">13138 11231 7671,'-8'6'848,"3"4"0,3 4 1144,2 5 1,0 5-903,0 9-145,0-3-581,0 11 1,2-5-670,3 7 0,-4 0 240,4-1 0,1-4-2061,-1 0 0,6-8 2126,-1-2 0,2 1 0,3-7 0</inkml:trace>
  <inkml:trace contextRef="#ctx0" brushRef="#br0" timeOffset="79">11318 13946 7733,'0'-8'17,"0"2"601,0 6 1,0 6 56,0 4 178,0 9-474,0 9 0,0 9 166,0 5-348,0 7-47,0 2 0,1 4-173,4-3 0,-2-1-336,7-4 1,1-7-1979,8 2 2237,3-15 1,6 6-1,1-11 1</inkml:trace>
  <inkml:trace contextRef="#ctx0" brushRef="#br0" timeOffset="80">11631 13904 7733,'1'-10'0,"4"1"0,-2 6 0,7-2 1449,-1 3-909,-1 2 0,5 8 827,-4 6-662,-3 7-384,7 7 0,-7 7 258,4 3-213,2 3-224,-10 8 0,4-3 49,-6 6 1,2-2 108,3 3-1472,-4 2 1149,6-5 1,-7 1-240,0-4-1287,6-9 694,2-3 855,12-19 0,2 3 0,7-11 0</inkml:trace>
  <inkml:trace contextRef="#ctx0" brushRef="#br0" timeOffset="81">12213 14273 8379,'-7'-8'1568,"0"2"-1691,7 6 0,2 0 912,3 0-294,2 0-279,8 6 0,-1-2-1394,0 5 483,7-6 312,-6 10 383,6-12 0,0 12 0,1-5 0</inkml:trace>
  <inkml:trace contextRef="#ctx0" brushRef="#br0" timeOffset="82">12569 14231 10792,'8'0'992,"4"6"-2148,-10-4 609,11 10 547,-5-10 0,12 10 0,2-4 0</inkml:trace>
  <inkml:trace contextRef="#ctx0" brushRef="#br0" timeOffset="83">12867 14145 7733,'8'2'592,"-3"3"1,-2-4 862,2 4-692,-3 3-437,10 0 0,-9 4 322,7-2 0,-5 3 32,4-4-720,1-3 69,4 7 1,-5-7 270,1 4-2273,-1 2 1417,5-10 0,1 4 199,-1-6 357,-6-6 0,4-2 0,-4-6 0</inkml:trace>
  <inkml:trace contextRef="#ctx0" brushRef="#br0" timeOffset="84">13195 13847 7723,'0'-8'3842,"0"2"-3148,0 6 1,0 7 28,0 8 1,0 7-76,0 11 790,0 3-918,0 13 1,4-3 75,1 6-2386,6 0 1665,-3-1 0,8-2-4488,3-6 4613,-4-7 0,6-1 0,-7-7 0</inkml:trace>
  <inkml:trace contextRef="#ctx0" brushRef="#br0" timeOffset="85">11815 16775 7717,'-8'-1'1177,"4"-4"-490,2 3-267,-4-4 1,4 8 138,-2 2 0,2 11-155,2 8 1,2 12 29,2 8 0,-1 1-144,7 8 1,-1-1-73,6 1 1,-6 0-845,1-9 1,-3 1 477,3-11 0,3-5-2169,-4-4 2317,-3-7 0,13 4 0,-3-7 0</inkml:trace>
  <inkml:trace contextRef="#ctx0" brushRef="#br0" timeOffset="86">12157 16790 7717,'8'-15'1928,"4"7"-1454,-4 2 0,5 12 14,-4 4 1,2 7-61,-6 2 1,4 11 100,-4-1 1,0 4 318,-5 0-361,0 3-219,0 7 0,0-2-355,0-3 1,1 3 41,4-3-1738,-3-3 1297,4 6 1,-1-11 122,0 3 363,6-9 0,3 3 0,8-5 0</inkml:trace>
  <inkml:trace contextRef="#ctx0" brushRef="#br0" timeOffset="87">12583 17074 7717,'-8'0'2957,"2"0"-1485,6 0-200,0 0 1,2 5-995,2-1 0,4 6-459,6-5 1,-4 4-444,-1-4 1,1 1 437,4-1 1,0-4-2725,0 4 2910,-6-3 0,11-9 0,-3 0 0</inkml:trace>
  <inkml:trace contextRef="#ctx0" brushRef="#br0" timeOffset="88">12867 17102 8053,'15'0'1706,"-3"2"-834,-2 3 1,-4-2-493,-6 6 0,5-4-138,0 5 1,1-6-495,-1 6 176,-4-7-1078,6 3 1154,-1-6 0,2 7 0,6 0 0</inkml:trace>
  <inkml:trace contextRef="#ctx0" brushRef="#br0" timeOffset="89">13095 17045 7717,'2'8'1094,"2"-3"1,-2 3-56,3 1-403,3 4 1,-2 1-329,3 1 1,2-1-111,-6 0 1,5-5-730,-6 1 1,7-7 101,-1 2 0,-2-4-213,1-1 0,1 0 492,4 0 150,-6-6 0,4-2 0,-4-6 0</inkml:trace>
  <inkml:trace contextRef="#ctx0" brushRef="#br0" timeOffset="90">13422 16861 11053,'0'20'2471,"0"4"0,0 6-1561,0 8 1,0 1-502,0 13 0,5-4-30,-1 4 1,6-5-82,-5 5-2107,6-12 1330,-3 1 1,6-14-4333,0-3 4811,0-4 0,-6-6 0,-1 1 0</inkml:trace>
  <inkml:trace contextRef="#ctx0" brushRef="#br0" timeOffset="91">24242 13093 13234,'-15'21'-1516,"8"7"1180,2 10 0,3 2-742,2-2 1,2-5 527,3-10 0,9-7 550,9-6 0,4-13 0,2 1 0</inkml:trace>
  <inkml:trace contextRef="#ctx0" brushRef="#br0" timeOffset="92">11943 11188 7478,'-8'0'484,"-4"0"-384,10 0 218,-10 0-127,10 7 1,-9-4 3,6 6-240,-6 1 158,3 4 1,-6 0 82,0 0-403,0 1 127,-1-1 1,6 2-89,-1 3 68,1-4 0,1 6 198,3-7-632,4 0 255,1-6 125,0 5 0,1-12-76,4 4 0,3-5 28,6-5-46,0-2 142,1-8 1,-1 1-124,0 0 294,0 0-86,0-1 264,1 1-125,-1 0 330,0 0-114,0 0 0,-1 4-21,-4 1-28,4 6 81,-11-4-222,4 7 0,-6 2 24,0 3 0,-2-1 130,-2 10-399,-4-2 226,-6 8 1,-1-6-184,1 0 181,0 1-35,-7-1-174,6 6 157,-6-10 0,12 9 38,-1-10-623,7-2 146,-3 5 64,6-10 30,0 4 0,11-6 34,3 0-400,3 0 355,-3-6 0,1 0-299,-1-4 144,0-3 440,-6 12 0,5-10 127,-4 6-61,-3 0-279,7-1 1006,-11 4-352,4-4-267,-6 6 751,0 0 1,-2 5-553,-2 0 1,-4 6 165,-6-2-360,-1 4 13,7 1 0,-4 0-272,2 0 116,4 1-161,-7-1 0,10-5-388,-6 1 451,6-1-608,-4-1 233,7 5 105,0-12 59,0 6 83,7-7 1,0-2-491,8-3 279,-1 4 1,0-12 371,0 12-126,-6-6 0,5 3-169,-4-1 742,-2 0-285,5 5-119,-10 0 657,4 0-266,1 0 418,-6 0-401,5 0-244,-6 0 1,-1 0 286,-4 0-150,4 6-75,-12 2 0,0 7 163,-6-1-101,0 0-199,5 6 0,0-4-31,0 3 1,1-3 218,4-2-763,2-6 265,1 5 129,4-5-1093,2 0 794,2-2 0,11-6-434,-4 0 366,10-6 134,-3 4 1,4-11-538,-5 4 646,-1-4 0,-2 4 295,-2-1-332,3 7 239,-6-3 546,1-1-483,-1 6 1,-6-5 483,4 6 24,-3 0 1,4 1 459,-6 4-483,-6 3-260,4 0 1,-11 4 148,4-2 1,-4 2 30,-1 3-319,0-1 34,0-6 1,-1 8 247,1-7-946,6 7 439,2-8 1,6 6-2503,0 0 2578,0-6 0,13 5 0,2-5 0</inkml:trace>
  <inkml:trace contextRef="#ctx0" brushRef="#br0" timeOffset="93">13365 11217 7953,'-1'-8'153,"-4"3"1,3 2 768,-3-2-527,-2 4-200,-1-6-54,-7 7 0,1 7-95,0 2 1,0 4 135,0 1 1,-1 5-237,1 0 205,-6 6-1,4-9-57,-11 11 13,11-11 1,-4 9 106,5-6-354,1 0 68,6-5 197,2 0-1076,6-6 656,6-2 1,7-6-598,6 0 482,12-6 195,-7-2 0,11-11-1024,-7 0 686,-6 0 554,5 5 0,-11 0 0,5 0 0,-7-1 0,0 1 120,0 0-96,1 0-235,-8 6 1588,0-5-486,-1 12-432,-4-6 380,4 7-465,-6 0 0,-6 5 444,-4 0-418,-2 6 0,4-3-315,-5 6-14,5 0 1,-1 0 280,-1 1-493,7-1 180,-10 0 0,10 0 216,-6 1-995,6-8 354,-4 6-813,7-5 592,0 6 173,0-6-286,0-2 276,0-6 161,7 0-466,0 0 421,8 0 1,-1-1-283,0-4 731,-6 4-195,5-12 0,-5 10 411,6-7-40,-6 7 1,3-5 1022,-7 3-647,1 4-203,-5-5 323,0 6 73,0 0-271,0 6-267,-6 2 0,-2 6 156,-6 0-585,0 0 181,-1 1 0,0 4 189,-4 0-548,-4 6 270,1-9 0,-3 9-299,6-6 146,0 0-20,11-11-1229,2 4 807,6-4-160,13 0 469,9-8 0,9-12-210,7-7-842,-6 0 996,3-2 0,-12 5 351,1-3 0,0 10 0,-2-4-45,-2 12-7,-5-6-119,-8 7 1537,0 0-680,-7 7-240,-7 1 436,0 6-456,-14 0 0,4 5 146,-7 0 323,0 6-483,2-9 0,2 4 188,5-5-1351,1-1 619,0 6 1,4-4 131,1 3 0,-1-3 0,-4-2 0</inkml:trace>
  <inkml:trace contextRef="#ctx0" brushRef="#br0" timeOffset="94">13422 13776 8060,'8'-15'34,"-2"8"0,-1-1 364,0 3-108,-1 3-135,-4-4 1,0 8 57,0 2 1,-1 4 135,-4 6-307,-3 1 128,-6 5 1,-5-2 34,0 5 0,-1-4 5,1 5 0,1-2-57,-5 2 55,-1 3-62,2-12 0,1 6-47,7-7 112,6 0-310,2-6 1,6 0-284,0-3 0,1-3 50,4 2 0,8-8-255,6-6 1,6-3 257,-1-1-748,2-6 633,3 4 1,-2-5 104,-4 7 1,3-5 146,-7 0 1,4 2 395,-4 7 1,0-2-81,-4 2 0,-6 2 155,0-1 340,-5 6 79,2-4 1,-8 7-265,-2 0 0,-6 8 154,-9 6 0,-1 2-122,-4 8 0,-3 0-114,3 4 1,2-4-115,-1-1-175,12-5 33,-8 9 1,12-11-23,-2 2-320,2-2 0,9-3-599,3-4 0,3-2 533,6-7-1096,0-7 825,0-1 1,1-1 42,-1 0 0,-5-1 164,1-4 0,-2 0 490,1-1 1,4 6-86,-4-1 1,-1 3 17,2-3 0,-1-1-73,5 6 548,-6 1-320,5 4 0,-10 0 224,6 0-170,-5 0 0,2 6 287,-6 3-292,0 10-81,-6-3 1,-4 11 149,-9-3 0,3-2-10,-3 1 1,2-4 30,-2 5 0,3-7-143,-3 2 1,4 2 206,0-2-243,1 0-470,6-5-633,2-6 0,9-2 497,7-6 1,4-8-1144,9-6 794,4 0 177,-5-7 157,7 1 459,-7 10 0,-1-9 13,-7 10 1,0 3-35,0 1 0,-4 3 21,-1 2 287,-6 0-243,4 0 1,-7 7 915,0 2 0,-2 9-415,-3 0 1,-1 6 253,-4-5 0,-2 2-397,2-2 0,-2-4-310,-2 4-656,6-3-1253,1-2 1463,7-6 354,0-1 0,-6-20 0,-2-3 0</inkml:trace>
  <inkml:trace contextRef="#ctx0" brushRef="#br0" timeOffset="95">10323 8828 6444,'0'8'189,"0"-1"-96,0-7 973,0 0-1033,-7 0 66,6 0 0,-6-2 62,7-3-81,0 4 65,0-6-62,0 7-38,0 0 8,7 0 53,-6 0 152,6 0 34,-7 0-413,0 0 148,6 0-10,-5 0 133,6 0-127,-7 0 386,0 0-434,0-6 75,0 4-10,0-4-187,6 6-3,-4 0 177,4 0-194,-6 0 183,0 0 9,6 0 90,-4 0-75,4 0-22,-6 0-288,0 0 249,6 0 58,-4 0-55,4 0 4,-6 0 253,0-6-236,7 4 0,-4-4 182,6 6-174,-5 0 6,8 0 1,-6-2 80,4-2-74,9 2 0,-10-4-33,10 6 37,3 0 0,-4 1 35,6 4-291,-1-3 116,6 10 0,-6-9 104,1 7-308,-7-1 169,4 6 1,-8-1 10,-4 0 91,-3 0 67,-6 7 1,-1-4 370,-4 7-435,-3-7-19,-12 10 342,-2-11-133,-7 11 0,-4-7-51,0 4 0,-2-3 39,2-7 1,4 0 43,1 0-118,0 0 19,12-6 1,0-1-274,6-7 262,7 0 5,-3 0-667,6 0 410,0 0 1,8-2-80,6-3-337,7-3 330,13-6 0,3 0 11,5 0 1,-1 6-66,-3 3 1,-3 4-181,-6 1 329,-1 0-32,-6 0 1,-1 4 312,-7 1 14,-6 6-342,-2-3 1067,-6 6-605,0 0 1,-6 2 65,-4 3 649,-2-3-611,-9 11 1,4-5 78,-7 6 256,0-6-384,2-1 0,2-2-13,5 0 0,3 0-110,2-5 1,-1 0-1117,7 0 423,-1-6 339,5 5-1463,0-11 1090,0 4 1,8-6 552,6 0 0,6-13 0,9-3 0</inkml:trace>
  <inkml:trace contextRef="#ctx0" brushRef="#br0" timeOffset="96">11062 9013 8530,'-22'0'0,"1"2"594,7 3-314,0-4-54,0 12 1,-2-1 295,-3 7-259,3 0-2,-5 2 1,12-4 263,-1 7-189,1 0-68,1-2-524,2 5 260,6-12 0,0 6 264,0-7-1398,12 0 843,-2-6 0,17-1-1015,-4-7 599,-2 0 441,6 0 1,-11-7-342,3-2 190,3-4 0,-6-1 544,-2 0-330,-2-1 1,-5-3-233,2-1 908,-3-7-402,1 10 1,-6-9-63,4 6 664,-3-6-465,-9 9 1,4-3 482,-6 10-333,-1 2-127,-4 7 1,5 0-479,-1 0 136,1 0-219,1 7 77,1 1 0,7 6 215,0 0-907,7 0 606,1-6 0,7 3 335,4-6 0,-3 0 0,5-5 0</inkml:trace>
  <inkml:trace contextRef="#ctx0" brushRef="#br0" timeOffset="97">11247 9084 8457,'6'8'0,"-4"-1"-17,4-1 221,-6 2 0,0 6 272,0 0-12,-6 0-164,-2 1 0,-2 4 106,1 0 49,-1 6-128,2-9 1,2 9-132,6-6-133,0 0 201,0-5-885,0 0 570,6-6 1,4 3-76,9-6 1,4-2-72,11-8 0,-4-3 144,3-6-1185,-3 0 761,-2-7 1,-1-1-21,-3-6 259,-4 6 0,-7-5-105,-4 3 1523,-2-3-645,-7 5-312,-7-5 1359,-7 5-1029,-8 0 1,-6 2-72,-1 5 0,1 6 82,-1-1 0,3 7 197,2-1-1208,3-4 424,7 6 0,6 2 23,3 10 0,10 2 0,3 2 0</inkml:trace>
  <inkml:trace contextRef="#ctx0" brushRef="#br0" timeOffset="98">9299 7748 6177,'-8'0'1233,"2"0"-587,-1 0-433,6 0-40,-6 0 1,7-2 546,0-2-374,0 2-69,7-11-86,-6 12 1,14-7 191,-1 3-234,0 4 28,13-6 1,0 6-21,6-4 0,2 3-197,-2-2 0,-2 2-389,7 2 1,-6 0 280,1 0 0,-3 0 124,-1 0 1,-3 0-90,-2 0-912,-3 0 150,-7 0 247,0 0-173,-6 6 41,-2-4 760,-6 4 0,-1-1 0,-4 0 0,-3 0 0,-6-5 0,0 6 0,-1-5 0,-4 6 0,0-7 0,1 0 0,3 0 16,7 0 153,-4 0-76,10 0 237,-10 0-166,10 0 0,-4-2 111,6-3 390,0 4-60,0-5 39,0 6-310,0 6-41,0 2 1,-5 11 49,0 0-131,0 6 50,5-3-463,-6 13 225,5-5 0,-6 6 44,7-3 0,0-1-76,0 6 1,0-7 95,0 3-965,0-4 585,0-8 1,2-2-523,3-6 1,2-1 348,8-3 1,-1-4 464,0-6 0,7-6 0,1-2 0</inkml:trace>
  <inkml:trace contextRef="#ctx0" brushRef="#br0" timeOffset="99">9868 7919 8098,'0'-8'-58,"6"1"1070,-5 7-563,6 7 1,-7 1 196,0 6-601,0 0 132,0 7 1,0 1 26,0 6 1,0 0-156,0 1 1,0-1-476,0 1 228,0-1-123,0-6 0,1-1-959,4-7 979,-3-6 166,10 5-1325,-10-12 1460,4 6 0,1-14 0,0-1 0</inkml:trace>
  <inkml:trace contextRef="#ctx0" brushRef="#br0" timeOffset="100">9910 7720 8092,'-8'-8'0,"-3"0"0,7 3 243,-8 3-218,11-4 0,-5 8-58,6 2 70,0 4-15,0 7 0,6 0-320,3 4 0,4-1-95,1 5 0,-1-5-96,-4 1 0,2 1 489,-6-1 0,6 6 0,-3-2 0</inkml:trace>
  <inkml:trace contextRef="#ctx0" brushRef="#br0" timeOffset="101">10010 7975 8079,'8'8'-1147,"4"-1"1338,-10-1 1,4-3 537,-6 7 0,5-1 326,0 5-474,-1 0 1,-4 1 210,0-1-279,0 0-338,0 0 0,0 1-197,0-1 201,0 0-497,7 0 351,1-6-1511,6-8 962,0-8 0,0-8 32,0-3 1,-4 2-317,-1-7 1,-1 7 80,2-2 320,2 3 225,-10 2 0,4 0 430,-6 0-96,7 6 0,-1 0 153,3 3 0,-1 4-204,-3-4 208,-3 3-131,10 9 0,-5-4 179,2 6 217,-3 1-305,1-2 0,-6 4 153,4-2 124,3 2-245,-6-4 0,4 5-18,-6-4-253,0-2-89,6-1-202,-4 0 0,10-4 141,-2 3 1,-2-5-119,1-5 1,1 2 43,4-7-750,-6 1 552,4-6 0,-8 6-154,5 0 221,-6 5-183,10-2 912,-11 6-330,10 0 907,-4 0-610,6 6 0,-1 2 73,-4 6 1,2-4-186,-6-1 0,6 1 69,-1 4 0,-2-4-374,1-1 0,1-1 261,4 1-349,0-2 0,5-7-419,0 0-113,0 0 508,-5 0-114,0-7 1,1 0-122,-1-8 0,-5 1 118,1 0 1,-6-5 22,6 0 1,-7-5 226,2 5 1,-4-4-167,-1 4 0,0 0 453,0 5 0,-4 4 71,-1 1 0,-6 5 252,1 0 1,2 2-238,-1 2 432,0 0-454,-6 6 0,1 2 162,0 7-103,6 5-66,-5 2 1,7 2-153,-3 0 52,2-1-58,7 6 1,2-6-346,3 1 1,4-7 146,10 2 0,3-3-941,7-2 1,1-1 134,3-3 835,3-4 0,7-6 0,-1 0 0</inkml:trace>
  <inkml:trace contextRef="#ctx0" brushRef="#br0" timeOffset="102">11389 7748 7870,'-22'14'-44,"3"0"0,3 2 44,2 3 983,0 3-569,-1 7 0,-4 5 6,0 4 0,2 5-159,8 4 1,-3-2-21,8 2-225,-1-3 198,5-1-557,0-7 320,0 5 1,6-15 111,4 2-838,2-9 553,9-5 1,1-8 25,7-6-648,-1 0 527,0-12 1,4-9-241,-4-12 0,4-6 239,-8 1 0,-2 1 218,2-1 1,-12 5 75,2-5 1,-9 0 345,0-4 0,-4 1-210,-1 3 705,-12-3-568,2 17 0,-12-7 497,3 12-356,3 6-210,-10 0 1,10 12-562,-3-4 162,9 3 163,-2 2-1403,10 0 992,-10 7 0,10-4-14,-3 6 455,4-6 0,-6 10 0,-1-5 0</inkml:trace>
  <inkml:trace contextRef="#ctx0" brushRef="#br0" timeOffset="103">11346 7961 7870,'0'14'587,"0"1"1,2 4-296,3 0 1,4 4 31,10-4 0,-2 6 50,7-1 419,0-3-452,-2 6 1,5-12 195,-4 4-536,4 3 79,2-6 0,-4 5-1765,3-7 1685,-2-6 0,8 4 0,-5-4 0</inkml:trace>
  <inkml:trace contextRef="#ctx0" brushRef="#br0" timeOffset="104">11759 8004 7902,'-8'6'0,"-3"2"0,6 6 994,0 7-621,5 7 0,0 9 544,0 5-385,0 7-239,0-5 1,0 9-123,0-11-459,0 4 263,0-16 0,6 3-225,4-9 0,7-5 92,2-10 0,6-2-94,-1-7 0,-2-4 160,2-5-1036,0 0 690,-2-25 0,-2 11-114,-5-11 0,-6 0 86,1 1 0,-7-5 872,1 4 1,3 1-145,-3 5 1,1 4 268,-5 0 1,0 7-61,0-2 272,-6 10-312,4 2-88,-4 14-70,0 1 1,4 11-4,-3-1-228,4 8 121,1-4 0,0 6-294,0 1 95,0-1-59,0-6 1,1 5-32,4-3 0,-3-4 60,2-1-687,-2-3 498,4-2 1,-3-6-76,7-3 0,-5 1-40,4-1 1,-1-2-1085,2-8 1454,2 4 0,-4-18 0,6 3 0</inkml:trace>
  <inkml:trace contextRef="#ctx0" brushRef="#br0" timeOffset="105">12128 8203 7902,'8'-8'1330,"-2"8"-818,-6 9 0,0 4-39,0 1 0,0 5-100,0 0 0,2 6-48,3-1-257,-4 3 47,6 1 1,-7 1 28,0-1 0,0-4-110,0 0 1,0-7-153,0 2 92,0-3 200,0-8-948,6-2 1,2-8 94,6-2-487,0-4 714,0-13 0,1-1-135,-1-6 89,0-7 169,0 5 1,-4-6-90,-1 3 715,1 2-267,-2-3 0,0 7 112,-4 3-146,-2 4-12,4 12 624,1-5 1,-6 13-78,4 0 605,-4 6-710,6 9 1,-6 5-30,4 4 0,1-2 3,-1 2 0,5-5-311,-6 4 1,7-4-204,-1 5 0,-2-7-784,1 2 0,1 2 515,4-2 1,0 0 382,0-5 0,7 0 0,1 0 0</inkml:trace>
  <inkml:trace contextRef="#ctx0" brushRef="#br0" timeOffset="106">12654 8430 7883,'0'8'2604,"0"-1"-1412,0-7-809,0 0 0,7-5-109,2 0 0,4 0-823,1 5 0,0 0 356,0 0 0,1 0-1253,-1 0 1,0 0 1445,0 0 0,0 0 0,1 0 0</inkml:trace>
  <inkml:trace contextRef="#ctx0" brushRef="#br0" timeOffset="107">12882 8445 7883,'6'7'472,"4"-2"1,-3 2-255,3-3 1164,-1 1-878,-1-5 1,5 5-110,-4-1 0,-1 1-21,2-5 1,-1 5-1339,5 0 503,1-1 461,-1-4 0,6-6 0,3-2 0</inkml:trace>
  <inkml:trace contextRef="#ctx0" brushRef="#br0" timeOffset="108">9683 9241 8002,'-14'0'884,"7"-2"209,7-3 0,11 4-670,8-4 1,8 2-169,1-2 0,4 4-1106,11-4 415,-4 3-148,4-4-1465,-2 4 923,-11-4 1105,5 6 0,-7-6 0,1-2 1</inkml:trace>
  <inkml:trace contextRef="#ctx0" brushRef="#br0" timeOffset="109">9683 9454 7999,'0'-14'0,"1"1"0,4 4 0,5-2 3814,8 6-1794,-2-6-1261,11 9 0,2-4 549,8 6-710,5 0-796,0 0-2096,7 0 1277,2 0 1017,-1-6 0,6-2 0,-6-7 0</inkml:trace>
  <inkml:trace contextRef="#ctx0" brushRef="#br0" timeOffset="110">11659 13833 8267,'2'-8'701,"2"3"198,-2 3 1,3 4-89,-10 3-426,-3 3-164,-6 12 1,0-3 158,-1 7-83,1-6-91,0 8 0,0-5 37,-1 3 10,-5 2-130,4-3 1,-4 0-145,5 1 337,1-7-62,6 10-1665,-4-11 616,10-2 532,-4-1-1529,6-12 1168,6 6 0,2-7-709,6 0 624,7-7 332,-6 0 0,11-9 63,-7-3 61,6 3 253,-9-11 0,11 10 0,-4-7 0,-2 7 0,-2-2-55,3 3 55,-13 2 0,9 4 175,-13 1 1,1 6 204,-1-2 0,-5 3-38,0 2 828,0 7-739,-13 1 0,0 7 1016,-6 4-737,0 3-292,-1 7 0,3-5 319,-7-1-216,6 1-268,-8 4-55,10 1-8,-5-1 0,7-6 190,0-3-956,6-3 398,-5-2 220,12 1-1837,-6-8 598,7 0 221,7-7 1,1-7 328,6-2 1,0-4 118,0-1 0,0 1 6,1 4 505,-1-4-172,0 5 1,0-1 188,1-1 144,-1 7-270,0-3 1,-1 4 441,-4-2 15,4 2 848,-12-4-632,6 12-183,-7-4 861,-7 10-742,-1-4 1,-6 6 153,0 1 174,-7-1-395,6 0 1,-7 2 112,3 3 12,3-3-353,-11 4 1,11-1-167,-3 0 1,-1 0 359,1-5-1580,6 0 439,7 1 1,9-7-525,6-4 1,7-13 465,13-5-763,5-10 1047,-4 8 1,7-4 532,-4 5 0,-8 6 0,4-1 0,-6 3 0,1-3 0,-5 2 0,-10 3 544,4 4-329,-11-5 276,4 12 0,-14 2 542,-6 6 0,-2 2-600,-8 3 0,7-2-143,-2 7 1,3-7-477,2 2 1,1 2-1338,4-2 1523,-4 0 0,5 1 0,-6 2 0</inkml:trace>
  <inkml:trace contextRef="#ctx0" brushRef="#br0" timeOffset="111">13649 16918 7834,'-9'0'0,"0"0"222,5 0 1,-4 0 439,4 0-127,2 0 0,-6 0-4,3 0-145,4 0-114,-12 0 0,10 6-141,-6 3 1,-1 4-118,-4 1 1,1 5-243,4 0 0,-2 0 216,6-5 0,0 0-290,5 1 1,0-6-71,0 1 1,2-7-334,3 2 1,4-5 209,10-5-91,-3-3 285,11-13 1,-5 6 13,6-4 1,1-2 122,-1 2 1,-4 0 283,0 5 0,-6 1-138,6 4 1,-6-2 100,1 6 0,-4 0 376,0 5 286,-8 0-426,0 0 407,-7 7-452,-7 7 0,0 3 74,-8 7 0,-4 0 12,0 4 1,-4-4-1,4-1 1,-3 0-143,7 0 1,-2 1-80,8-10-153,2 4-191,1-11 0,7 1-56,4-3 0,3-10-299,6-4 1,5-5 159,0-5 0,5 3-254,-5-3 1,0 8 278,-5 1 1,5 7 60,0-2 1,0 4 398,-5 1-36,0 0 1,-1 6 15,-3 4 1,-4-2-70,-6 1 1031,0 1-668,0 4 1,0 0-89,0 0 738,-6 7-609,4-5 0,-12 10 49,-1-2 1,0 3-124,-9 1 1,7-1-556,-2-3 1,0 1-971,4-6 1199,-2 0 0,9-5 0,-6 1 0</inkml:trace>
  <inkml:trace contextRef="#ctx0" brushRef="#br0" timeOffset="112">12711 16875 7834,'-6'-8'148,"4"-5"294,-4 12 301,6-6-438,0 7 1,0 4 26,0 5 0,5 7-79,-1 12 0,6 2 26,-5 4 0,-1 3-183,-4 11-105,0-4 167,0 11 0,-1-6-100,-4 3 1,3 2-331,-2-6 0,-3 2-541,3-7 1,-1-4 812,5-10 0,0-1 0,0 0 0</inkml:trace>
  <inkml:trace contextRef="#ctx0" brushRef="#br0" timeOffset="113">12597 16846 7859,'-14'0'-370,"6"-1"259,4-4 0,0 4 1166,0-4-441,2 3-269,-11 2-106,12 7 0,-12-4-45,4 6 0,-4 1-13,-1 4 0,-2 2-14,-3 3 0,-1-2-120,-4 7 1,-1-7-164,6 2 1,0-3 112,4-2 0,1 0-1072,0 0 251,6 1 374,2-1 1,7-6 47,4-3 0,9-4-87,10-1 0,-2-1 489,2-4 0,6-3 0,6-6 0</inkml:trace>
  <inkml:trace contextRef="#ctx0" brushRef="#br0" timeOffset="114">12597 16974 7859,'22'-12'-24,"-3"2"85,-3-2 438,-2 4-26,-6 0-154,-1 2 208,-14 6-236,-1 6 0,-6 3-197,0 10 1,-5-1 131,0 5 0,-6-4-160,1 5 0,2 0 146,-2 4-417,1 1 183,0-1 0,-2-1-180,6-3-521,0-4 579,11-6-622,2-6 475,6-1 1,6-7-402,4 0 1,9-7 204,5-2 0,2-4 487,3-1 0,-2 0-74,-4-1 1,4 1 73,-3 0 0,-4 0 59,-1 0 1,-3 4 92,-2 1 0,1 4-132,-1-5 401,-6 7-18,-2-3 741,-6 6-726,0 0 1,-6 8 8,-4 6 0,-9 0-158,-4 5 1,-4 3-168,-2 2 1,1 3 47,-1 1 1,1-4-149,0 0 0,1-7 27,3 2 0,8-5-445,7-4-144,6 2 0,4-10 276,13 3 0,7-5-586,7-5 1,1 2 328,-1-7 1,5 6 540,1-6 0,-6 7 0,-4-2-580,-7 4 580,10 1 0,-11 0 171,3 0 28,-10 0 352,-2 0-176,-7 6-237,0 2 1,-7 1 609,-2 1 0,-9 4-221,-1 5 0,-1 0-24,1-5 1,3 0-57,-3 1-409,3-1 34,2 0 1,0-5 21,0 1-332,6-1 0,-3 1 238,6-1 0,7-5 0,5 2 0</inkml:trace>
  <inkml:trace contextRef="#ctx0" brushRef="#br0" timeOffset="115">342 13619 7859,'-13'-6'257,"4"-3"0,2-4-183,7-1-1136,7 6 637,0-5 1,9 10 1907,3-6-564,3 5-517,7-8 1,-1 9-39,1-7 0,4 7-243,0-2 0,2-1-180,-2 1 1,-6 0 193,6 5-1126,-13 0 710,14 0 0,-19 0-1311,4 0 1183,-3 7 1,-3 1 408,-4 6 0,-9 0 0,-8 0 0</inkml:trace>
  <inkml:trace contextRef="#ctx0" brushRef="#br0" timeOffset="116">640 13349 7859,'-8'0'-760,"2"7"0,1-4 1431,1 6-225,-1 1-257,-2 4 0,6 6 250,-4 4-127,-3 3-188,0 1 0,-1 7 21,-1 3 1,6-2 10,-6 2 1,5-6 103,-4 1 0,4-3-59,-4-2 86,6 1-85,-4-7 1,7 3-412,0-6 93,0 0 91,0-5 1,13-1-1267,6-3 602,6-4 304,10-6 385,1-6 0,7-9 0,0-7 0</inkml:trace>
  <inkml:trace contextRef="#ctx0" brushRef="#br0" timeOffset="117">1138 13605 7859,'-8'0'856,"2"-6"-242,6 4 477,0-4-550,6 6-109,8 0-273,2-6 1,11 4 159,-3-3-754,2-3 405,3 7 0,-1-6-1547,1 7 819,-7 0 436,5 0 322,-18 0 0,10 7 0,-11 1 0</inkml:trace>
  <inkml:trace contextRef="#ctx0" brushRef="#br0" timeOffset="118">1053 13847 7783,'-8'0'-62,"1"-7"1,9 6 1553,3-4-645,3 4-489,6-6 0,6 4 224,4-6-133,-3 5-236,5-8-818,3 10 509,1-4 0,5 1 108,-7 0-2126,-6 1 2114,5 4 0,-5-7 0,7-1 0</inkml:trace>
  <inkml:trace contextRef="#ctx0" brushRef="#br0" timeOffset="119">1849 13435 6817,'0'-15'480,"0"1"369,0 0-289,0 0 48,0-1-238,6 1 1,-3 0-209,7 0 0,-6-2-321,6-3 131,-7 3 0,3-4-254,-6 5 1,-1 6 108,-4 0 0,2 5 129,-7 0 0,-4 2 294,-5 2-441,0 0 275,-1 0 0,4 2 137,-3 2 0,3 0-147,2 5 208,0 0-102,6 6 1,-3-1-16,6 0-373,0 0 304,5 1 0,2-1-586,3 0 237,3-6 129,-1 5 1,8-6-124,-1 8 69,0-1-20,7-6 0,-7 3-125,0-6 1,5 1 33,0-1 156,0-4 26,-5 6 0,0-7-124,1 0 565,-7 0-182,4 0 377,-4 0 0,2 0-249,-1 0 0,-6 6 672,2 3-524,-4 4-84,-7 7 227,5 3-294,-12 5 1,3 5 192,-8 0 1,2 7 81,-3-2 0,3 1-50,2-1-353,0-3 40,-1-7 1,3 1-1068,2-1 0,4-1 257,6-3 621,0 3 0,0-12 0,0 6 0</inkml:trace>
  <inkml:trace contextRef="#ctx0" brushRef="#br0" timeOffset="120">2318 13648 8251,'-6'-14'-2045,"2"1"2328,-5 3 253,6-2 1,-8 9 235,6-7-365,-6 7-128,9-3 0,-6 6-76,4 0 0,2 1 13,-3 4 1,-1 3 9,1 6 1,-4 2 10,4 3 1,-4 1 3,4 4 0,0 1-72,5-6 1,0 5-125,0-5 1,0 0-354,0-5 183,7 0 123,0-6 1,8 3-439,-1-6 1,2 0 93,3-5-323,-4 0 423,6-7 1,-7 0-224,0-8 71,1 1 171,-1 0 1,-5 0-183,1-1 434,-7-5-190,3 4 0,-6-4 119,0 5 0,-1 3 267,-4 2 1,-3-2 280,-6 2 0,0 2-83,-1-1 232,1 6-398,0-4 0,0 6 255,-1-4-940,8 3 333,-6-4 0,11 8 228,-2 2-129,2 4 0,8 7 0,2-1 0</inkml:trace>
  <inkml:trace contextRef="#ctx0" brushRef="#br0" timeOffset="121">2617 13392 8129,'-5'-10'1,"0"1"418,0 6-128,5-4 1,2 7-1,3 0 0,7 0-93,7 0 1,6 2-172,-1 3 1,3-2-216,1 6 131,1 1 100,-7 4 1,3 0-25,-6 1-96,0-1 242,-11 0-481,-2 0 215,-6 7 1,-3 1 45,-6 6 0,-7 2-57,-12 3 0,-6-3 111,1 4 116,-6-4-110,2-2 0,-4 0 78,3 1 1,4-12-60,5-2 0,9-9 105,5 3-82,1-6-390,19-3 223,-3-7 0,20-12-55,6 0 1,7-5-170,8 5 0,-7 5 29,-3 4 121,3 7 108,-6-3 0,5 6 241,-6 0 0,-7 11-119,-3 3 0,-10 10 503,-4 0 1,-4 4-94,-1 5 254,-12-3-426,-4 5 0,-8-5 231,1 3 305,-1-3-443,-5-1 0,3-4 465,2-6-1042,3 0 232,7-11-480,0 4-738,0-10 867,6 4 0,3-6 329,10 0 0,9-6 0,8-2 0</inkml:trace>
  <inkml:trace contextRef="#ctx0" brushRef="#br0" timeOffset="122">3185 13634 8225,'-6'-10'81,"-4"1"231,4 5-126,-7-2 1,6 6 406,-8 0-344,1 6-3,6 2 0,-4 11 149,2 0 1,2 5-22,-1-5-398,6 6 226,-4-9 1,7 4 201,0-5-626,7-1 232,-6 0 0,12-1-119,-4-4 0,4-2 69,1-7 1,5 0-488,0 0 0,2-7 64,-2-2-494,-4-4 609,6-1 0,-12-2 54,1-3 1,-5 3 132,4-3 0,-6 2-145,2-2 718,-3 3-310,-2-4 0,-5 6 262,0-1 1,-6 1-195,2 0 0,-4 1 241,-1 4-176,-1 2 217,8 1 213,-6 5-731,5-6 0,0 9-392,3 3 1,5 2 216,5 8 241,3-1 0,6 6 0,0 3 0</inkml:trace>
  <inkml:trace contextRef="#ctx0" brushRef="#br0" timeOffset="123">3555 13605 8040,'-14'0'675,"4"0"-215,1 0 0,4 2 99,-5 2 1,1 6-56,-5 9 0,0-3 124,-1 3 0,6 1-36,-1-1-572,7 6 47,-3-9 1,6 5-710,0-7 351,6 0 268,8 0 0,4-6-1289,6-3 731,-1-3 197,6-2-364,-1-7 449,1-1 0,-7-6-192,-3 0-150,-4-7 249,0 6 0,-7-8 309,-4 5 0,-2 2 326,-2-3 1,-3 1 422,-7-1 1,1 4-354,-10-4 0,-2 3-119,2 2 93,-6 6-287,9 1 0,-11 1 0,5-2 0</inkml:trace>
  <inkml:trace contextRef="#ctx0" brushRef="#br0" timeOffset="124">15768 10449 8408,'-14'-13'-762,"-1"4"366,1 3 445,0-1 0,0 6 384,0-4 1,-1 3-105,1 2-440,0 0 206,6 7 0,-3 1 95,6 6-379,1 0 123,4 0 1,0 2-67,0 3 208,0-3-19,6 11 0,-3-7-266,6 4-68,-5 3 316,8-5-355,-4 6 302,6 1 1,-1-6-26,-3 1 307,2-6-136,-4 8 1,0-10-145,-3 3 427,-4-3-236,-1-2 1,-6 0-5,-4 1 140,-2-1-119,-9 0 1,4 0-195,-7 0 190,7-6-195,3 5 0,1-10-183,4 7 120,2-7 168,1 3-814,6-6 269,0 0 136,6 0 79,2 0 169,6 0 0,1 0 9,-1 0 0,0-2-60,0-2 195,-6 2-180,5-4 143,-12 12 1,6 4 286,-7 9-110,0-4-265,0 19 420,0-11-203,-7 18 1,1-6 21,-4 3 153,4 3-132,0-5 0,4 2 230,-2 0-310,2-6-40,2 3 1,0-4-75,0-2 0,0 2 20,0-7 0,0 1 34,0-1 0,0 3 127,0-4-152,0 4 19,0 2 1,0 1 70,0 3 219,0-3-279,0 5 0,5-12 17,-1 1 0,7-2 16,-1 2 0,1 1-336,-1-6 1,7 0-67,-3-5 0,5 5-55,0 0 0,2-1-5,2-9 344,-2 4 0,-7-5 0,0 6 0</inkml:trace>
  <inkml:trace contextRef="#ctx0" brushRef="#br0" timeOffset="125">14488 11430 8310,'-14'0'-604,"6"0"429,2 0 283,6 0 1040,0 0-909,6 0 1,4-2-19,9-2 1,3 1 101,6-7-512,7 7 205,1-10 1,4 12-284,2-4 200,-2 3-530,9 2 72,-6 0 366,-1 0 0,-4 7 40,0 2-80,0-3 79,-2 1 1,4-2-135,-7-1 37,-6 1 127,0-5 1,-12 0 34,4 0 0,-8 0-167,-1 0 934,-7 0-767,-9 0-88,-4 0 109,-17 0 1,1 0-7,-8 0-9,-5 0 23,-4 6 0,-1 1-40,-3 2-143,-4 4 168,7-5 1,-10 1 232,7 1-252,6-7 19,0 3 0,11-6 235,-4 0 26,4 0-237,8 0 548,2-6-313,6 4 1,4-9 62,1 6 0,5-6 195,0 2 0,4 1-187,4-2 1,4 6-49,7-6 1,5 7-140,4-2-6,9 4 0,3 1 1,7 0 1,6 1-200,3 4 0,2-2-72,-2 7 1,3-7 83,-3 2 1,2-4-77,-2-1 1,2 0 105,-7 0 0,-1 0-142,-8 0 1,-3 0 39,-7 0 162,-12 0 0,-3 7 0,-13 0 0</inkml:trace>
  <inkml:trace contextRef="#ctx0" brushRef="#br0" timeOffset="126">427 15197 7963,'0'-8'17,"0"2"1,0 8 585,0 2 0,0 11-161,0 8 0,0 1 130,0 4 1,0-2-172,0 7 1,0 3-147,0 2 1,-2-1-90,-2 0 1,2-3-203,-3 4 0,5-7-252,5 2 0,-2-3-619,7-1 0,-1-6 907,5 1 0,1-7 0,-1 4 0</inkml:trace>
  <inkml:trace contextRef="#ctx0" brushRef="#br0" timeOffset="127">470 15169 8227,'-8'-6'-822,"3"-4"1049,3 4 1,9-2-54,2 3 1,4 4-69,1-4 0,2 3 11,3 2 0,-2 0-163,7 0 1,0 2 18,4 3 1,2-4-115,3 4 0,-3 1 148,3-1 0,4 1-123,1-1 1,3-3-161,1 2 1,1 3 68,0-3 1,4 1-22,0-5 1,9 0 121,1 0 0,1 0 9,8 0 1,-1-5 110,2 1 0,0-6 213,-5 5 1,4-1-93,-4 1 1,0 4 139,-5-4 1,4-1-64,1 1 0,4 0-112,-4 5 1,4-4-32,-4-1 0,6-5 47,-2 6 0,-1-7-77,1 1 0,2-3 112,8-1 0,-4 5-260,4-1 0,-9 2 250,-6-1 0,-1-2 124,2 6 1,-4-1-70,4 1 1,-2 3-50,2-2 1,-4-3-105,4 3 0,-5-1 119,-5 5 1,3 0-247,-3 0 0,-1 0-63,1 0 0,-5 0-116,5 0 1,-6 0 183,2 0 0,-4 0-88,-2 0 0,1 5 120,0-1 1,-2 1 94,-3-5 0,3 0 46,-3 0 1,3-1 164,1-4 1,1 3-154,0-3 0,-1 4 48,1 1 1,-2-5-102,-3 0 0,2 1 27,-7 4 0,5 0 1,-5 0 0,0 0 19,-5 0 1,1 0-55,-1 0 0,-4 0-42,0 0 0,-1 0 41,6 0 1,-2 0-19,-4 0 28,4 0-52,-5 0 0,2 1 5,0 4 1,-5-3 8,4 2 0,-5 3-14,1-3 0,-4 3 27,0-3 1,-1-2-7,0 3 0,-4-2-51,-1 2 0,-4-4 60,4 4-49,-6-3-14,10-2 0,-10 0-9,7 0 1,-7 1-96,2 4-24,-4-4 196,6 6-90,-6-7 262,5 0 0,-6 1-73,0 4 0,0-2 102,0 7 1,-1-6 52,-4 6 0,4 1 82,-4 8 1,-2-3-51,3 3 1,-1 1-160,5-1 0,-2 6-381,-2-1 1,2 1 148,-3-1 1,4 3-942,1-3 0,-7 3 484,-2 1 0,0-4 524,-6-1 0,-2 1 0,-12 4 0</inkml:trace>
  <inkml:trace contextRef="#ctx0" brushRef="#br0" timeOffset="128">711 15794 8026,'0'-7'833,"0"0"-909,0 7 42,0 0 0,8 0 98,6 0 0,7-1 41,7-4 0,2 2-146,4-7 1,2 6 130,7-6 0,-1 7-115,1-2 0,-2-1 84,-3 1 1,3-4 6,-3 4 1,-2-1-9,2 1 1,0 3 66,5-2 0,-1 0-43,1 0 0,0 2-20,-1-3 1,6 4-137,-1 1 0,5-2 126,-4-3 1,-1 4-138,-4-4 1,-1 3 120,1 2 0,4 0-7,1 0 0,4 0 119,-5 0 1,5 0-123,-4 0 0,4 0-48,-5 0 1,1 0 60,-6 0 1,1 0-23,0 0 0,1-4 33,3-1 1,-1-1-96,6 1 0,-4 2 19,4-7 0,-6 6-16,1-6 0,-3 5 82,-1-4 1,0 6-1,-1-2 1,1-1 123,-1 1 1,1 0-88,0 5 0,4-1-31,1-4 1,-1 3 8,-4-2 0,1 0-84,3 0 0,-3 2 35,4-3 0,-9-1-4,-1 1 1,-1 1 49,1 4 0,3-5-14,-4 0 1,5 0-80,0 5 1,-1-1 55,-3-4 0,2 3-40,-7-2 0,5 2 45,-5 2 0,0-5 13,-4 1 0,-1-1 16,0 5 1,1 0 0,-1 0 0,-2-5-50,2 0 0,-3 1 9,8 4 1,-1 0 118,1 0 1,-3 1-96,3 4 1,-3-3 155,-1 2 1,-2 3-79,-4-3 1,4 1 74,-3-5 1,3 0 22,1 0 1,-1 0 113,-3 0 0,3 0-116,-4 0 0,4-5-40,2 1 1,-1-6-158,1 5 0,-6 1 89,1 4 1,-5-5-206,5 0 1,-7 0 133,2 5 1,-8 0-775,-2 0-4,-5 0 215,2 0 1,-9 12 534,-7 2 0,-12 16 0,-14 0 0</inkml:trace>
  <inkml:trace contextRef="#ctx0" brushRef="#br0" timeOffset="129">15484 11629 8319,'-2'-13'-27,"-3"4"1,4 1-27,-4 3 0,-1 2 375,1-6-193,-6 5 0,3-7-68,-6 7 0,-1-1 58,1 5 1,0-5-151,0 0 0,0 1 68,-1 4 1,-5 0-5,-4 0 0,-1 0 4,1 0 0,-3 0-113,4 0 1,-4 0 123,-2 0 0,1 0-7,-1 0 1,1 0-13,0 0 0,-1 0 6,1 0 0,-2 0 61,-3 0 1,1 4-24,-6 1 1,0 2 17,-5-3 0,6-1-77,-1 7 0,-2-2 1,-7 1 0,3 4-77,-4-4 0,2-1 101,-1 2 0,-2-2-98,-3 1 0,-3 4 81,2-4 1,-2 4-87,-2 1 1,-1 0-197,-4 1 0,-3-1 231,-6 0 1,-3 2-8,34-7 1,-1 1 0,0-2 0,-1 1-296,-7 2 1,-2 2-1,-3 1 1,-1 0 224,-6 3 1,-1-1-1,-2 2 1,-2-1 51,-2 0 1,-1-1 0,3-1-1,-1 0-211,-4 2 0,0 0 0,4-2 0,0 0 278,-2-2 0,0 2 0,5 2 0,-1 1 17,-4 1 1,0 0 0,5-1 0,-1 0-34,-6 1 0,0 0 0,1 0 0,1 0 4,-2 2 0,0 0 0,-3 1 1,-1-1 4,-1 0 0,0 1 1,24-7-1,0 1 1,0 0 7,-23 8 1,-2-1 0,22-6 0,-1-1 0,0 0-7,4 0 0,0 0 0,-1 0 0,-1-1 0,-1 0 0,0 1-4,1 1 0,1 1 0,-1-1 0,0-1 1,-1-1-1,0 1-236,-2 1 1,0 1 0,0-1 0,2-1 0,0 0 0,1 0 231,0 1 0,0 1 1,1-1-1,0-1 1,0-1-1,1 1 38,-1 1 1,1 1 0,0-1 0,-24 7 0,1 0-16,-1 2 0,0 0 1,1-3-1,0 0 7,-1 0 1,0 1-1,3-2 1,1 0-225,1 0 0,0-1 1,1 0-1,-1 1 204,-5-1 0,1 0 0,4 1 0,1 0 89,-1 2 0,0 0 1,5-4-1,1 1-122,-4 3 0,0-1 0,7-2 0,-1-1 130,-1 4 1,0 0-1,1-2 1,2 0-69,6-1 0,1 1 0,-2-1 1,1 0 40,2 0 0,2 1 0,2-1 1,1 1-63,-2-1 1,1 0 0,4 0 0,0-1 3,0-1 0,0 0 0,1 2 0,-1-1 178,0-1 0,0 0 0,2 1 1,-1 1-242,-1 0 1,0 1-1,7-2 1,1 1 536,-35 17 1,5 1-483,-5-5 1,8-1 161,2-5 0,10-6-95,5-3 0,9-3 736,4-2 0,6-1-797,4-4 0,4 2 1023,6-6-1001,-1 6 0,3-8 910,2 7-1008,-2-7 0,8 8 261,-5-6 0,4 4-395,-4-4 187,6 6 1,-10-5-35,3 4 0,3 1 18,-3-6 0,5 4 4,-4-4 0,4 4 11,-4-4-1,5 0 260,-2-5-242,6 0-149,0 0 150,0-6 0,0 2-310,0-5 1,2 1-25,2-2 1,3-2-364,2 2 461,4-2 1,-7-2-79,4-1 0,1 1 173,-6 0 0,4 0-77,-4-1 1,4-4 191,-4 1 1,6-6-101,-1 5 1,-3-5 138,3 5 1,-1-6-27,6 1 1,-6-1 49,1 1 0,-3-1-48,3 6 0,3 0 114,-4 5 1,-3 0 137,-1-1-197,-3 8 388,-2-6-257,0 11 0,0-2-154,0 8 0,-2 0 93,-3 5 0,-3 2-4,-6 8 0,5-3-27,-1 3 0,1 1 0,-5-1 1,-2 5 57,-3-5 1,3 6-82,-3-1 0,2 1 155,-2-1 0,3 3-66,-3-4 0,-2 4 78,2 2 1,-1-1-136,1 1 1,3-1-1,-3 0 0,5 1-29,5-1 1,2-6-126,7-3 1,0 2-126,0-2 182,0 0 0,8-7 32,6-2 0,4 1-8,10-6 0,-1-1 316,11-4 0,0-1-26,4-4 1,6-4-34,-1-10 1,1 3-216,-6-3 0,-1 8-79,-3 1 1,3 7-973,-3-2 1,-3 4 188,-2 1 787,-9 6 0,-4 21 0,-5 11 0</inkml:trace>
  <inkml:trace contextRef="#ctx0" brushRef="#br0" timeOffset="130">939 15226 8180,'0'-21'10,"0"5"228,0-3 585,0 10-18,0-4 303,0 12-870,0-6 1,0 19 44,0 2 0,-5 9-222,0 1 1,1 8 123,4 1 1,1 6-271,4-1 1,-2-1-386,7 1 1,1-5-514,8 5 1,-2-2 982,7 2 0,-1-3 0,6-7 0</inkml:trace>
  <inkml:trace contextRef="#ctx0" brushRef="#br0" timeOffset="131">1579 15254 8022,'0'-14'-208,"0"6"1,1 2-23,4 6 1,1 1 1202,4 4 1,-2 5-353,-4 9 1,-2 3-188,3 6 0,-4 1-129,-1-1 1,0 2-56,0 3 1,0-1-594,0 6 0,5 0 267,0 4 0,1-4-1131,-1 0 0,4-6 1207,10 1 0,-3-3 0,5-2 0</inkml:trace>
  <inkml:trace contextRef="#ctx0" brushRef="#br0" timeOffset="132">2318 15226 9381,'-2'22'833,"-2"-3"1,0 3-439,-5 2 1,4 4-88,-4 5 0,4-3-252,-4 3 1,5-3-365,0-1 0,2-1-426,2 1 0,6-7 633,4-3 101,9-3 0,9-8 0,9-2 0</inkml:trace>
  <inkml:trace contextRef="#ctx0" brushRef="#br0" timeOffset="133">2830 15155 8157,'-8'0'493,"-5"0"1,12 1 441,-4 4 0,-1 3-218,1 6 0,-5 0-71,6 1 0,-6 5-529,5 4 1,1 1-483,4-1 1,1 7-367,4-2 0,8 4 731,6 0 0,12 3 0,-1 7 0</inkml:trace>
  <inkml:trace contextRef="#ctx0" brushRef="#br0" timeOffset="134">3370 15368 8021,'-16'-21'0,"-1"6"1211,12-4-748,0 3 0,5 2-24,0-1 0,5 6-229,0-1 1,1 7 0,-1-1 0,3 2-648,6 2 0,0 0 318,0 0 1,2 2-323,3 2 0,-3 6 264,3 9 177,-3-3 0,-2 10 0,0-3 0</inkml:trace>
  <inkml:trace contextRef="#ctx0" brushRef="#br0" timeOffset="135">3811 15311 8118,'1'-13'125,"4"4"248,-3 3 1410,4-1-624,-6 6-1661,0-6 0,5 9 276,-1 3 1,8-2-307,-3 6 0,4 1 532,1 4 0,6 0 0,3 1 0</inkml:trace>
  <inkml:trace contextRef="#ctx0" brushRef="#br0" timeOffset="136">4152 15283 8118,'8'-2'0,"-3"-3"0,1 2 0,-1-6 1145,6 6-221,-10-4 104,12 7-325,-5 0-1208,6 0 0,0 7 328,1 2 177,-8 4 0,6 1 0,-5 0 0</inkml:trace>
  <inkml:trace contextRef="#ctx0" brushRef="#br0" timeOffset="137">4678 15055 8036,'-8'0'1887,"-3"2"-1027,6 3 1,-1 4 74,1 10 0,2 5-480,-6 9 0,6 3-157,-2 7 1,3 7 46,2 7-661,0 0 0,7 19 1,0-3-1</inkml:trace>
  <inkml:trace contextRef="#ctx0" brushRef="#br0" timeOffset="138">11958 10876 8414,'-15'0'33,"1"-5"158,0 0 1,-7 2 170,-2 8 0,1 4-83,-2 10 0,0 5-177,-4 9 1,4 3 152,0 7 0,5 6-72,-4 3 0,4 5-210,-5 5 0,5-4 199,-5 4 1,7 1-17,-2-2 0,3 6-30,2-6 1,6-1-302,3-8 0,4-3 91,1-6 1,11-7-274,3-2 1,10-8 181,-1-7 1,11-1-69,4-14 1,3 1 24,1-5 1,6-6-147,-1-4 1,2-9 2,-2-4 1,-2-4-98,2-2 1,-3-4-48,-1 0 1,-7-8 203,-3-2 1,1-1 105,-6-8 1,2 0 194,-11-5 0,0 0 0,-5 0 0,-6-1 64,-3-4 1,-11 4 33,-9-4 0,0 10 253,-9 5 1,-5 3 602,-4 1 1,0 8 388,5 7 1,-1 1-720,1 8 0,6 5-430,3 4 1,3 7 58,2-2 1,1 5-1445,4 5 1,4 9 1190,10 10 0,9 9 0,8 3 0</inkml:trace>
  <inkml:trace contextRef="#ctx0" brushRef="#br0" timeOffset="139">13834 10975 8230,'-14'-19'0,"0"0"0,0 0 22,-1 5 1,-4 1 189,1 4 1,-8 3 54,3 6 1,-6 0-19,-4 0 0,-2 7 16,-3 8 0,-4 5 92,-1 9 0,-1 10-191,-8 4 1,23-15 0,1 2-148,-3 0 0,0 2 0,0 3 0,2 2 113,3 1 1,0 0 0,-1 2 0,0-1-75,3-3 1,1-1-1,2 2 1,2 1 46,-9 28 1,6 2-143,8-2 0,7-4-102,7-10 1,13 2-101,11-7 1,14-1 66,4-8 1,10-3 80,0-7 0,8-6-314,2-3 1,6-9 155,-2-6 1,10-10-107,-36 0 1,1-2 0,-2-2 0,1-1 166,0-2 0,0-2 1,-2-4-1,-1 0-12,1 0 0,-1 0 0,2-6 1,0-1 139,-1 3 0,0-1 0,-1-2 0,-2-2 47,-3 0 0,-2-1 0,1 1 0,-2 0-210,18-29 1,-2-5 115,-12 0 1,-8-2 523,-16 7 1,-2-8-239,-7 8 1,-13 2 554,-6 3 0,-12 6-82,-7-1 1,-5 9 309,-4 5 1,2 7-516,-2 3 0,0 5-21,4-1 0,-1 5-1061,11 5 1,-2-3 435,2 8 1,1 15 198,-6 17 0,7-1 0,-3 16 0,4-1 0</inkml:trace>
  <inkml:trace contextRef="#ctx0" brushRef="#br0" timeOffset="140">11787 13534 8442,'-21'0'-966,"6"-5"724,-4 1 1,1-1 789,-1 5 0,2 0-62,-7 0 0,2 8-204,-2 6 1,-2 2-41,2 7 1,-3 3-84,-1 7 1,-2 3 125,-4 7 0,3 3-30,-7 6 1,2 1-288,-2 14 1,3-1 343,6 5 1,3 0-212,2 0 1,5 1 81,9-1 1,4-2-490,6-3 1,10-1 55,9-3 1,3-10-452,11 0 0,3-14 168,2-10 1,5-7-5,4-12 0,-3-4 182,4-10 0,-2-4 2,1-10 1,2-8 234,3-6 1,3-11-310,-2 1 0,-5-7 526,0 2 0,1-10-26,-2 1 1,-6-3 53,-7 3 1,-11 0 91,-4 0 1,-9-4 14,-6-1 1,-10-4 78,-8 4 0,-7 2 277,-7 8 0,-2-2-5,-3 7 0,1 1-182,-6 8 1,7 5 390,-3 9 0,6 5-281,4 10 1,-1 2-758,6 7 0,2 15 96,7 8 148,4 17 0,6 4 0,0 5 0</inkml:trace>
  <inkml:trace contextRef="#ctx0" brushRef="#br0" timeOffset="141">13749 13605 8398,'-2'-14'-505,"-2"0"1,2 4-27,-3 1 1107,4-1 1,-6-4-138,-2 0 1,1 6-85,-1 3 0,-6 2-120,-4-2 1,-6 4 7,1-4 1,-1 3 41,1 2 0,-2 2-25,2 3 1,-3 3-224,-1 6 1,-1 6 168,1 4 0,-2 11-239,-3 7 1,3 7 68,-4 8 1,4 6-111,2 4 1,0 2 219,-1 2 1,5 0-7,1 1 0,10-8-104,-1-2 1,4-4-7,1-1 1,6-6-275,12-4 0,2-3 151,13-1 0,0 0-345,4-1 1,7-5 180,3-4 1,3-9-101,1-6 1,-2-8 101,3-5 0,2-7 119,12-7 0,-5-9-38,1-15 1,-1 0-81,5-10 1,-1-1 272,1-8 0,-5-5-74,1 0 0,-6-6 90,-21 28 0,0-1 0,-3-2 1,0 0-58,1 0 0,-1 0 0,-1-2 1,-3 0 46,-2 2 1,0 0 0,-1-2 0,-1-1-5,4-34 1,-6 5-16,-9 8 1,-10 6 239,-8 3 0,-8 9 583,-11 6 1,-4 13-74,-5 1 0,-4 9-206,3 5 1,-1-1-526,11 6 0,0 1 387,4 4 0,5 6-1683,1 3 0,5 12 1271,-1 7 0,-3 13 0,0 10 0</inkml:trace>
  <inkml:trace contextRef="#ctx0" brushRef="#br0" timeOffset="142">12754 16519 8160,'-14'-14'241,"-2"-5"178,-3 0 1,3 0-160,-3 5 0,8 2 37,1 2 1,-1 4-133,-8 6 0,2 0-164,-7 0 0,1 8 95,-6 6 1,-1 8 85,-3 11 0,-3 5-42,-7 9 0,0 4-192,1 6 1,4 3 181,0 6 0,8-4-60,2 9 1,7-5-118,11 1 0,6-3-89,8-2 0,9 0-266,6-1 1,13-6-306,1-12 1,6-8 305,4-7 1,1-7 123,4-12 0,-3-2 31,8-7 0,-1-13 56,5-6 1,-7-13 21,-2-5 1,0-6 0,0-5 0,1-2 184,-2-7 1,-9-5 136,0 1 1,-13 1 118,-6 8 0,-9 1-107,-5 4 1,-12 6 236,-7-7 1,-11 12-133,-8-7 0,-7 5 236,2 1 1,-1 2-121,1 6 0,1 7 255,4 3 1,8 5-227,-3 5-462,9 2-2123,-2 7 2263,19 7 1,17 7-1,15 8 1</inkml:trace>
  <inkml:trace contextRef="#ctx0" brushRef="#br0" timeOffset="143">13991 16775 8260,'-10'-6'-646,"1"-3"0,1-4 662,-2-1 0,-1 4 443,7 1 1,-7 1-186,1-2 1,-3-1 67,-1 7 0,0-3-110,0 3 0,0 2-21,-1-3 0,-5 5-112,-4 5 1,-3 4 73,-1 10 0,-1 4-19,1 5 0,-1 8-21,1 7 0,-5 7-17,0 12 0,0 9-313,17-31 1,3 1-1,2-2 1,2 1 264,1 0 0,1 0 0,-1 33-497,8-2 0,13-13 140,6-10 0,13-6 15,6-4 0,9-9 72,5-10 0,-1-10-213,1-4 1,-6-3 141,1-2 1,-1-8 164,1-7 0,-1-11 31,6-12 0,-5-5 7,6-4 0,-3-4 220,2-6 0,-24 26 0,-2-3-235,-2-1 0,-1-1 1,1 1-1,-2-2 144,-2-3 0,-2-1 0,11-33 16,-10-2 0,-12 3 121,-7 2 1,-12 7 290,-12 2 1,-6 11-21,-8 9 0,-1 5 192,-13 9 0,4 6-204,-4 3 1,11 9-311,-2 6 1,7 2 39,3 2 0,6 3-2038,13 7 1853,6 6 0,-5 12 0,5 0 0</inkml:trace>
  <inkml:trace contextRef="#ctx0" brushRef="#br0" timeOffset="144">5332 15098 8477,'-8'-2'-67,"3"-2"200,4-4 0,1-7 60,0 1 1,8 5 91,6-1 0,2 2-324,7-1 1,3 1-62,7 3 1,3 4-66,7-4 0,1 3 160,4 2 1,2 0-108,7 0 0,0 0 105,0 0 0,0 0 38,-1 0 0,1 0-165,0 0 1,0-1 163,0-4 0,-2 3-52,-3-2 0,-3 2-17,-6 2 1,-8 0-312,-7 0 313,1 6 0,-14 2-24,4 7 1,-9-6 337,-5 0-306,-4 1 0,-1 4 268,0 0-59,0 1 0,2-3-144,2-2 0,0 1 50,5-6 0,-4 6 34,4-2 1,1-1-42,4 1 1,0 1 7,0 4 0,-4 0 158,-1 1 1,-5 0-126,0 4 1,-2 3 250,-2 7 0,0-1-53,0 1 1,0-1-295,0 1 0,0 4 15,0 0 0,0 0-180,0-4 1,1-1-197,4 0 0,-3 2-1259,3 4 1596,2-4 0,-5 4 0,4-5 0</inkml:trace>
  <inkml:trace contextRef="#ctx0" brushRef="#br0" timeOffset="145">5190 15553 8199,'-14'0'-565,"6"0"747,1 0 0,11-2-77,5-3 1,7 4 130,12-4 1,13 4-84,7 1 0,10 0 5,4 0 0,11-5-294,-2 0 1,-31 2 0,0 1 186,41 2 1,-4 2-9,-1 3 1,-3-4-122,-2 4 1,-2-3 40,-2-2 0,-4 0 90,-6 0 0,-7 4-394,-2 1 0,-12 0 117,-8-5 0,-5 1-730,-9 4 561,-6-3 1,-4 6-292,-8-4 684,-11-2 0,-7 4 0,-6-6 0</inkml:trace>
  <inkml:trace contextRef="#ctx0" brushRef="#br0" timeOffset="146">5574 15041 8217,'-7'-8'-816,"6"0"407,-4 3 665,4 4 1,1 1-89,0 9 1,0 10 173,0 5 1,0 4-52,0 6 0,-5 0-52,0 4 1,0 3-150,5-3 1,0 2 4,0-2 1,-4 1-284,-1-6 0,0 5 114,5-5 1,0-1-556,0-8 0,6 1 106,4-6 523,-4 6 0,13-9 0,-3 4 0</inkml:trace>
  <inkml:trace contextRef="#ctx0" brushRef="#br0" timeOffset="147">5801 15112 8217,'-9'-5'-453,"-1"1"182,7-1 572,-3 5 0,1 6-72,0 4 0,1 9-53,4 4 0,0 4-95,0 2 0,0 1-20,0 3 0,0-3-118,0 3 0,6 2-257,3-2 0,4-5-298,1-4 1,0-3 611,1-3 0,5 8 0,2-10 0</inkml:trace>
  <inkml:trace contextRef="#ctx0" brushRef="#br0" timeOffset="148">6086 15098 8217,'0'-8'-66,"0"3"5,0 10 0,0 4 264,0 10 1,-5 3 37,0 7 0,-4 6 44,4 3 0,0-4-95,5 0 0,0 0-238,0-1 1,0-4 65,0-5 1,7-1-445,2 6 0,4-7 17,1-3 1,0-5-730,0-5 1138,1 4 0,5-11 0,2 4 0</inkml:trace>
  <inkml:trace contextRef="#ctx0" brushRef="#br0" timeOffset="149">6470 15140 8217,'-8'0'-555,"-3"2"388,6 3 1,-6 9 882,1 10 1,2-2-204,-1 2 1,4 4-339,-4 5 0,6 0-238,-2-4 0,2-1-476,-2 1 1,3 4 260,-2 0 278,-4 6 0,0-9 0,-6 5 0</inkml:trace>
  <inkml:trace contextRef="#ctx0" brushRef="#br0" timeOffset="150">5531 15055 8216,'-9'0'-769,"-1"0"1,1 5 1045,-6 0 1,1 6-35,0-2 1,0 4-65,0 1 1,-1 5-157,1 0 1,0 0-8,0-5 1,1 0-13,4 1 0,-2-1-154,6 0 0,0-5-266,5 1 0,2-2 212,2 1 1,4-2 203,7-7 0,-1 0 0,0 0 0</inkml:trace>
  <inkml:trace contextRef="#ctx0" brushRef="#br0" timeOffset="151">5517 15212 6658,'-10'7'528,"1"-2"1,-1 3-226,-4 2 1,5 1-113,-1-2 1,1 5-44,-5 1 1,-1-1-89,1 5 0,5-3-230,-1-2 1,7 5-307,-2 0 1,4-5 291,1-5 0,4-4-256,1 5 0,6-7 155,-1 1 1,-2-2 284,1-2 0,-4 0 0,4 0 0,-4-2 0,5-2 0,-7 1 0,1-7 0,0 2 0,0-1-56,-2-4 123,4 11 454,-6-4-300,0 6 0,-1 2 85,-4 2 0,-5 4 1,-8 7 1,0-1-117,-6 0 1,7 5-82,-2 0 1,-1 0 45,1-5 0,0 0-507,4 1 248,8-1 103,0 0 0,20 0 0,3 0 0</inkml:trace>
  <inkml:trace contextRef="#ctx0" brushRef="#br0" timeOffset="152">5815 15098 8237,'-14'0'0,"0"0"-152,0 0 0,3 0 245,-3 0 1,3 1 54,-8 4 0,1 8-40,-1 6 0,-1 6-5,-4-1 0,2 3-109,3 1 0,5-4 21,-1-1 1,1-5 99,5 1 0,2-3-439,3-2 244,2-6 0,8-2-293,4-6 1,9 0-27,5 0 0,-2-5 399,1 0 0,7-12 0,7 1 0</inkml:trace>
  <inkml:trace contextRef="#ctx0" brushRef="#br0" timeOffset="153">5844 15254 7004,'-14'0'933,"-1"0"-648,1 0 0,-5 2 65,0 3 0,-4-2-247,4 6 1,-5 1 111,5 4 0,-5 0-211,5 0 0,0 1 127,5-1 0,6 0-916,4 0 60,2 0 184,2 1 1,11-3 164,3-2 1,10-4 78,0-6 1,-2 0 296,1 0 0,-4-5 0,5 1 0,-5-6 0,5 5 0,-7 1 0,4 4 8,-13 0 242,-2 0 37,-6 0 1,-6 1 167,-4 4 1,-3-2 44,-1 7 1,-5-3-115,0 3 1,0 3-274,5-4 0,0-1 143,0 1 0,1-4-287,4 5 1,2-6-302,7 6 1,2-5-1024,3 4 1355,3-6 0,18 10 0,4-5 0</inkml:trace>
  <inkml:trace contextRef="#ctx0" brushRef="#br0" timeOffset="154">6114 15126 8237,'0'-14'0,"0"0"124,0 0 1,-2 1 98,-2 4 1,1 2-197,-7 7 0,-4 0 49,-5 0 0,-2 7-34,2 2 1,-3 5 17,-6 5 1,1 3-153,3 7 1,4-7-3,6-3 1,1 1 125,3-1 0,4-5-620,6-4 314,0-1 1,6 4-78,4-3 1,9-4 149,5-6 0,1-2-86,-1-2 1,1 0 153,-6-5 1,4 4 132,-4-4 0,0 4-103,-4-5 1,-1 6 102,0-6 0,-4 6 635,-1-6-387,-6 7 809,4-10-336,-7 12-370,0-6 0,-7 7-166,-2 0 0,-4 0 33,-1 0 0,0 7-248,-1 2 1,1 4 119,0 1 1,0 0-291,0 0 1,1 1-48,3-1 0,-1-5-165,7 1 0,-1-1 89,5 6 0,1-8-39,4-2 0,3-3 135,6-2 0,1 0 21,-1 0 0,0 0 126,0 0 0,0 0 80,1 0 0,-6-5 177,1 0 34,-7 1 0,5 4 522,-4 0-478,-2 0 1,3 0 49,-10 0 1,-3 4-92,-6 1 0,0 6 124,-1-1 0,1 1-145,0-2 1,1 4-10,4-4 0,-4 2-281,4-1 1,1 2 64,-2-2 0,7 2-1138,-2 3 631,4-1 1,2-1 538,4-4 0,9 4 0,9-5 0</inkml:trace>
  <inkml:trace contextRef="#ctx0" brushRef="#br0" timeOffset="155">6384 15112 8237,'-14'-14'-645,"5"4"451,-1 1 1,1 6 828,-6-2 0,6-1-176,-1 1 0,1 0-344,-5 5 1,-5 7-38,0 2 1,-5 4-232,5 1 0,0 5-27,5 0 0,0 0 144,0-5 0,6 0-351,3 0 138,3 1 87,2-1 0,7-6 27,2-4 0,5-2-146,5-2 1,3 0 35,7 0 0,-1-2-95,1-2 1,-6 2 274,1-3 1,-5 4 64,5 1 0,-12 0 277,3 0-140,-4 0 645,-3 0-511,-2 0 0,-12 5 4,-4-1 1,-4 7 34,-5-1 1,3 1 67,-3-2 1,-1 4-232,1-4 1,0-1 7,4 2 0,6-5-539,0 4 307,5-6 1,-2 5-505,6-3 1,2-4 203,2 4 0,4-3 31,6-2 0,5 0 26,0 0 0,0 0 67,-4 0 1,-6 0 310,1 0 1,-6 0-228,6 0 509,-7 0 1,3 1-178,-6 4 0,-1-2 303,-4 7 0,2-6-114,-7 6 0,-4-1 47,-5 6 1,-1-1-137,1 0 0,3 0-61,-3 0 0,3 1-364,2-1 0,4-5 147,1 1 0,6-1-675,-2 6 1,11-6 81,8 1 608,1-7 0,12 3 0,-5-6 0</inkml:trace>
  <inkml:trace contextRef="#ctx0" brushRef="#br0" timeOffset="156">6697 15084 8155,'-6'-15'197,"-2"8"0,-6-5 151,-1 8 1,1-1-234,0 5 0,0 2 155,-1 2 1,1 4-281,0 6 0,-2 5-44,-3 0 0,3 7-47,-2-3 1,6-1 111,3 2 0,1-7-140,-1 2 1,2-3-68,7-2 1,0-4 54,0-1 0,3-5-113,7 0 0,-1-2 34,10-2 1,2 0-150,-2 0 0,6-6 37,-1-4 1,-2-1 64,2 2 1,-7-4 269,2 3 0,-5 3-54,-4-3 238,2 7-176,-10-3 410,4 6 1,-7 1-192,-4 4 0,-3-2 274,-6 7 1,0-1-106,-1 5 0,0 0 50,-4 1 1,3-1-248,-3 0 1,3-4 76,2-1-143,6 1 0,-3-1-151,6 0 0,2-5-719,8 0 0,-1 3 394,11-3 0,-4 1-296,8-5 1,-2 0 230,2 0 0,-3 0 30,3 0 1,-3 0 374,-2 0 0,-5 0-8,1 0 1,-7 2 380,2 2 0,-4 0-222,-1 5 1,0-4 145,0 4 0,-6-1-28,-4 2 0,3 2 205,-3-2 1,1 1-133,-6-2 1,1 2 16,0-6 0,4 5-231,1-6 1,4 6-200,-4-5-538,6 6 0,-4-8 369,7 6 0,5-4-436,0 5 0,11-7 293,-2 1 1,5-2-16,0-2 1,-4 0 397,4 0 0,-3 0 0,-2 0 60,1 0 118,-1 0 1825,-6 0-1494,-2 0 1,-12 5 355,-4-1 0,-2 6-278,-3-5 0,0 6-43,-4-2 0,4-1-271,1 2 1,2-6-285,7 6 1,0-1 272,5 5-262,0 1 0,6-1 0,2 0 0</inkml:trace>
  <inkml:trace contextRef="#ctx0" brushRef="#br0" timeOffset="157">6669 15183 8310,'0'-16'-114,"0"-3"1,6-3 193,3-6 0,4-5-52,1-1 1,7-5 85,2 1 0,11-3-65,4-2 0,7-6-565,3-3 0,5-5 529,-26 27 0,-1-1 0,1 0 1,1 0-2,0-4 0,1-1 0,-1 2 0,1-1 22,-1-5 0,0-1 0,3 1 0,0 0 1,0-3 1,0 0 0,2 0 0,2 1-86,-2-1 1,0 1-1,-2 2 1,0 1 39,-3 1 1,0 0-1,1-1 1,-1-1-214,-1 0 0,-2-1 1,1 0-1,-1-1 227,1-1 1,0 0 0,-2 0 0,0-1-55,1-1 1,2 0 0,1 1 0,1 0 35,1-3 1,1-1 0,0 2 0,0-1-9,-3-1 1,1 1-1,-2 2 1,1 2-32,-2 4 1,0 2 0,-2 0 0,-1 1-114,15-21 1,-4 5 31,-11 14 1,-2 8 79,-7 7 0,-6 10 59,-3-1 232,-4 9 0,-7-1-151,-4 6 1,-2 0 1059,-2 0-887,-1 0 0,3-2 138,2-3-163,-2 4-255,10-12 1,-9 10 91,6-7 1,-6 7-242,2-1 1,-4 4 68,-1 4 1,-7 9-20,-2 6 0,-6 6 20,-4-1 0,1 3-86,-6 1 0,2-4 112,-2 0 0,2-7-3,3 2 0,7-3 153,-2-2 0,9-5-90,0 1 1,3-7 327,2 2-205,6-4 1,2-2-36,6-4 1,6-3-60,4-6 1,9 0 12,4-1 1,7-3-27,8-1 1,0-5-9,10 5 0,-3-5 3,3 5 1,-4 0 10,3 5 0,-2 1 58,-3 4 1,-1 1-65,-3 3 1,-3 4 157,-7-4 0,-5 5-38,-4 5 1,-4 3-17,0 6 1,-3 2-109,-2 3 1,-4 3-9,-6 6 1,0 2-522,0 3 1,-2 7 530,-2 12 0,-17 13 0,6-26 0,0 1 0</inkml:trace>
  <inkml:trace contextRef="#ctx0" brushRef="#br0" timeOffset="158">6924 15283 8311,'-9'-7'-548,"0"-2"1,7-4 530,2-1 1,9 3 222,15-3 1,3 1-146,16-11 1,-2 7 4,11-2 0,0-1-262,5 1 0,6 0 254,3 4 0,5 3-263,5 2 1,-1-2 226,-35 7 1,0 0-1,2-1 1,0 0-1,0-1 0,1-1 0,4-1 0,1-2-1,-3-1 0,0 0 1,3-1-1,0-1-2,2 0 0,0 0 0,-4-2 0,-1-1-10,-2 0 1,0 0-1,-1-1 1,0-1 12,-4 2 0,-1 0 1,1 1-1,0 1-124,33-9 1,-8-1 15,-6 6 0,-8 0-133,-11 5 0,-5 6-31,-9 3 0,-3 3-341,-7 2 596,-6 0 0,-4 2-102,-8 3 1,-6 3 383,-9 6 1,-4 0-410,-11 0 0,-2-1 265,-7-4 0,1 3-155,-1-8 0,0 1 191,1-5 1,4-6 28,0-4 1,6-7 36,-1-2 1,3-5-79,2 5 1,6-4 445,3 4-160,3 0-207,8 4-230,2 1 1,9 2 83,6 2 0,2 2-191,13 3 0,0 4-25,4-4 1,1 4 92,-1 1 0,7 6 103,3 3 1,-3 4-9,-2 1 1,-3 5 3,-2 0 0,-1 6-37,-3-1 0,-9-2 32,-5 2 1,-7 0 5,2 4 0,-5 2-109,-5 3 0,-4-1-76,-10 6 0,-10 4-240,-9 6 1,-4 4-47,-6-5 0,2 7-2344,-6-2 2738,-6 3 0,27-28 0,-1-2 0,-2 1 0,1 1 0,2-1 0,1 1 0,-29 29 0</inkml:trace>
  <inkml:trace contextRef="#ctx0" brushRef="#br0" timeOffset="159">6896 15666 8277,'-14'-11'-5,"0"-3"1,1 2 403,3 2-166,4 7 0,8-2-141,2 10 0,6 3-257,9 6 0,5 5 204,9 0 1,8 6 106,6-1 0,7 3-138,-2 1 1,5 1-236,5-1 1,2 7 159,7 3 0,-33-17 1,0 0 22,0 3 1,0 0 0,0-1 0,0 1 30,-2 4 1,-1 1-1,3 0 1,0 0 10,0 4 1,0 1 0,0 0 0,0 0-73,-3-3 1,1-1 0,0 1 0,0 0-14,2-2 1,0-1-1,-2-2 1,1-2 20,1 0 1,0 0 0,30 18-26,-2-4 0,-9-1 42,4-4 1,-5-2-18,5 7 0,-9-1-22,-4 1 1,-6 1 55,-4-6 1,-4 0 12,-11-4 1,1-2-30,-10-4 1,3-2 245,-7-7-248,-4-6 72,1-2 0,-7-12 271,0-3 0,0-10-490,0-5 1,-5-3 71,0-1 1,-6-1-150,2 1 1,-4-1 78,-1 1 1,0-5 38,-1 0 1,-4-7 155,0 2 0,-4-1 0,4 1 0,-5-2 0,5 7 0,-5 0 0,5 4 0,-4 3 122,4 2 1,0 3 0,5 7 0,-1 2 253,1 2 0,5 4-103,-1 6 0,7 6 78,-2 4 0,4 8-187,1 6 1,1 3 17,4 1 1,5 1 33,8-1 1,5 6-32,5-1 0,0 0-212,1-5 1,-1 1-45,1-1 1,-2 1-61,-4-1 1,-2 0 107,-7 1 0,-1-7 20,-4-3 0,-2 1 198,-7-1 0,-7 0-114,-2-4 0,-10-1 167,-5 0 0,-9 0-93,-5 0 0,-5-1-179,-4-3 0,3-4-241,-4-6 0,-1 0 265,2 0 0,-7-13 0,4-3 0</inkml:trace>
  <inkml:trace contextRef="#ctx0" brushRef="#br0" timeOffset="160">32388 14998 8178,'-1'10'848,"-4"-1"1,2-6-385,-6 2-464,-1-3 0,-4-9 0,0 0 0</inkml:trace>
  <inkml:trace contextRef="#ctx0" brushRef="#br0" timeOffset="161">2702 7720 18784,'14'0'-1146,"0"0"794,13 6 0,0-5 240,16 4 1,-2-5 72,11-5 36,-6 4 0,9-12 147,-3 4 0,6-4-14,-1-1 1,3 1-124,-7 4 1,-3-2 299,2 6-1440,7 0 1189,-7 5-240,16 0-60,-16 0 44,24 0 1,-4 0-17,-29 0 1,0 0 90,-1 0 0,1 0 0,1 0 0,0 0-93,-1 0 0,0 0 0,1 0 0,-1 0-108,32 0 1,6 0 84,-5 0 1,3 5 1,-8 0 0,3 6-293,-7-2-949,-4-2 1220,0-1-124,0 0 61,2-4 79,0 4 138,4-6 0,-15 5-59,3 0-769,-4-1 888,4-4 1,-6 0 162,-4 0-98,-3 0 1,-1-4 0,-2-3 242,-3-1 0,2 0-205,-7-1 0,0-4 1219,-5 4-980,-5 3 707,3-7-855,-10 11 441,5-4-458,-7 6-259,-6 0-352,4 0 175,-10 0 38,4 0 206,-12 0 0,-2 5-46,-6-1 80,-7 1-7,-1-5 1,-1 0 0,-1 0-22,-1 0 0,-4 0 109,-4 0 0,1-5-144,-6 1 142,1-1-557,-6-1 442,0 4 0,-6-9-111,-3 6 150,-9 1 1,-4 4-7,-6 0 1,30 2 0,0 2 13,-2 0 1,0 1 0,1 2 0,1 1 13,0 1 1,1 1 0,0-3 0,-1 0 17,-1 0 0,-1 0 0,3 0 0,0 0 14,-1-2 0,1 0 0,-34 1-7,-2-1 0,8-4 18,2-1 0,1 0-47,-2 0 99,-2 0-123,4 0 0,-6 0-56,0 0 48,0 0-1282,6 0 1306,-4 7 0,4 1 23,-6 6 16,0 0 1,-5 2-34,0 3 0,2-4-63,7 4 1,9-4 85,6-6 0,6 2 27,-1-6 71,9 0-126,3-5 0,13-2 3,3-3 0,3-3-123,2-6 200,0 0-426,6 0 1233,-5 6-1142,12-5 210,-6 5-248,7-6 182,0 6 12,0-4 206,0 10-80,0-4 83,0 6 60,0 0 57,7 0 107,-6 0-113,5 0-37,-6 0-80,7 0 0,1 0 0,6 0 136,0 0 85,13 0-304,-3 0 18,23-7-665,-9 6 648,17-12 83,-4 5-10,18-6-1669,10 0 1543,-36 7 1,1 0 76,5 0 1,0-1 2,-2 1 0,-1 0-80,1 3 1,0 0-1,6-2 1,1 0 57,-2 1 0,0 0-49,5 2 1,0 0-800,-3-4 0,-1 1 803,1 5 0,0 1 4,-4-3 0,-1-1 14,4 1 0,-1 0-603,-5 2 1,0 0 594,6-2 0,0 0 25,-6 3 1,-1 0 0,1 0 0,-2 0 3,-2 0 1,-1 0-1,1 0 1,0 0-11,0 0 0,-1 0 0,-2 3 0,1 0-3,-1 2 0,0 0 0,33 8-92,-2 1 0,-2 0 31,-7 0 2,-7 0-243,-12 1-31,-2-1 339,-11-6 0,5 3 0,-7-6 0,1-1 0</inkml:trace>
  <inkml:trace contextRef="#ctx0" brushRef="#br0" timeOffset="162">2631 8715 17525,'6'-8'-1130,"-4"-5"1,10 5 1033,-2-6 1,4 5 207,5-1 0,0 5 130,9-4 1,-1 4 91,11-4-56,6 5-356,7-2 1,12 1 188,3 1 1,10-6 46,-36 8 1,1-1 0,6-2-1,2-1-344,3 2 0,0-1 1,2-1-1,0 1 186,2 0 1,2 0-1,-1-1 1,1 0-48,3 1 0,1 0 0,4 0 1,1-1 40,-1 1 1,1 1 0,2-2 0,1 1-318,1 2 1,0 1-1,-1-1 1,0 1 306,-1 2 0,0 0 0,3 0 0,0 0-359,-4 0 1,1 0 0,2 0-1,-1 0 366,-6 0 1,0 0 0,-1 1 0,0 0-30,-4 1 1,0 1 0,2-1-1,0 2 27,3 0 1,0 1-1,-5 1 1,-1-1-149,-1-2 1,0-1 0,-4 3 0,-1 0 118,3-3 0,-1 0 0,0 1 0,0-1-33,0-2 1,1 0 0,-3 0-1,0 0-3,-4 0 1,-1 0 0,-3 0-1,-1 0-89,37 0 0,-1-2 152,-38 1 0,-1-2 0,36-7 160,-10-9 1,2 4-134,-6-4 1,4 3 48,-4 2 1,1 4 344,-2 1 0,-2 5-440,2 0 0,-7-3 42,-2 3 1,-7-1-139,-3 5 0,-5-2 810,-9-2 1,-6 2-693,-3-3 1,-2 4 654,2 1 1,-8 0-608,4 0 1,-9-5 731,3 0-666,-5 0-193,2 5 0,-8 0 12,-2 0 0,-15 0-161,-10 0 0,-13 0 172,-1 0 0,-16 5-117,-2 0 0,-7 4-122,-3-4 0,0 5 164,0-6 0,-5 7-195,0-1 1,34-6 0,0 0 302,0 1 1,-1-1 0,0 0-1,1 0 84,-3 1 0,0 0 0,-4-2 0,0 0-47,-1-3 0,0 0 1,-5 0-1,0 0 0,-2 0 0,0 0 0,-1 0 1,-1 0-2,0 0 1,-1 0 0,-4 0 0,-1 0-329,3 0 1,1 0 0,-5 0 0,1 0 332,-2 0 1,1 0 0,2-1 0,0 0-1,0-1 0,0 0 1,-5 1-1,-1 0 52,1-1 0,0-1 0,0 2 0,-1 1-35,2 0 0,-1 0 1,3 0-1,1 0-60,-1-1 0,-1 2 0,-2 1 0,-1 2 17,1 0 0,1 2 0,-1 0 0,0 0-73,5 1 1,0 0 0,3 0 0,1 1 69,0-1 0,1 0 0,2 0 0,0 0-208,3 0 1,-1 0-1,2 0 1,1-1 206,1-1 0,2-1 0,2 2 0,1-1-59,1-2 1,0-1 0,2 1 0,1 1 162,1-2 1,1 0 0,-31 0 106,9 3 1,9-4-61,0-1 1,14 0 1270,1 0-1314,13 0 325,11 0 1,20-1-411,13-4 0,14 2 345,10-7 1,6 1-333,8-5 0,6 1-7,3 3 0,10-2-119,-36 7 0,0 0 0,6-1 0,0 0 160,3-2 0,2 1 0,2 2 0,1 1-390,5-1 1,0 0 0,5 4-1,0-1 339,5 0 1,0 0 0,3 0-1,1 2-23,5 0 0,1 0 1,0 0-1,3 0-277,-23 0 1,2 0 0,-1 0-1,-2 0 1,1 0 0,-1 0 301,2 0 1,1 0 0,-2 0-1,-2 0 1,-1 0 0,0 0 8,1 0 1,0 0 0,0 0 0,24 0 0,-1 0-282,1 0 1,-1 0 0,-1 0 0,-1 0 289,-2 0 0,-1 0 0,-1 0 0,-1 0-67,1 0 1,-1 0 0,-3 0 0,1 0-65,5 0 0,-1 0 0,-5 0 1,-1 0 133,-2 0 0,-1 0 0,-4 2 1,-1 1-39,-1-1 1,-1 0 0,-4 1-1,-1-1 55,-2-2 0,0 0 0,-5 0 1,-1 0 284,-3 1 1,0-2-1,-1-1 1,-1-1-134,35-1 0,-6-6 268,-9 6 0,-4-6-80,-5 5 1,-9 1 1776,-10 4-1912,-3-7 1539,-8 6-1692,-1-6 1,-21 6 130,-10-4 0,-10 3-1197,-13-2 1,-10 2 153,-9 2 823,-4 0 0,0 0 0,-1 0 0</inkml:trace>
  <inkml:trace contextRef="#ctx0" brushRef="#br0" timeOffset="163">22251 7776 11763,'0'-8'-633,"7"2"0,2 8 712,10 2 0,-3 0-98,3 5 0,-2-4-54,2 4 0,-2-6 108,7 2 1,-5-3-95,5-2 1,-7 0 182,2 0-97,-3 0 1,-2-7-1,0 0 1</inkml:trace>
  <inkml:trace contextRef="#ctx0" brushRef="#br0" timeOffset="164">20417 7805 12150,'-8'0'-1043,"2"0"468,6-7 0,6 6 354,4-4 1,9-1 279,4 1 1,11 0 290,3 5 1,11 2-138,4 3 0,5 3-239,4 6 1,1 0 264,9 0 0,0 0-435,-29-7 1,2 1-1,-1 0 1,2 1 316,4-2 0,2 0 0,2 2 0,1 0-136,2-4 1,2-1-1,1 2 1,2-1-44,3 0 0,0 0 0,-5 0 1,0 1-51,1-4 1,-1 0 0,-5 1 0,-1-1 91,4-1 1,0-2-1,-5-1 1,0-2-24,0 0 1,0-2 0,-1-2 0,-2-3 73,-1 0 0,-1-1 1,-2-1-1,0-1-146,-5 0 0,0-1 0,-1 2 0,0 0 127,32-11 0,-11-3-93,-3 3 1,-10-7-27,0-2 0,-9-2-35,-4 2 0,-6 3-9,-4-4 49,-4-2-82,-12 6 0,-2-5 214,-6 7 1,-7-5-518,-8 0 247,-5-1 83,-15 6 1,-3 0 151,-9-1 0,-10 1 423,-9-1 0,-7-1-404,33 13 1,-1 1 0,1 3 0,0 1-34,-5-3 1,0 1 0,-2 2 0,0 1 193,0-1 0,0 0-1005,-5 1 0,-1 1 864,-3 3 1,-1 0 0,1 3 0,1 0-43,-2 1 0,0 2 1,4 0-1,-1 2-154,-3 0 0,0 2 1,2 1-1,0 2 210,-5 3 0,1 1 14,1-3 0,1 2-31,0 4 0,0 0 1,3-2-1,1-1-20,0 1 1,1 2 0,5 0 0,0-1 32,1-3 1,2 1 0,3 2 0,3 0 292,-34 7 1,14 1-254,11-1 275,9-3 128,3 4 1,8 1-371,3 3 1,4-2 776,6 1 0,6 3-1088,3 7 0,3-3-104,2 3-321,7 3 299,13-6 1,13 5 35,20-6-1199,5-7 1479,-17-8 0,2-1 0,-2-4 0,1-1 0,8 3 0,0 2 0,1-2 0,1 1 0</inkml:trace>
  <inkml:trace contextRef="#ctx0" brushRef="#br0" timeOffset="165">20730 8402 13177,'0'-8'-4192,"0"0"3921,0 3 0,1 4 695,4-4 1,9 5 228,10 5-507,9-4-94,4 12 0,18-7 23,7 4 1,7 1-355,7-6 0,-36-3 1,0 0 384,5-1 0,1-2 0,0 1 0,1 0 28,2 0 0,1 0 0,0 0 0,0 0-78,0 0 0,-1 0 1,1 0-1,0 0-15,-1 0 0,1 0 0,2 0 1,1-1 22,-1-1 0,0-1 0,-3 0 1,0 0-94,-4-2 0,0 0 0,-4-1 0,-2 0 63,37-4 1,-14-4-38,-5-5 1,-11 3 0,-4-3 0,-5 2-174,-9-2 1,-6 3 129,-3-3 1,-9 2-127,-6-2 1,-4-2-27,-4-2 0,-6-4 565,-9 3 1,-3-3-461,-6-1-79,-7-1 4,-2-5 1,-7 4 87,-3-4 0,-4 3 9,-6-2 1,-7 3-213,-7-4 0,3 4 392,30 16 0,0 0 1,-33-13-115,31 14 0,-1 2 1,0 3-1,0 1 80,-4 1 1,0 2 0,-2 2 0,-1 1-17,-4-2 1,0 1 0,1 4 0,-1 1 71,-2 1 0,-1 1 0,-1 4 0,-2 0-340,-1 0 1,0 1 0,2 2-1,0 1 347,2-1 1,1 0-1,3-1 1,0 1-36,-2 3 0,1-1 0,2-4 0,1 0-157,1 4 1,1 1-1,1-3 1,2 1 181,3 1 0,1 1 0,-24 7-7,11-3 1,14-2-56,6 2 1,15-2 144,9 7 1,7 0-509,7 4 0,16 1 112,12-1 1,14 5-64,10 0 0,9 2 213,-26-18 1,1-1 0,0-1 0,0 0-133,6 2 0,1-1 0,5 0 1,1-2-376,5 1 1,1-1 541,-4 0 0,0 0 0,5-1 0,0-2 0,-4 1 0,1 0 0,3 0 0,0 1 0</inkml:trace>
  <inkml:trace contextRef="#ctx0" brushRef="#br0" timeOffset="166">20801 8843 11561,'0'14'-1775,"0"0"0,0 5 1624,0 0 351,0 0-247,6-5 1,4 0 139,9 1 1,6-1 109,13 0 1,8-1 15,15-4 0,12-1-1124,-31-5 0,1-1 936,3-2 1,0 1 67,6 5 0,2 1 0,4-3 0,2 0-308,4 3 0,0 0 1,-3 0-1,-2 0 328,-2 0 1,0 1 0,0-1 0,0 0-165,0 0 0,0 0 14,-2-3 0,0 0-28,-4-1 1,-2 0 0,-5-2 0,0-2-66,-1 2 0,-1-2 0,34-10-114,0-3 1,-5-5 206,-4 0 0,-6 2 18,-9-7 135,-3 7-137,-6-10 1,-8 9 24,-7-5 0,-7 0-114,-12 0 1,-4-4 755,-10 3 0,-9-3-759,-10-1 0,-11-2 39,-7-3 0,-7 6 32,-8-6 0,-5 6 515,1-6 0,-7 3-471,1 1 1,3-4 27,-3 0 1,1 0-26,-5 4 0,0 7 167,0 3 0,-5 3-105,0 2 0,35 10 1,0 0-26,1 2 0,-1 0 0,0 1 1,-1 2-12,-1 1 1,0 0-1,2 0 1,0 0 17,-2 2 0,1 1 0,-36 4-5,36-2 1,-1 1-1,-33 11 135,0 0 1,9 1-4,0-1 0,9-2 34,1 7 0,6 0 140,9 4 0,5 2-434,4 3 0,3 2 49,2 3 1,6 3-26,3-3 1,4-3 3,6-2 0,3 2-47,6-2 1,9 0-259,10-4 322,9-1 158,21-6 1,4 3-306,8-6 0,10 0 16,-31-12 1,1 1-1,36 10-354,-1 1 1,-10 0 517,-4-4 0,-4 5 0,-1 4 0,0 3 0</inkml:trace>
  <inkml:trace contextRef="#ctx0" brushRef="#br0" timeOffset="167">23204 7151 24735,'0'-8'-7923,"0"2"5498,0 6 3163,-7 0 0,4 1 581,-6 4-1134,6 3 0,-4 6-593,7 0 0,0-4 21,0-1 0,2-6-308,3 2 0,-2-3 1229,6-2 0,-4 0 92,5 0 1,-1 0-831,5 0 8,0 0 1,-4-2 511,-1-3 35,-5-2 1,2-8-127,-6 1 0,-2 1-430,-2 4 0,0-2-265,-5 6 1,4-4-1014,-4 4 861,6 0-653,-4 5 723,7 0 224,0 0 0,0 7 0,0 0 0</inkml:trace>
  <inkml:trace contextRef="#ctx0" brushRef="#br0" timeOffset="168">23588 7080 9957,'0'-14'-907,"0"4"141,0 1 682,0 5 1,-2 0 107,-3 8 0,2 4-166,-6 7 1,4 4 136,-4-1 0,-1 8 10,-4-3 0,-2 6 6,-3 4 319,-3-3-239,-7 11 1,-1-5 101,-3 7-265,3 0 116,-11-1 0,11-1 16,-3-3 0,5-3-1,4-6 1,3-1-197,7 0 1,2-5 83,2-4-631,4-4 659,6 0 1,6-1 0,2 0-1</inkml:trace>
  <inkml:trace contextRef="#ctx0" brushRef="#br0" timeOffset="169">23488 7606 8533,'-9'-8'-186,"-1"3"1,5 4-211,-4 1 0,6 6 231,-2 3 237,3 4 0,2 1-59,0 0-24,0 1 0,7-3-28,2-2 0,-1-4 100,2-6-321,-1 0 213,5 0 0,-4 0-144,-1 0 1,-6-6 203,2-4 1,-5-2-10,-5-3 0,4 0 26,-4-4 0,-1 8 16,1-4 1,-1 6-47,1-1 0,3 4 0,-4 6 0</inkml:trace>
  <inkml:trace contextRef="#ctx0" brushRef="#br0" timeOffset="170">23929 7321 13990,'-8'0'-2126,"0"0"2667,3 0-69,4 0-533,-6 0 1,3 8-165,-1 7 1,0 5-24,5 9 1,-1-1 60,-4 0 0,3 1-75,-2-1 1,2 1-228,2-1 0,0-1 82,0-3 0,2 1-202,2-6 1,4-5-199,6-4 870,1-7 1,5 3 0,2-6 0</inkml:trace>
  <inkml:trace contextRef="#ctx0" brushRef="#br0" timeOffset="171">24199 7378 13985,'-8'15'-2142,"-3"-6"1213,6 0 1,-4 6 744,4 4 0,-4 1 97,4-1 1,0-1 160,5 5 0,0-5-3,0 1 0,2-5-209,2-5-141,4 4 0,7-7 296,-1 4 0,5-4-224,0-6 582,6 0-96,-9 0 1,6-6-289,-3-4 0,-3-2 85,3-3 1,-8-4 4,-2 0 0,-6-4-36,2 4 0,-5-6 23,-5 1 0,-3 2-103,-6-2 1,-5 7 188,0-2 1,-4 3-112,4 2 1,-5 1 165,5 4 1,2 1-406,7 3 365,-2 3-128,10 2 0,-4 15 1,6 7-1</inkml:trace>
  <inkml:trace contextRef="#ctx0" brushRef="#br0" timeOffset="172">20901 5800 8384,'0'-8'-654,"0"-4"-82,0 2 0,0-2 997,0-3 164,0 1-240,0 0 63,0 0-132,0 0 1,0-1 264,0 1 53,0 0-188,0 0-18,0 6 24,0 1-304,-7 7-122,-1 7 286,-6 7 1,-2 10-169,-3 9-45,4 3 116,-6 1 1,7 4-103,0-3 1,6 1 151,3-1-252,3-3 75,2-13 0,0 3 97,0-6-152,0 0 46,7-5 0,1-6-52,6-3 1,0-4 79,0-1 0,5-6 18,0-3 0,5-6-38,-5-4 63,0 4-4,1-12 0,-4 5 39,3-7 1,-3 2 18,-2 4 1,-6-4-74,-3 3 390,3-3-203,-7 5 1,4-3 66,-10 6 0,2 0-44,-6 5 167,-1 6-210,-4 2-50,6-1-561,2 6 165,-1-6 280,6 14-670,-6 1 357,14 6 381,1-6 0,12 11 0,2-4 0</inkml:trace>
  <inkml:trace contextRef="#ctx0" brushRef="#br0" timeOffset="173">21199 5914 8410,'-8'-6'-51,"2"4"170,6-4 350,0 6-466,6 0 38,2-7 32,6 6 1,2-5-72,3 6-148,-3 0 179,4-7 0,1 6-171,3-4 101,2 3 202,3-4-307,-1 4 75,1-10 1,-4 10-206,4-2 0,-9 2 272,8 2 0,-2-6 0,2-2 0</inkml:trace>
  <inkml:trace contextRef="#ctx0" brushRef="#br0" timeOffset="174">21910 5715 8270,'2'-14'0,"2"0"-495,-2-1 330,4 1 0,-6 0 109,0 0 503,0-1-208,0 1 1,0-5-5,0 0-95,0 0 88,0 12-206,-6-6 107,-2 5-97,-6 0 0,4-3-228,1 6 329,-1 1-27,-4 4-217,0 0 77,0 0 1,-1 6 54,1 3 0,0 2-106,0-1 1,4 7-56,1-3-53,6 4 194,-10-4 1,11 2-233,-2 3 0,2-3-70,2 3 197,0-4 0,2-2 6,2-4 100,4 4-55,7-11 0,-1 4-24,0-6 1,2 0 6,3 0 1,-3-5-67,3 1 92,-4-8 2,0 11 0,-6-5 149,1 6-148,-7 0 122,9 0 0,-10 6 182,3 3 1,-4 4-173,-1 1 467,-6 7-319,4 1 1,-10 6-8,2 1 116,-2-1-254,4 1 1,-5 4-195,4 0 1,1 0 156,-2-4 0,7-1-237,-2 0 82,4-5 0,1 3-962,0-10 528,0 5 532,6-13 0,2 4 0,6-4 0</inkml:trace>
  <inkml:trace contextRef="#ctx0" brushRef="#br0" timeOffset="175">22280 5488 8320,'-8'0'-1294,"1"0"906,7 0 1,7 1 478,2 4 0,5 4 284,5 10 1,-1 3 309,5 7-353,-5 6-131,2-5 0,-5 12-214,-1 1 114,0 0-89,-6 6 0,-2-4 30,-6-2 1,0 3 95,0-8-545,-12 3 288,-4-5 1,-14 7-128,-3-1 1,-5-2 245,-10 7 0,-2 1 0,-7 9 0</inkml:trace>
  <inkml:trace contextRef="#ctx0" brushRef="#br0" timeOffset="176">20659 5416 8870,'-8'-7'-1165,"-5"0"0,9 7 1194,-11 0 185,4 7 66,-16 7 0,5 9 30,-6 11 203,-7 2-1300,-1 13 980,-1 1 0,-2 12 34,6 0-152,6-1-198,6 9 0,9-4 98,2 10 95,4-3-692,19-9 329,9 6 29,14-12 264,13 6 0,5-8 0,-23-27 0,1-1 0,1 1 0,0-1 0,0 1 0,1-1 0</inkml:trace>
  <inkml:trace contextRef="#ctx0" brushRef="#br0" timeOffset="177">20986 5758 9969,'0'-10'105,"0"1"-70,0-1-304,0-4 254,-6 6-109,4-5 0,-6 7 197,3-3 0,2-2-148,-6 6 0,4 0 61,-5 5 0,1-5-99,-5 1 1,1 0 178,4 9 0,-4 0-46,4 9 1,-4-1 72,-1 11 1,-1-6 11,1 6 1,0 1-8,0 9 1,1-4 50,4 3 1,-4-2-102,4 3 1,-3-4 33,3 3 0,-2-3-57,6-2 1,0-1-123,5-3 1,0-4-145,0-6 1,2 1 72,3-1-347,9-6 388,2-2 1,15-7-111,-2-4 1,2-3 79,-2-6 0,-1-1 107,1 1 1,-2-5 73,-4 0 1,-4-4 142,-9 4 0,2-7-101,-2 3 1,-2 1 196,1-2 1,-4 0-148,4-4 1,-5 4-49,0 0 0,-2 5-54,-2-4 1,0 5-13,0-1 0,-2 4 58,-2 0 0,-4 3-91,-7 2 0,1-1 43,0 7 0,-5-6-8,0 5 0,0 1 60,5 4 0,0 0-57,0 0 1,-5 6 59,0 3 0,4-1-16,6 2 1,1-1 118,-1 5 0,-3 1-175,8-1 1,-1 0 138,5 0-236,0-6-76,-6 5 251,4-5-105,-4 6 0,6 0-18,0 0 1,-2-4 30,-3-1 0,4-4 114,-4 5-103,4-1 0,-4 5 101,0 0 0,-6 7 33,2 3 68,2 3-80,-5 1 1,4 0-13,-7 1 0,6-1-29,0 1 1,5-6-86,0 1 1,2-7-20,2 2 1,0-8-139,0-1 1,2-2-51,2 1-43,-2-2 94,11-7-11,-6 0 119,8 0 0,-1 0 21,0 0 1,2 0-4,3 0 1,-2-2 29,7-3 1,0-3-74,4-6 0,1-5 172,-1 0 1,-4-1-196,-1 1 227,-5 3-72,2-5 0,-10 3-49,-1-1 0,-6 0-47,2 4 299,-3 1-320,-2 0 1,-2 0 1,-3 0 0,-3-1-35,-6 1 0,2 0 25,2 0 1,-2-5-62,2 0 0,-3 0 71,-1 5 0,5-1 47,-1 1 0,1 2-39,-5 2 0,4 4 72,1 6 1,-1 1 212,-4 4 1,0 3-87,-1 6 0,8 2-24,2 3 1,5-3-931,5 3 812,9 3 0,8-6 0,6 4 0</inkml:trace>
  <inkml:trace contextRef="#ctx0" brushRef="#br0" timeOffset="178">22635 6099 16217,'0'-14'-3,"6"-1"846,4 1 0,4 2-137,5 2 1,3-3-508,7 4 1,1-2-488,3 1 0,-2-1 158,7 7-863,-6-1 708,9 5 0,-11 0-210,3 0 1,2 0-140,-2 0 0,-1 0 324,-9 0 1,4 6-1,-5 2 1</inkml:trace>
  <inkml:trace contextRef="#ctx0" brushRef="#br0" timeOffset="179">23019 5886 12391,'-6'-23'-454,"2"3"510,-5 6-397,6 0 779,-10 6-745,12 1 1,-6 20 582,7 6-190,0 12-27,0 6 1,-1 5 29,-4 1 0,3 0-33,-2-1 0,4-1-254,4-3 0,4-3-159,7-6-318,5-7 484,-4-2 0,11-6 0,-5 1 0</inkml:trace>
  <inkml:trace contextRef="#ctx0" brushRef="#br0" timeOffset="180">23502 5573 14875,'-14'6'1081,"5"-3"-1147,-1 7 0,7 6-642,-2 7 1274,4 4-410,1 8 0,0 0-85,0 3 1,0 7-52,0-2 0,4 4-501,1 1-730,6-4 837,-9 5 1,9-2-347,-6 1 1,1 4-131,-1-5-131,-4 1 914,6-6 0,-1 1 0,2 0 1</inkml:trace>
  <inkml:trace contextRef="#ctx0" brushRef="#br0" timeOffset="181">24057 6014 9773,'-14'-21'-1313,"6"5"958,1-4 420,7 12 676,7 1-315,7 1 0,8 0-204,7-4 0,5 2-92,4 4 1,0 2-57,5-3 0,-7 4-174,11 1 1,-5 5-302,5-1 1,-3 3 73,-1-3 1,-5 0 316,0 5 1,-7-6 0,4 3 0</inkml:trace>
  <inkml:trace contextRef="#ctx0" brushRef="#br0" timeOffset="182">24057 6085 13509,'-22'-13'-2855,"8"4"1995,1-6 1279,11 3 483,-4 10-155,6-4-497,0 6 1,6 0 0,5 1-524,7 4 0,1 3-109,9 6 1,-1 0 325,11 1 0,0-1-85,4 0 1,1-4 219,0-1 1,1-6-497,3 2-266,-2-4-441,-3-1 853,-7 0 141,-7 0 219,-5-6 1,3-2-1,-3-6 1</inkml:trace>
  <inkml:trace contextRef="#ctx0" brushRef="#br0" timeOffset="183">24469 5843 12181,'-6'-28'-583,"4"-1"509,-10 7-222,10 1 483,-11 7 21,12 6 129,-5 2-233,-1 0 1,7 6-67,0 0 1,7 8-108,7 11 1,6-2-299,4 7 0,4-1 147,6 6 1,-3 1 38,7 3 1,-6-3-179,1 3 104,-9-3 1,1-1-1,-8-1 52,-4 0 0,-5 1 9,-8-1 0,-8 7 129,-6 3 96,-7 3 0,-9 2 0,-2-1-329,-1 1 423,0-7 1,-2-1 0,-1-7 0</inkml:trace>
  <inkml:trace contextRef="#ctx0" brushRef="#br0" timeOffset="184">25194 5743 10696,'-8'-14'-652,"2"0"-526,6 6 729,0-5 180,6 6 1189,2-8 0,13 6-371,3-1 1,9 1-304,5-5-202,-4 6 11,7 1 0,-6 3-237,3-1 1,2 0 16,-7 5 1,-5 5-277,-4 0 1,-11 6 73,1-2 0,-10 4-309,1 1 677,-3 0 1,-15 7-1,-3 1 1</inkml:trace>
  <inkml:trace contextRef="#ctx0" brushRef="#br0" timeOffset="185">25408 5701 10696,'-15'-7'-533,"1"6"629,0-4-251,6 4 458,-5 1-191,5 0 237,-6 0-142,0 6 1,0 5 0,-2 13-137,-3 9 0,3 8 148,-3 6 0,2-1-80,-2 6-714,3 0 802,2 5 12,1 0-8,12-6-640,-6-9 231,7-1 65,0-11 0,7 4-424,2-11 134,10 4 150,3-11 1,13-2-794,3-9 492,9-4-604,10-7 1158,2-8 0,9-4 0,-7-5 0,1-1 0</inkml:trace>
  <inkml:trace contextRef="#ctx0" brushRef="#br0" timeOffset="186">25948 5928 8552,'-10'-22'0,"1"3"153,6 3 0,-5 4 906,3 2-862,3 4 1,-9 14-159,7 6 1,-12 11-158,2 9-35,-4 5 308,4-3 1,0 7-539,0 0 195,6-1-3,-5-5 0,12 2-15,-4-6 0,3 0 227,2-4-1189,0-7 1168,7 5 0,7-11 0,8 4 0</inkml:trace>
  <inkml:trace contextRef="#ctx0" brushRef="#br0" timeOffset="187">26232 6127 14525,'-9'0'-834,"-1"0"934,1 0 1,-1 0 978,1 0-841,-1 0 69,2 0-207,-11 0 1,10 7 267,-10 2-1027,10 10 535,-4-3 0,7 11 90,-4-4-1742,4 4 1203,6-5 0,1 4-1769,4-7 2279,3 0 0,6-5 0,0 0 1</inkml:trace>
  <inkml:trace contextRef="#ctx0" brushRef="#br0" timeOffset="188">26687 5886 8694,'-14'-7'-728,"0"6"732,-1-6 1317,1 7-529,-6 7-262,4 7 5,-11 8-311,5 6 0,-5 1-124,3-1 1,-7 2 188,2 4-322,-2-4 1,9 6-246,3-3 1,4-8-102,6 4 1,3-9-398,6 4 0,3-8 486,6-2 290,7-6 0,19-8 0,1 0 0</inkml:trace>
  <inkml:trace contextRef="#ctx0" brushRef="#br0" timeOffset="189">26900 5971 8562,'-22'0'0,"2"6"822,6-4-408,-1 10 1,-4-8 372,0 5-206,0 1-369,5 10 1,0-4-117,0 3-49,0 3 0,6-5 434,3 7-1748,3-7 929,9 4 1,1-8-481,6-4 493,6-3 208,2-6-149,1 0 0,3-1-722,-2-4 645,3-9-116,-5-2 280,-1-5 0,-7 6-219,0-4 1165,-6 3-605,5-5 1,-12 2-45,4 1 814,-4-1-625,-1 4 0,-6 3 198,-3 2-220,-4-2-86,-1 10 0,0-4-257,-1 6-13,1 0 209,0 0-1225,0 6 757,6-4 0,-3 10 330,6-2 0,0 2 0,5 3 0</inkml:trace>
  <inkml:trace contextRef="#ctx0" brushRef="#br0" timeOffset="190">27028 5701 8548,'-8'-29'390,"4"1"0,1 4-49,-2 1 0,3 5 354,-2-1-211,2 10-203,2-4 1,6 12-536,8-6 282,9 7 0,0 3 296,1 7-1215,0-1 670,4 12 1,-1-2-173,-3 0 1,-4 0-11,-6-5 138,1 0 275,-1 0 0,-5 1 10,1-1-76,-7-6-43,3 4 1,-6-9-47,0 7 703,0-7-337,0 10 1,0-10 21,0 6 330,0 1-292,-6 10 1,3 3 138,-7 5 1,6 2 36,-6 3-283,-6 3 0,1 7 430,-4 0-459,3 6 0,-3 0-75,0 3 44,0 3 1,0-6 0,0 3-18,2-4 0,-4-10 19,2-5 1,-1-3-143,1-2 1,3-6 150,-3-3 0,3-3-18,2-2 0,-2-1-151,-3-4 0,3-2 26,-3-7 1,2 0-201,-2 0 1,-3 0 75,-7 0 1,6-2-395,-1-3 234,0 4 0,-2-10 0,0 4-1908,3-1 2210,5 5 0,-9-16 0,5 4 0</inkml:trace>
  <inkml:trace contextRef="#ctx0" brushRef="#br0" timeOffset="191">27938 5985 11905,'-8'2'-363,"4"2"0,2 9 838,2 6 0,0 2-71,0-2 1,0 3-811,0 6 0,6-1-83,4-3 1,7 1-238,2-6 0,2 0 63,-2-5 576,-3 0 1,-2 7 0,-8 1 0</inkml:trace>
  <inkml:trace contextRef="#ctx0" brushRef="#br0" timeOffset="192">28180 5957 10260,'-6'-15'-1224,"-2"3"770,-6 2 1,-1-1 1396,1 7 0,0-1-455,0 5 1,4 8-382,1 6 1,-1 6 28,-4 9 1,0 6-255,0 3 1,-5 4 243,0 6 0,-7-4 132,3 3 0,1-3-632,-2-1 0,5-7 259,-5-2 0,12-4-783,-3-2 879,11-6 1,-9-1-1,5-7 1</inkml:trace>
  <inkml:trace contextRef="#ctx0" brushRef="#br0" timeOffset="193">28678 5829 13611,'0'-14'-26,"-5"-1"-397,0 1 0,0 5-422,5-1 914,0 7 161,0-10 1,7 12-96,2-4 0,5 3-61,5 2 1,3 7-179,7 2 0,-5 4-85,-1 1 1,-5 0 51,1 1 0,-10-1 122,-4 0 0,-4 2-69,-1 3 0,-6-2 135,-3 7 0,-10-5 76,-5 4 1,-4-5-3,-6 1 1,4-3 126,-3-2 1,5 0 93,4 0 1,4-6 31,5-3 0,6-4 120,-1-1-590,7 0 0,-2 0-318,10 0 1,5 0 21,9 0 1,3 0 144,6 0 0,1 0 87,-1 0 0,0 0-12,1 0 1,-1 2 31,1 3 0,-1 1-4,1 4 0,-7 2 7,-3-2 0,-3-2 43,-2 1 1,-6-4-52,-4 4 0,-2-4 382,-2 4 0,-8 1 182,-6 4 1,-2-4-63,-8-1 1,1 1-106,-6 4 1,1 0 90,-1 0 1,3-4-105,2-1 1,3-6-363,7 2 1,6-2 469,3 2-435,4-3 1,9 4-822,6-6 0,6-6 889,9-4 0,6-3 0,1-1 0</inkml:trace>
  <inkml:trace contextRef="#ctx0" brushRef="#br0" timeOffset="194">29175 6014 12601,'0'-8'217,"-6"1"-264,-4 7 1,-2 2 550,-2 3 89,-1 3-254,1 6 0,0 5-288,0 0 0,4 4 45,1-4 0,6 5-241,-2-5 1,3 0-16,2-5 0,2-1 223,3-4 0,-2 2-519,6-6 0,-4 0 27,4-5 0,1 0 60,4 0 0,0-2 227,1-3 1,-6-2 177,1-8 1,-1-4 52,5 0 1,-1-1 32,-4 1 1,2 3 114,-6-3 0,0-1-45,-5 1 0,5 0 75,-1 5 0,1-1-35,-5 1-249,-6 6-914,-2 2 342,-6 6 1,6 6 351,3 4 0,10 2-469,4 3 1,5-3 634,5-2 1,4 2 0,5-4-1</inkml:trace>
  <inkml:trace contextRef="#ctx0" brushRef="#br0" timeOffset="195">29516 6099 11802,'-9'1'265,"0"4"1,-1-3 142,-4 2 390,0 4-261,-1-6-406,7 11 14,-4-6 1,10 8-105,-2-1 1,2-5-190,2 1 0,2-2-66,2 1 0,9 2-174,6-6 1,6 0 2,-1-5 1,3-3 242,1-7 1,1 1 26,-1-10 1,-4 3-54,-1 2 1,-5-5 279,1 0 15,-3 0 101,-9 5 1,4-5 133,-6 0 0,0-2-230,-5 2 1,-8 3 98,-6-3 1,-2 5-100,-8 5 0,-4-2-137,-5 6 1,-5 0-177,5 5 0,1 0-161,8 0-385,4 0 587,12 7 68,14 0 1,16 8 0,15-1 0</inkml:trace>
  <inkml:trace contextRef="#ctx0" brushRef="#br0" timeOffset="196">31678 6426 7839,'-8'-8'-698,"1"0"911,7 3 204,0 4-286,0-6 0,2 3-26,3-1 1,-2 0 111,6 5 1,1-5 171,4 1 0,5-6-181,0 5 0,6-6-60,-1 2 1,-2 1-326,2-1 162,-1 5 1,1-3 1,0 2 0,-7 3-151,2-3 0,-8 4-53,-1 1 1,-6 0-895,6 0-128,-7 0 544,3 0 695,-6 0 0,-6 0 0,-8 6 0,-8 2 0</inkml:trace>
  <inkml:trace contextRef="#ctx0" brushRef="#br0" timeOffset="197">31720 6440 8263,'-5'14'122,"1"0"0,-1 5-50,5 0 1,-2 11-169,-2-1 1,1 9 73,-7 0 0,7-2-71,-2 2 0,-1-2 82,1 2 1,-4 0 32,4-10 1,0 2-4,5-11 0,0 0 0,0-4 1,2-7-22,2-4 0,4-2 34,7-2 0,0 0-33,4 0 0,-1 0 54,5 0 0,1-2 1,5-2 0,-1-3-72,0-2 1,1-4-106,-1 4 0,-1-4-98,-3-1 0,1 0-716,-6-1 937,0 1 0,-5 0 0,0 0 0</inkml:trace>
  <inkml:trace contextRef="#ctx0" brushRef="#br0" timeOffset="198">31734 6682 8557,'8'0'180,"0"0"-14,-3 0 0,3 0-9,6 0 1,2-5-79,3 0 0,1-4-225,4 4 1,3-6 27,-3 1 1,1-1 117,-1 2 0,2-4 0,-3 5 0</inkml:trace>
  <inkml:trace contextRef="#ctx0" brushRef="#br0" timeOffset="199">32033 6724 8330,'0'-9'-904,"0"-1"1461,0 7 0,0-5 422,0 4-855,0 2 0,6-4 45,4 6 1,2 1-81,3 4 0,-1-2-50,0 7 0,5-1-183,0 5 1,0 1 71,-5-1 0,0 5-243,1 0 1,-3 0-194,-2-5-630,2 0 31,-4 0 1107,0-6 0,5 5 0,-5-5 0</inkml:trace>
  <inkml:trace contextRef="#ctx0" brushRef="#br0" timeOffset="200">32218 6625 8330,'-10'0'-82,"1"0"1,-1 0 478,-4 0 1,5 6 643,-1 4 1,1 2-820,-5 3 0,4 0 37,1 4 1,1-1-355,-2 5 0,-2-1-39,2 2 0,2 1-19,-1-6 1,6 5-138,-2-5 0,-2-5-507,3-4 1,1-7 796,7 2 0,4-4 0,6-1 0</inkml:trace>
  <inkml:trace contextRef="#ctx0" brushRef="#br0" timeOffset="201">32303 6739 8330,'-14'0'1148,"6"0"-844,2 0 0,6 1-564,0 4 0,8 1 116,6 4 0,2 1-219,7-7 1,-4 1-121,5-5 0,-2 0 181,2 0 0,1-1 63,-6-4 1,0-1 71,-5-4 1,-4-3-53,-1 4 231,-6-4 0,4-1 180,-7 0 1,-7 4-76,-2 1 0,-4 4 223,-1-4 1,0 4 53,0-4 0,-1 5-101,1 0 0,0 2-143,0 2 1,4 0 254,1 0-175,-1 0 1,-4 2-93,0 2 1,4 4-40,1 7 0,6-1-20,-2 0 1,-1 0-166,1 0 0,0 5 259,5 0 1,0 0-71,0-5 0,0 1-133,0-1 1,2 0 91,2 0 1,9-6-193,6-3 0,6-3-178,-1-2 1,8-2-246,1-3 0,6-9 553,-1-10 0,10-3 0,2-1 0</inkml:trace>
  <inkml:trace contextRef="#ctx0" brushRef="#br0" timeOffset="202">32730 6667 8330,'-8'-6'0,"0"3"0,3-6 0,2 5 1054,-6 0-7,5-4-723,-8 6 0,9-6-150,-7 4 1,5 2-113,-4-3 1,4 10-213,-4 4 0,5 6 162,0 4 0,-3-2-198,3 7 1,-3-5 60,3 4 1,2-4-1,-3 5 1,4-7-294,1 2-241,0-3 150,0-2-364,6 1 393,2-8 1,6 0-216,0-7 498,1 0 0,-1-7 197,0-2 0,-4-4 0,-1-1 0,-4-2 17,4-3 1,-4 4 22,4-4 1,-5 3 155,0 2 310,4-1 1,-6 6 982,3-1-544,-4 7-597,-1-3 1,0 8 27,0 2 0,0 9-246,0 6 0,-5 1 51,1-1 0,-1 2-130,5 3 1,0-4-11,0-6 0,0 1-467,0-1-681,0 0 815,6-6 1,2-2-258,6-6 0,1-1 213,-1-4 0,0-5-128,0-9 0,0 4 44,1-4 0,-6-2 216,1 2 1,-6-5 228,6 6 1,-5-6-32,4 5 970,-6 0-516,4 5 228,-1 6 1,-5 3-302,4 10 1,-3 4 170,-2 10 1,4 2-201,1 2 1,0 3-266,-5-7 0,6 4 26,4-4 0,-2 0-252,1-4 0,-4-3-666,4-2 1,1 1 433,4-7 1,-4 1-1247,-1-5 1623,0-6 0,6-8 0,-1-8 0</inkml:trace>
  <inkml:trace contextRef="#ctx0" brushRef="#br0" timeOffset="203">33128 6511 8330,'-14'0'0,"4"6"302,1 4 0,1 4 492,-2 5 0,-1 2-358,6 2 0,1 4-178,4-3 0,0 3-360,0 1 1,0 1 144,0-1 1,0 0-668,0 1 1,4-5 331,1-1 1,0-5-1378,-5 1 1669,0-4 0,6 0 0,2-1 0</inkml:trace>
  <inkml:trace contextRef="#ctx0" brushRef="#br0" timeOffset="204">32886 6667 8330,'-8'-14'800,"-4"6"1188,10-4-1120,-4 10-649,6-4-8,6 6 0,3 5-388,10-1 1,8 6-345,6-5 1,7-1-1577,-2-4 2097,3 0 0,2 7 0,-1 0 0</inkml:trace>
  <inkml:trace contextRef="#ctx0" brushRef="#br0" timeOffset="205">33242 6739 8330,'-15'14'691,"3"0"180,2 0 1,-1-4-312,6-1 0,-4-4 148,4 4-696,0-5 0,7 7-415,3-7 1,3 1-512,6-5 0,0-3 914,0-7 0,7-5 0,1-14 0</inkml:trace>
  <inkml:trace contextRef="#ctx0" brushRef="#br0" timeOffset="206">33142 6383 8330,'-5'-14'613,"1"0"-94,-1 0-293,5-1 1,1 7-29,4 4 1,9 2-123,10 2 1,-2 2-32,2 2 0,0-2-376,4 3 1,0-2-331,1 2 0,-2-4 379,-4 4 1,3-3 268,-7-2 1,0 0-850,-5 0-162,-6 0 1024,4 0 0,-10 0 0,-2-7 0,-8-1 0</inkml:trace>
  <inkml:trace contextRef="#ctx0" brushRef="#br0" timeOffset="207">33412 6341 8330,'-8'1'-131,"3"4"1,-1 3-71,1 6 1,1 0 219,4 0 1,-5 7 147,0 3 1,0 2 50,5 3 1,0 6-21,0 3 0,0 1 151,0-1-79,-6 3-108,5-11 1,-6 5-193,7-7 1,0-1-301,0-3 1,5-4 329,0-5 0,6-1 0,-3 0 0</inkml:trace>
  <inkml:trace contextRef="#ctx0" brushRef="#br0" timeOffset="208">33497 6682 8330,'0'16'96,"0"2"0,0-2 293,0 3 1,0-3 579,0-2 1,0 5-634,0 0 1,0 5-455,0-5 1,0 0-279,0-5 1,2-6-1695,3-3 2090,-4-4 0,12-1 0,-5 0 0</inkml:trace>
  <inkml:trace contextRef="#ctx0" brushRef="#br0" timeOffset="209">33455 6412 8330,'0'-8'-751,"-2"1"1366,-3 7 676,4 0 1,-5 2-983,6 3 1,0 3-430,0 6 0,6 5-292,3 0 1,4 0-1557,1-5 1968,0 0 0,7 7 0,1 1 0</inkml:trace>
  <inkml:trace contextRef="#ctx0" brushRef="#br0" timeOffset="210">33611 6696 8330,'0'14'-411,"-1"-1"342,-4-4 1,2 4 1017,-7-4 0,5-1-297,-4 2 1,4-6-16,-4 6-576,6-7-315,-4 10 0,9-12-164,3 4 1,3-3-505,6-2 1,0-7-648,0-2 1569,-6-10 0,5-3 0,-5-7 0</inkml:trace>
  <inkml:trace contextRef="#ctx0" brushRef="#br0" timeOffset="211">33654 6667 8922,'6'15'705,"4"-1"1,-1 0-754,5 0 1,-3 1-9,8-1 0,-3-5-114,-2 1 1,1-6 189,-1 6 1,-5-7-84,1 2 1,-1-4-187,5-1 1,-4 0-106,-1 0-159,1 0 513,3-6 0</inkml:trace>
  <inkml:trace contextRef="#ctx0" brushRef="#br0" timeOffset="212">33866 6702 9520,'-13'-4'223,"-1"2"18,-1 4 53,1 2 0,6 4-87,4 6 1,-3 5-1,3 0 1,-1 5 25,5-5 0,6 5-26,4-5 1,9 0 343,4-5-551,3-1 0</inkml:trace>
  <inkml:trace contextRef="#ctx0" brushRef="#br0" timeOffset="213">22408 7634 8538,'-2'-12'-742,"-3"2"1,2-1-11,-6 6 960,5 1-142,-8 4 302,4 0-309,0 0 1,2 1 90,6 4-98,0-4-30,0 12 1,1-11-99,4 2 0,3-2 129,6-2 1,0-2-176,1-2 1,-1-3 137,0-2 0,-1 1-195,-4 3 117,4 4 6,-12-6 34,6 7 0,-14 8-2,-2 6 0,-8 1-132,-2 4 0,-5-4 123,5 0 1,0-1 59,5 0 1,-4-4-64,4-1 1,-3-6 390,7 2-75,4-3 230,-7-2-289,12 0 65,-6 0-311,7 0 0,7 0 122,2 0 0,4-2-201,1-3 0,0 2 171,1-6 0,5 4-175,4-5 0,-4 6 133,-1-6 0,-3 1-11,-2-6 0,0 6-26,1-1 0,-1 1 6,0-5 0,0 4-214,1 1 1,-3 4 69,-2-4 150,-4 5 0,-6-2 0,0 6 0</inkml:trace>
  <inkml:trace contextRef="#ctx0" brushRef="#br0" timeOffset="214">31962 7393 8939,'-14'-15'-585,"-1"1"0,1-2 918,0-3 0,6 8 1945,3-3-1081,4 3-788,1-3 0,6 6-315,4 3 1,9 4 36,4 1 1,4 0-52,2 0 1,-1 0-89,0 0 0,-4 0-572,0 0 340,-7 0 1,2 1-354,-9 4 1,-6 3 208,-8 6 0,-6 7 113,-9 2 1,-3 3 51,-6-3 0,-1 7 147,1-6 0,-1 4-9,1-9 0,4 0 37,1-5 1,10-6 30,-1-3 246,3-3 70,-4-2 0,9 0 154,6 0 1,3-5-172,11 0 0,-1-1 101,11 1 1,-1 4-181,6-4 1,-1 3-320,1 2 0,-2-4 117,-4-1 0,9 0-193,-4 5 1,-1 0-181,-3 0 1,0-5-545,4 1 1,-6-3 909,-3 3 0,-3-4 1,-2-7-1</inkml:trace>
  <inkml:trace contextRef="#ctx0" brushRef="#br0" timeOffset="215">32346 7250 8943,'-2'-8'1745,"-3"4"-897,4 2-434,-5 2 1,6 2 93,0 2 0,-5 6-113,0 9 0,0 3-168,5 6 0,-4 6 122,-1-1 1,0 6-670,5-1 1,0-3-262,0-2 0,2-3-532,2-1 0,4-7 468,7-3 626,-1-4 0,0 0 0,0-1 0</inkml:trace>
  <inkml:trace contextRef="#ctx0" brushRef="#br0" timeOffset="216">32644 7378 8451,'-22'0'146,"3"0"1,4 2 234,0 3 0,1-2 595,0 6 0,6-4-644,3 4 0,4 1-27,1 4 1,0 2-655,0 3 0,6-3 264,3 3 1,2-4 220,-1 0 1,3-1 43,-4 0 1,4-4 11,1-1 0,0-6-1444,0 2 0,1-3 449,-1-2 0,-5-7 617,1-2 1,-7-1 44,2-4 1,1 3 186,-1-8 1,-1 3 7,-4 2 0,2-5 217,3 0 1,-4-5-81,4 5 0,-3-4 97,-2 4 0,-2 0-230,-3 5 1,2 1 25,-6 4 0,4 2-649,-4 7 244,5 0-364,-8 7 218,10 0 467,-4 8 0,12-7 0,2-2 0</inkml:trace>
  <inkml:trace contextRef="#ctx0" brushRef="#br0" timeOffset="217">32900 7336 9225,'-8'8'1181,"0"4"-667,4-2 0,-3 7-90,-2 2 0,3 11-390,6-2 0,0-1 95,0-3 0,0-2-84,0 2 0,6-4-106,3-5 1,6-3-440,4-2 0,3-6 201,6-8 0,1-9-213,-1-6 0,-1-8 146,-3-1 1,1-1 98,-6-4 0,0 3 395,-5 2 1,-6 1 37,-3 3 1,-4-1 129,-1 6 0,-6 0-187,-4 5 0,-9 1-17,-4 4 0,-6 2 126,-4 7-218,3 0 0,-17 13 0,3 3 0</inkml:trace>
  <inkml:trace contextRef="#ctx0" brushRef="#br0" timeOffset="218">32317 7947 8451,'-20'-6'0,"4"4"645,-3-3 1,-1 2-75,1-2 0,0 4-19,4-4 1,1 5-291,0 5 0,4 3-36,1 6 1,6 2-120,-2 3 0,4-2-257,1 7 1,0-1-386,0 6 0,0-2 342,0-4 0,1 4-299,4-3 0,-2-3 96,6-2 0,-4-4-73,5 0 0,-6-8-4,6-2 327,-1-3 0,4-4 38,-3-3 1,2-2 24,-2-8 0,-4-4 141,-1 0 0,1-4-91,-1 4 1,-1 0 378,-4 5 1,-1-1-7,-4 1 0,2 0 138,-6 0 0,1 4 164,-2 1 23,-2 6-493,4-4-47,-7 7 0,8 2-708,2 3 1,3-2 336,2 6 0,0 1-1521,0 4 1767,7 0 0,0 0 0,8 1 0</inkml:trace>
  <inkml:trace contextRef="#ctx0" brushRef="#br0" timeOffset="219">32488 8004 8451,'-21'8'0,"6"0"1036,-4-4 1,3 0-366,2 5 0,-1 2-72,1 8 1,5-3-363,-1 3 0,7 1-344,-2-1 1,5 5 14,5-5 1,1 0-262,4-5 0,4-4 27,0-1 1,1-6-316,4 2 0,-4-3 24,0-2 1,-1-5 159,0 0 0,0-6 86,0 2 1,-6-4 176,-3-1 0,1-1 199,-1 1 0,0 5 60,-5-1 0,0 1 283,0-5 1,-2 4 141,-2 1 1,0 1-218,-5-2 1,4-1 6,-4 6 0,4-1-166,-5 1 1,6 4-26,-6-4-333,7 3-769,-3 2 88,6 7-292,0 1 1217,0 6 0,12 0 0,4 0 0</inkml:trace>
  <inkml:trace contextRef="#ctx0" brushRef="#br0" timeOffset="220">32673 8061 8451,'-8'6'1773,"-3"2"-1318,6 6 0,0 2-218,5 3 0,0-3-120,0 3 1,0-4-93,0 0 1,5-1-363,0 0 1,6-4-246,-2-1 1,4-6 341,1 2 1,0-5-68,1-5 0,-3 2 64,-2-6 0,1-1 60,-6-4 0,4 0 90,-4-1 1,0 1 216,-5 0 0,0 5-135,0-1 0,0 1 176,0-6 0,0 6 55,0-1 1,-2 3 209,-3-3 0,2-1 398,-6 6-596,-1-6 0,-4 10-224,0-4 1,4 3-320,1 2-329,6 0 1,-5 2 300,3 3 0,3 4 339,-2 10 0,2 3 0,2 7 0</inkml:trace>
  <inkml:trace contextRef="#ctx0" brushRef="#br0" timeOffset="221">32403 8601 8451,'-2'-10'195,"-3"1"0,4 0 542,-4-6 65,3 7 0,4-3-533,3 7 1,3-3-526,6 3 1,0 2-161,0-3 1,5 4 258,0 1 0,0 1-1552,-5 4 1709,1-3 0,-1 10 0,0-4 0</inkml:trace>
  <inkml:trace contextRef="#ctx0" brushRef="#br0" timeOffset="222">32559 8800 8451,'-14'8'627,"4"0"197,1-4 1,4 0-641,-4 5 1,6-4-602,-2 4 0,5-5-723,5 0 1,2 3 81,8-3 1058,-1 1 0,6 1 0,3 2 0</inkml:trace>
  <inkml:trace contextRef="#ctx0" brushRef="#br0" timeOffset="223">32588 9084 8451,'-15'15'239,"1"-8"359,0-2-76,6 3 1,-3-5 250,6 7-1618,0-7 1,10 5 338,0-4 1,4 0 505,-4 5 0,6 1 0,-3 4 0</inkml:trace>
  <inkml:trace contextRef="#ctx0" brushRef="#br0" timeOffset="224">32545 9397 8451,'-2'14'505,"-2"0"868,2-6-878,-4 5-614,6-5-275,0 0 1,6-2 393,3-6 0,4 6 0,1 2 0</inkml:trace>
  <inkml:trace contextRef="#ctx0" brushRef="#br0" timeOffset="225">32573 11103 8451,'-14'0'0,"0"5"0,0 0 0,6 6-791,3-2 1,3 4 378,2 1 1,0 0 411,0 0 0,0 5 0,0 0 0,7 7 0,1-4 0</inkml:trace>
  <inkml:trace contextRef="#ctx0" brushRef="#br0" timeOffset="226">32602 11586 8451,'-22'15'0,"3"-1"0,3-6 84,2-4 22,6 4 439,1-6-703,7 11 1,7-12-350,2 4 1,4-4-71,1-1 0,-4 0 183,-1 0 0,-1 7 394,1 2 0,2 4 0,-6 1 0,0 0 0,-5 13 0,0 3 0</inkml:trace>
  <inkml:trace contextRef="#ctx0" brushRef="#br0" timeOffset="227">32659 12084 8451,'0'14'0,"0"-4"-24,0-1 331,0-6-208,0 10 0,0-5 43,0 6 1,0-4-272,0-1-305,0 0 0,1 6 279,4-1 1,-2-5 154,7 1 0,-7-1 0,3 6 0</inkml:trace>
  <inkml:trace contextRef="#ctx0" brushRef="#br0" timeOffset="228">32715 12582 8451,'-22'26'116,"3"-2"1,4 1 220,0-6 1,6-1-1027,-1-9 350,7 4 280,-3-5 1,6 1-1237,0 1 1295,0-1 0,6 5 0,2 1 0</inkml:trace>
  <inkml:trace contextRef="#ctx0" brushRef="#br0" timeOffset="229">32687 13022 7765,'0'-20'0,"0"-9"0,0-7 0</inkml:trace>
  <inkml:trace contextRef="#ctx0" brushRef="#br0" timeOffset="230">31180 7108 8690,'20'10'-19,"4"-1"0,9 1 3,5 4 1,14-5-115,5 1 1,18-2-453,-36-4 0,2 1 1,10 1-1,2-1 665,8-2 0,2-1 0,2 1 1,1-1-268,2-2 0,1 0 1,6 0-1,0 0 172,3 0 1,1 0-1,0-3 1,1-1 27,-25 2 1,0-1 0,1-1 0,3-1-1,0-1 1,0 0-192,-4 0 1,0-1 0,1 1 0,3-2 0,0-1 0,0 0 160,-2 1 1,-1 1-1,1-1 14,2-1 0,0 0 0,0 0 0,2-1 0,0 1 0,1-1 0,-1 1 0,0-1 0</inkml:trace>
  <inkml:trace contextRef="#ctx0" brushRef="#br0" timeOffset="231">31123 7222 8253,'-30'-6'-249,"10"4"1,24-9-44,20 6 0,15-4-87,28 4 0,-28 0 0,2 1 374,8 1 1,2 1-1,2-1 1,1 1-419,5 2 0,1 0 1,3 0-1,0 0 495,3 0 0,1 0 0,5 0 0,1 0-273,0 0 1,1 0-1,-20 0 1,1 0-1,0 0 316,2 0 0,0 0 0,0 0 0,1 0 0,0 0 0,0 0-81,-1 0 0,-1 1 0,1-2 0,4 0 0,-1-2 0,1 1-2,0-1 1,1 0-1,0-1-32,2 0 0,2 0 0,-2 0 0,-1-1 0,-1 1 0,1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7:00:18.833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30185 2815 8500,'0'-14'-160,"0"-1"259,0 1 1,0 5-130,0-1 1,4 6-50,1-6 181,0 7 0,0-5 192,-1 3-272,7 4-3,-3-6 143,0 7 0,-1 8 7,-7 6 1,-8 10-94,-7 14 1,-7 8-71,-11 15 0,0 6-216,12-30 1,-1 2 0,3 0-1,-1 1 225,-4 2 1,0 1 0,5-1 0,1 0-9,1-2 0,0 0 1,2 0-1,0-1-162,1-1 0,0 0 0,-13 33 109,3 0 1,4-1 92,6-9 1,-5 7-169,0-1 1,-2-3 79,2 3 1,3-7-3,-3 1 0,2-4 124,-2-5 0,8-9 91,-3-10-250,3-3-164,3-8 294,2-8 1,7-15-321,4-13 0,-2-2 226,7-8 1,-7 7-287,1-2 1,0-2-100,0 2 0,-2-1 276,3 1 0,-4 1 151,-1-5 0,5 5 0,0-1 0,-1-3 0,-4 0 0</inkml:trace>
  <inkml:trace contextRef="#ctx0" brushRef="#br0" timeOffset="1">29588 3568 8381,'-8'-1'-1268,"3"-4"894,3 3 1,2-5-129,0 2 502,0 3 0,0-10 0,0 10 0,0-4 0</inkml:trace>
  <inkml:trace contextRef="#ctx0" brushRef="#br0" timeOffset="2">29602 3497 8381,'-7'-8'-482,"6"2"1,-7 1 0,3 1 946,4-1-75,-6 5-234,7 0 141,0 0 0,0 6-215,0 4 1,0 4 50,0 5 1,-1-2-30,-4 7 0,3 0-47,-2 4 0,2 0-25,2 1 1,-5 4 11,1 0 0,-6 5-36,5-5 1,-1 5-23,1-5 0,4 1 41,-4-6 0,-1 5 7,1 0 1,-4 7 0,4-2 0,-5 3 12,6 1 1,-6 1-3,5 0 0,-1-1-36,1 1 0,2-2 6,-6-3 0,5 3-20,0-3 1,2-3-8,2-2 1,-1-5-30,-4-4 1,3 1 54,-2-6 1,2 5 4,2-5 0,-2-5-30,-2-4-7,2-1-32,-4 5-2,6-6 2,0-1 0,1-7-110,4 0 1,-2-2 160,7-3 1,-6-4-33,6-10 1,1 1 15,8-5 0,-3-1-15,3-4 1,-4-1 4,0 1 1,4-1-4,0 1 1,1-5 2,-1-1 1,-2 0 18,7 1 1,-2 3 3,2-4 1,3 4-23,-3 2 0,-2-1 1,1 1 1,-4 0 247,5-1 1,-2 6-67,2-1 0,3 2-131,-4-2 1,-2-1-23,-2 6 1,1 0-97,-1 5 0,-4 4 7,-6 1-116,1-1 1,-1 2 1,0 4 1,-5 0-16,0 0-222,-2 2 230,4-4-306,-4 6 60,4 0 172,-6 0 0,0 1 278,0 4 0,0-3 0,0 4 0</inkml:trace>
  <inkml:trace contextRef="#ctx0" brushRef="#br0" timeOffset="3">30242 2815 8519,'-8'0'-1738,"1"1"1583,7 4 0,-4-2 216,-1 7 0,-5-1-5,6 6 0,-7-1 1,1 0 0,-3 6 20,-1 4 0,-2 3-22,-2 1 0,0 7 112,-6 3 0,1 9-107,-6 6 1,-4 8-332,0 6 0,-2 2 273,2 2 1,3-1-17,-3-4 0,4 2-149,6-6 0,-4-2 90,3-8 1,-1-3-69,1-7 0,-3 1 20,4 0 1,-4-1 43,-2 1 1,6 0-37,-1-1 1,0 1 6,-4-1 1,4 0 105,0-5 0,10-2 0,-2-6 0,4-1 0,2 1 0</inkml:trace>
  <inkml:trace contextRef="#ctx0" brushRef="#br0" timeOffset="4">29602 3568 8376,'-8'0'-703,"2"0"845,6 0-24,0 0 1,-2 7 57,-3 2 0,-1 12-160,-4 7 1,-2 8 88,2 12 1,-2 4-102,-3 10 1,6-2-32,0 6 0,1-6-72,-2 2 1,-1-4-112,6-1 0,-1-5 92,1 0 1,4-6-32,-4 1 0,-1-7 80,1-2 0,0-7 26,5 2 1,0-9 3,0-5 18,0-3 1,2-8 55,2-3 0,9-5 135,6-5 0,8-11-122,1-12 1,1-2-30,4-8 1,3 4-127,2-3 0,-1 5 111,0-1 0,-3 3-14,4 1 1,-5-4-2,5 0 1,0-2-2,4 2 0,-1 3-63,-3-3 1,-3 4-92,-7 6 0,-1-2 79,-3 6 0,-4 4-2,-5 6 82,-7 6-99,-2-4 314,-6 7-56,0 0-106,-6 7 1,-2-4 20,-7 6 1,1-4 100,0 5 0,-6 1-134,-4 8 1,-3-2 24,-1 7 0,-7 4-69,-3 5 0,-3 2 57,-2-2 1,0-1-102,1 6 0,-2-7-926,-4 2 980,4 4 0,-3-7 0,6 3 0,-2-3 0,-6-2 0,-5 1 0</inkml:trace>
  <inkml:trace contextRef="#ctx0" brushRef="#br0" timeOffset="5">8503 12297 8465,'0'-14'-245,"0"0"2,0 0 1,4-1 371,1 1 91,0 0 43,-5 0 263,0-1-87,0 1-182,0 6 1,-2 0 402,-2 4-300,2 2-171,-4-4 206,6 6 125,0 0-261,6 0-110,2 0 1,6 0-68,0 0 63,1-6 41,-1 4-186,0-4 5,6-1 1,-4 6 54,3-4 0,-3 3-3,-2 2 0,0 0 1,1 0 1,-1 0-142,0 0 0,0 0-105,1 0 261,-1 0-32,0 0 1,5 0 31,0 0-50,0 0 29,-5 0 253,0-6-272,1 4 1,-1-4 29,0 6 91,0 0-102,0 0 0,1 0 99,-1 0-315,0 0 218,0 0 1,2 0-185,3 0-34,-3 0 189,4 0 0,-1 0-201,0 0-48,7 0 214,-11 0 0,12 0-38,-3 0 0,1 0-35,-1 0 324,3 0-265,-11 0 0,10 0 41,-2 0 0,-2-1 119,2-4 0,-5 3 97,5-2 9,-7 2-204,10 2 1,-10 0-3,7 0 1,0 0 30,-2 0-137,5 0 110,-5 0 0,8 0-56,3 0 1,-3-2-158,3-2 1,-5 2 176,-4-3 120,9 4-131,-9 1 1,6 0 313,-6 0 2,-1 0-296,0 0 0,2-5 412,-6 0-189,0 1 75,-5 4-96,0 0-127,-6 0 0,3-2 142,-6-3-380,0 4 401,-5-6-28,0 7-1714,6 0 714,-5 0 777,6 0 0,-7 0 0,0 0 0</inkml:trace>
  <inkml:trace contextRef="#ctx0" brushRef="#br0" timeOffset="6">8773 14714 7960,'-14'-6'6,"-1"4"537,1-4 874,0-1-985,0 6 1,4-5 357,1 6-487,6 0-81,-4 0-55,7 0 0,2 0 124,3 0-69,2 0 1,8 0 343,-1 0-270,6 0 0,3 0 53,5 0 1,0 0-72,1 0 1,-2 0 55,-4 0-215,4 0 75,-5 0 1,7 4-52,-1 1 80,1 0-56,5-5 0,-4 0-105,4 0-10,2 0-90,-6 0 1,9 0-52,-5 0 0,-1 0 113,-5 0 242,7 0-194,-5 0 0,5 0 61,-7 0 267,7 0-192,-5 0 0,9 0 212,-5 0-107,5 0-187,-2 0 0,0-5 128,1 0-18,-6 1-426,9-3 239,-5-1 93,1 0 0,2-4 187,-6 2-329,1-2 35,-6 4 0,-1-3 199,-4 6-404,-2-6 158,-7 9 0,0-4-110,1 6 380,-7 0-164,-2 0-189,0 0 209,-4 0-29,4 6-178,-6-4 2,0 4 141,0-6-2974,0 0 1930,-6 7 602,4-6 1,-4 7 391,6-3 0,0 9 0,0 8 0</inkml:trace>
  <inkml:trace contextRef="#ctx0" brushRef="#br0" timeOffset="7">8929 17571 7853,'-22'0'0,"3"0"0,2 0 134,-2 0 78,9 0-27,-15 0 1,20 0 722,-9 0-401,3 0 173,3 0 333,-5-6-653,12 5 0,-4-6 88,10 7 0,4 0 18,10 0 353,3 7-471,7-6 1,6 10 57,3-6 0,4 0 69,6-5-380,-10 0 64,15 0 0,-10 0 159,9 0-1117,3 0 984,-10 0 1,8-5 132,-5 0-240,-1 0 14,-4 5 0,4 0 106,0 0 0,2-1-66,-1-4 0,-4 4-61,3-4 1,2-1 184,-1 1-818,-1 0 590,-4-1 1,-2 4 64,-3-3 0,3-1-105,-3 1 0,-3 1 172,-2 4-80,3 0-14,-6 0 1,0 0 728,-6 0-465,0 0-147,-2 0 0,-2 0 187,-6 0 576,1 0-741,-1 0-175,0 0-63,0 0 207,-6 0-311,-2 0 109,-6 0 104,7 0-120,-6 0 83,6 0-212,-7-7 7,0 6-518,-7-6 385,-1 7-2333,-6 0 1703,0 0 0,0 0-83,0 0 1012,-1 7 0,-5 1 0,-2 6 0</inkml:trace>
  <inkml:trace contextRef="#ctx0" brushRef="#br0" timeOffset="8">17545 7179 8573,'-9'-12'0,"-1"2"-48,7-2 172,-3 10-470,-1-4 255,6 6 109,1 0 1,5 0-217,9 0 94,3 0 20,12 0 0,12-2 14,6-3 1,13-3 199,6-6-1123,-25 7 1,1 0 1017,1 0 1,0 0-1,5 0 1,-1 0-16,1 0 0,-1-1 0,-3-1 0,0-1-258,1 1 1,1-1 0,-1 1 0,1-1 261,-1 4 1,0-2 168,-3-2 1,0 0-172,35-6 0,-7-5 262,-4 7-14,-9 6-228,-8-4 0,-9 8 74,-7-5 22,-6 6-105,-13-3 33,-6 6 0,-4 0 884,-8 0 0,-6 0-858,-9 0 1,-3 0 369,-6 0 0,-5 0-433,-1 0 0,-5 1-31,1 4 1,-3 3-2,-2 6 1,-4 0 142,-1 0 0,-8 1-28,3-1 0,-15 5-778,7 0-1285,-10 0 925,6-5 448,-6 0 333,6-6 1,-8 3 189,7-6 169,0 6-210,9-10 0,6 11 488,4-8-174,3 1-242,7-5 383,3 6-178,5-4 0,12 4 55,3-6-154,9 0 1,0 0 1424,10 0-1720,9 0 302,15 0 0,8 0-99,11 0 0,10 0 73,13 0 0,2-5-850,-33 4 1,1-2 736,33-8 0,-32 9 0,0 1 0,-2-4 0,0 0-96,2-1 0,0 1 92,37-1 83,-37-1 1,0 1 0,30-2-89,4-6 1,-14 0 19,-5-1 401,-16 1-169,0 0 1,-14 1 9,-4 4 0,-9 1-55,-9 3 11,-3 4 1,-10-10-112,-6 6 1,-4 0 659,-10 5 1,-1 0-695,-13 0 1,-1 0-186,-14 0 1,0 8 114,-14 6 1,0 2-41,29-5 1,-1 2 0,2-2 0,0 1-778,-4 2 1,0 1 858,1-1 0,1 0 4,0 1 0,1-1 1,2-1-1,1 1 24,-37 9-971,9-2 1004,17-7 1,9-6 318,12-3-382,7-4 577,8-1-448,8 0 0,18-6 1446,7-4-1542,7 4 23,8-6 0,4 5-111,10-2 119,2-4-10,7 12 1,1-12-172,4 3-71,3-2 233,6-2-33,-6-1 15,4 1 0,-10 0-9,2 0-1076,-9 6 1076,-3-5 1,-12 12-12,-4-4 19,-9 3 0,-7 7 0,-3 0 0,4-1 0</inkml:trace>
  <inkml:trace contextRef="#ctx0" brushRef="#br0" timeOffset="9">17531 7748 10015,'-10'0'-1083,"1"0"-695,6 0 1706,-4 0 140,7 0 284,0 0 61,0 6-131,0 2-372,7 0 319,1-2-225,6-6 1,0 0 19,0 0 63,7 0-64,1 0 0,2 0 34,-1 0 80,1-6-35,5 4 0,5-10 38,4 2-159,3 4 88,2-7 0,0 6-108,-1-8-62,-5 7-237,4-4 197,-5 10 180,0-10 0,-1 8 30,-7-5-36,1 6-9,-1-4 1,1 3-9,-1-1 0,2-1 10,3 1 0,-1 2 9,6-7-153,-6 1 136,9-5 0,-11-1-101,3 1 101,-3 0-9,-2 0 1,-4-1 290,0 1-293,-7 6-20,4-4-20,-14 4 25,6-6-6,-5-1 24,0 1-12,-2 0 1,-1 0-1,0 0 269,-1-1-258,-4 7 1,0-4 46,0 2-40,-6 4 3,-2-7 1,-6 10-100,0-6 103,0 6 4,-7-10-191,5 5 81,-11 0 1,5-3 81,-6 6-231,-1-6 102,1 3 0,0-4 40,-1 2 1,-1-2-13,-3 2 0,-2 4 109,-3 1-63,-3 4-342,11 1 685,-11 0-333,11 0 1,-9 0-40,5 0 252,-5 6-81,9 2 0,-10 1-53,7 1 1,-5-1-2,5 5 1,0-1 15,4-4-55,1 4 41,6-11 1,-3 6-89,6-4 69,0-2-5,5 4 0,-1-1 245,1 0-258,0 6 10,6-3 304,-5 6-303,5 0 1,-6 5 9,0 0 201,6 6-100,-5-3 0,7 2-57,-3 0-51,2-1 34,7 0 0,0 2-38,0-6 67,0 0-58,0-5 1,2 5 14,3 0 0,4 0 53,10-5-26,-3 0-31,11 1 1,-7-6 22,4 0-133,3 1 107,-5-2 0,5 3-52,-3-6 0,2 1 38,-2-1 0,-2-4-80,2 4 87,-7-3-6,4-2 0,-2 0-97,0 0 81,0 0 14,1 0 150,-4 0-158,5-7 1,-7 4-2,0-6 245,0 5-115,-6-2 1,3 5-232,-6-4-322,6 3-591,-3-4 663,6 6 0,-4 0-625,-1 0 976,-6 0 0,16 6 0,-3 2 0</inkml:trace>
  <inkml:trace contextRef="#ctx0" brushRef="#br0" timeOffset="10">16465 7435 14683,'0'-8'805,"0"2"-1062,0 6-550,0 0 333,0-6 814,-7 4-572,6-4 672,-6 6-393,7 0-297,-6-7-169,4 6 0,-4-7 238,6 3 459,0 4-294,0-6 1,-5 6-338,1-4-175,-1 3 512,5-4 1,-6 6-153,-4 0 249,4 0 120,-7 6 1,5-2-254,-6 5 0,-5 1 2,0 4 590,-6-6-245,9 4 1,-9-4-50,6 6 436,0-6-373,5 5 0,-1-5 125,1 6-304,0 0-21,0 0 1,1 1 156,4-1 60,-4 6-89,5-4 1,-4 6-101,2-3 1,2 2 167,3 3-415,4-4-20,-6 1 1,14-4-232,2 7-323,4-7 203,1 4 0,5-2-549,0 0 228,6-1 402,-3 3 0,1-5-280,-4 3 47,-4-3 533,0 4 0,-3-3 72,-2 7 0,-4 0 187,-6 4 580,0 1-523,0-1 1,-2 5 313,-2 0 43,-4 7-265,-6-10 1,4 9-14,1-5 64,-1-1-217,-4-5 0,0 1-225,-1-1 153,-5 1 0,4-3-121,-3-2 1,2-3 62,-2-7-203,3-6-123,-5-2 161,7-6 1,0 0-228,0 0-129,0 0 110,-1 0-239,1-6-109,0-2 496,0-6 0,4 4-285,1 1 278,6 6-17,-4-4-34,7 1 289,0 4 15,0-4 1,7 8-34,2 2 0,4-2 58,1 3 0,6-4 345,4-1-284,-3 0-45,-1 0 1,-1 2 257,0 3-570,0-4 205,-5 5 1,-4-1 218,-1 0 1,-4 1-105,5-1 139,-7 3-230,9 0 1,-9 4 90,7-2 0,-7-2 41,2 1 1,1 1 110,-1 4-100,0 0 1,-4 2 279,4 3-333,-3-3 80,10 4 0,-9-1-171,7 0 113,-7 6 0,8-2-35,-6 5-160,0 0 141,-5-5 0,4 3-92,1-2-150,0 3 209,-5-5 0,0 5-18,0-3 0,0-2 12,0 1 0,0-4 192,0 5-258,0-7 3,0 4 193,-7-1-92,6 3 1,-7 0 19,3 1-125,4 0 110,-6 4 0,7 1 7,0-1-234,0-6 190,0 11 1,2-9-308,3 9 215,-4-3 53,6-1 1,-3 4-104,1 0 51,0 0 47,-5-4 4,0 5 36,0-4 1,0 0-6,0-6 72,0 0-51,0-2 1,-5 3-13,0-6 148,1 6-129,-3-9 0,6 6 145,-4-3-133,3-3-3,2 11 0,-4-11 21,-1 3-11,0 3-9,5-7-39,0 12 41,0-11 1,0 6 5,0-3-18,0-3 9,0 5 0,0-12 11,0 0-84,0 1 69,0-2 0,0 4 1,0-2-32,0-4 32,0 7 1,0-5 37,0 6-35,0-6 1,0 5 29,6-6-29,-4 8 0,11-1 3,-4 0 152,4 0-150,-5 1 0,4-1 31,-2 0-53,2 0 28,3 0 1,-6-4 75,1-1-72,-7 1 0,8-1 18,-6 1 323,6-1-330,-10 6 11,12-1 206,-12 0-205,6 0 0,-3 0 44,1 1 221,6 5-240,-9-4 0,9 4 105,-6-5-278,6-1 178,-3-6 0,1 4 53,1-2-21,-1-4-93,5 7 1,0-10-6,1 6 66,-7-5-29,4 8-237,-10-10 263,10 4-10,-10 0-244,4-4 226,-6 4-14,0-6-1369,0 0 1339,-6 0 0,-2-12 0,-6-4 0</inkml:trace>
  <inkml:trace contextRef="#ctx0" brushRef="#br0" timeOffset="11">14574 9312 8484,'-15'-7'-1544,"1"0"1165,6-1 1,15-3 570,12 6 0,15 0-82,14 5 0,9 0-84,14 0 1,-31-2 0,2-2-255,0-1 0,1 0 0,-1-1 0,0 0 317,-2-2 0,0 1 0,33-2 24,-2 0 0,-3 5-13,-11 0 1,0 2-49,-14 2 0,-4 0-11,-11 0 0,1 0-250,-1 0 249,-12 0-56,3 0 310,-17 0 0,-2 0-268,-10 0 29,-9 0-60,-3 0 0,-10 0-60,-5 0 45,5 6 1,-17-2-43,6 5 1,1 0-2,-6 6 0,-1 4-136,2 0 0,0 1 101,4-1 0,-4-3-64,-1 3 0,-1-3 82,2-2 0,3-2 118,-4-2 1,10 1 18,5-6 1,3-1 546,2-4-302,5 0 0,5-1-153,8-4 239,10-3-313,21 0 0,9-4 7,12 2 0,12-2 0,3-3 0,9 1-1275,1 0 1062,2 6 201,-4-5 1,4 6-224,-2-8 1,-4 6 215,-2-1 1,-8 6-100,-6-6 0,-3 2 102,-1-1-227,-13 2 21,3 1-215,-17 5 355,4-6 0,-12 14 0,-1 0 0</inkml:trace>
  <inkml:trace contextRef="#ctx0" brushRef="#br0" timeOffset="12">1820 10691 15518,'-22'0'-677,"0"0"-151,3 0 0,3 0 153,-3 0 1619,4 0-620,0 0 1,1 1 106,0 4 0,6-2-37,3 7 1,4-6-181,1 6-332,0-1-68,6-1 0,5 3 271,13-6 1,6 5 31,12-6 1,9 1 84,6-5 1,6 0-1619,8 0 826,7 0 647,1 0 0,-38 0 1,1 0-224,39 0 0,-37 0 0,0 0 338,-1 0 1,0 0 0,-2 0 0,0 0 16,35 0 65,3-6-1198,-13 4 795,10-10 220,-18 4 1,5-8-705,-6-3 930,0-3-174,0-7 0,-2 1 148,-3-1-243,-3 1 638,-12-7 0,-4 1-769,-9-4 83,2-3 220,-16 4 0,7-4-397,-12 3 0,0-6-279,-5 6-178,0-12 952,-7 12 1,-5-11-1226,-7 6 48,-6-6 943,2 5 1,-11-5-426,-4 6 1,0 5 124,-5 0 1,4 8 120,-9 2 0,-1 1 87,2 8 1,-11 2-6,1 7 360,-10 4-280,3 6 1,-3 0 229,1 0 1,6 0-5,-2 0 0,4 2-42,1 2 0,0-2 190,0 3-143,0-4-193,7-1 0,-4 0 252,7 0-63,-1 0-265,6 6 1,0-2 350,5 5 95,-11 1-290,10 4 1,-12 8 91,2 6 1,4 6 342,-3 3 109,2 5-321,3-6 1,5 6-187,4 1 1,10-2-90,4-3 1,3 2-210,2-7 1,6 0 53,3-5 1,3-4-38,2 0 1,0-1-239,0 6-63,7-1 73,1 1 1,7-1 207,4 1 0,-3-1-153,3 1 0,2-1-220,-2 0-112,6 1 472,-3 6 0,6-5-102,1 3 0,4-3 155,0-2 0,7 1-173,-2-1 516,3-6 0,8-1 0,-7-7 100,1 0 1,-2-6 25,-8-3 1,0 1 121,-4-1 1,-7 0-203,-3-5 0,-3 0 329,-2 0-1835,-6 0 816,5 6-89,-12 2 348,12 6 0,-5 7 0,6 1 0</inkml:trace>
  <inkml:trace contextRef="#ctx0" brushRef="#br0" timeOffset="13">370 12326 12072,'-8'-15'-3414,"3"1"2998,-2 0 0,3 1 376,-5 4 495,6-4-333,-4 12 1,3-7 92,-1 3-146,0 3-226,5-4 1,7 6 368,2 0 1,5 0-30,5 0 1,3 0-18,7 0 1,-1-5 31,1 1 1,5-6 36,4 5 1,5-4 25,4 4 1,4-1-34,6 1 0,0 4 29,0-4 0,1 3-358,4 2 0,-4 2 158,4 3-720,-4 2 629,-1 1 0,5 3 75,-1-6 1,6 5-160,-6-6 0,5 1 195,-4-5 0,6-1-24,-2-4 0,-1 2 113,1-7 0,-5 1 52,0-6 1,-2 3 177,-3 2 1,-3-2-97,-1 2 0,-6 2 72,1-1 1,-3 4-109,-1-4 1,4 4-67,1-5 0,5 3-267,-1-3 1,2-3 214,-2 4-531,-3-4 391,-6 5 1,0-3 439,-1 7 1,-5-1-331,-4 5 0,-3 0-106,-2 0-113,1 0 238,-7 0 0,5 0-191,-4 0 1,4 1 89,2 4 1,-3-3-255,-2 3 429,3-4 1,-5-1-206,7 0 0,4-1-12,0-4 0,0 2 254,-5-7 0,1 2-97,-1-1 0,-4 2 169,0 7 0,-5-1-91,4-4 1,-5 4-15,1-4 1,1 3-78,-1 2 0,6 0-80,-1 0 1,3 0 16,1 0 1,1 0-168,-1 0 1,6-5 43,-1 1 0,1-1 93,0 5 1,-4 0 10,3 0 0,-3 0 25,-2 0 1,1 0 46,-1 0 1,1 0-2,-1 0 1,0 0 15,1 0 1,-1 0-84,1 0 1,-6 0 10,1 0 0,0-2-107,4-2 0,5 2 132,1-3 0,-6-1-74,-4 1 0,-1 1-26,6 4 0,-5 0-140,-1 0 0,-1 0 175,2 0 1,-2 0-8,-3 0 1,-1 0 34,5 0 0,-4 0-96,5 0 1,-5 0-68,5 0 1,-1 0 41,6 0 1,-6 0-165,1 0 1,-7 0 100,2 0 1,-3 0-7,-2 0 0,-4 0-48,-1 0-23,-5 0 182,2 0 22,-6 0 182,0 0-195,-6 0 1,-2 0-831,-7 0 584,1 0 0,0 0 6,0 0 1,0 0 94,-1 0 0,-4 0 40,0 0 1,-6 0 153,1 0 1,-4 0-120,-5 0 1,1 0 121,-6 0 1,5 0-109,-5 0 1,0 0 190,-4 0 0,4 0-118,0 0 0,0 0-292,-5 0 1,5 0 141,0 0 1,2 0 66,-2 0 1,-1 0 70,6 0 1,-7 0 5,2 0 0,2 0 82,-2 0 1,5 0-98,-5 0 1,6 1 193,-1 4 0,-2-4-127,2 4 1,-5 2-34,5-3 0,-2 1 17,2-5 1,3 0-22,-3 0 0,-2 0 185,2 0 1,-2-6-143,2-4 0,3-2 84,-3-3 0,1 1-93,-1 0 0,3 0-79,-3-1 1,1 3-69,-1 2 1,2 4-145,-7 6 0,3 0 121,-8 0 1,4 6-147,-9 4 0,-1 2 237,2 3 1,1-3 23,8-2 1,-3 1 288,3-6 1,2 1-116,-2-1 0,6-4 57,-1 4 0,-2-5-51,2-5 0,-5 4 139,5-4 0,-6 3-241,1 2 1,1 0-175,0 0 0,5 0 58,-1 0 1,-2 5-239,2 0 1,0 6 42,4-2 1,1-2 114,-1-3 1,6 0 210,-1 0 0,2-2-84,-2 3 0,-1-4-30,6-1 1,-6 0 71,1 0 1,-3 0 23,-1 0 1,-1 0-194,1 0 1,-1 0 98,1 0 1,-5 5-251,0 0 0,-1 6 165,6-2 0,0 4-77,-1 1 1,1-4 107,-1-1 1,1-6 30,-1 2 1,1 1-40,-1-1 0,-4 0-12,0-5 0,-5 4 75,5 1 0,-6 5-49,1-6 1,-2 6 109,2-5 1,2 4-130,3-4 0,3 1 202,-3-1 1,4-3-15,5 2 1,-2-2 89,2-2 1,3 0-115,2 0 1,-1-2 22,1-2 1,-2 2-25,2-3 0,2-1-4,-7 1 1,5 0-158,-4 5 0,5 0 134,-1 0 0,3 0-176,2 0 0,0 0-49,0 0-181,6 7 351,-5-6-41,12 12 1,-4-11 52,10 2 0,4 3-149,10-3 0,5 1 361,9-5 0,3 0-71,7 0 0,4 0 89,1 0 0,10 5-58,-1 0 0,8-1-5,-3-4 0,4 0-204,-5 0 1,7 0 312,-1 0 0,2 0-178,2 0 0,7-1 1,-38-2 1,0 1 0,39-1-120,-38-2 0,-1 0 1,33 1 89,-2-6 0,4 7 67,-3-2 0,-5-1-6,-5 1 1,-3 0-5,-3 5 1,6-4-122,0-1 0,-1-5 12,-4 6 0,5-6-64,-1 5 0,10-4 117,-4 4 1,5-4-34,-5 4 0,-4 0 2,-1 5 1,-9 0 143,-1 0 0,-1 0 29,1 0 1,-4 0-54,-11 0 1,8 7-190,-7 2 1,4-1 14,-9 1 0,5-5-87,-5 0 1,5 3 315,-4-3 0,-1 1-206,-5-5 0,1 0 103,-1 0 0,0 0 143,1 0 1,-1 0-101,1 0 0,-4 0-22,4 0 1,-9 0-111,8 0 0,-2 0-167,2 0 1,1 2-64,-1 2 1,0-2 152,1 3 0,-1-4 92,1-1 0,-1 0-68,1 0 1,-2-1 213,-4-4 1,4 3 49,-3-2 1,1-3 221,-1 3 1,3-6-105,-4 5 1,4-1 135,2 1 0,-1 4-284,0-4 0,1 2 29,-1-2 0,6 4-170,-1-4 1,1-1 61,0 1 1,-4-5 345,3 6 1,-5-6-120,-4 5 1,1-4 34,-6 4 1,0 0-162,-5 5 0,1-4 152,-1-1 0,-5 0-548,1 5 0,-6 0 141,6 0 0,-5 0-223,4 0 0,-4-5 13,4 1-661,1-1 297,4 5-52,0 0 190,-6 0 480,-1 0-188,-7 0 28,0 0-1360,-7 0 1,4-5 526,-6 1 1,4-1-3177,-5 5 4137,7 12 1,-16 17 0,3 15 0</inkml:trace>
  <inkml:trace contextRef="#ctx0" brushRef="#br0" timeOffset="14">16365 7407 8387,'-9'-14'-3,"-1"-1"1,7 1 54,-2 0 0,2 1 122,-2 4 0,4-4 36,-4 4 199,-3-4-152,0-1 0,-1 6-15,-1 3 0,7 2 15,-2-2 0,-3 4 88,-1-4 1,1 8-93,-1 2 0,-1 7-250,-4 3 0,-5 5-21,0 9 1,-6 5-68,1 4 0,-3 5-14,-1 4 1,-5 4 56,-1 6 1,1 6-316,5 3 0,7-7 219,7-2 0,6-4 13,8 4 0,3 0 82,7 0 0,-1-5-173,10 0 1,-3-1-26,-2 1 0,0 2 26,1-7 0,-3-1 281,-2-8 0,-4-2-131,-6-3 0,0-8 502,0 4 0,-6-10-215,-4 0 0,-9-3 373,-4-2 1,-4-2-34,-2-2 1,1 1-331,-1-6 1,6-1-52,-1-4 1,7 0-242,-2 0 1,4-6-482,6-3 1,-2-6 320,6-4 0,0 4-182,5-4 1,5 3 126,0 2 0,6 6-546,-2 3 435,4 4 1,0 7 394,-4 3 0,2 10-25,-6 5 1,6-2 107,-1 2 0,2-1-107,2 6 1,7-1-54,3 1 1,-2-1-97,1 1 0,-5 4 110,1 0 1,-5 6 203,-4-1 0,-4 8 44,-6 2 1,-2 4 193,-2-5 1,0 5-228,-5-4 1,6 4-91,-2-5 1,-1 5-270,1-4 1,0 1 112,5-2 0,-1 2 178,-4 3 0,2 8-163,-7-3 0,5 5 338,-4-1 1,6-1-32,-2 7 0,4-7 170,1 1 1,0-4-190,0-5 1,0 0 152,0-9 1,1 1-335,4-11 1,-2-1 104,6-8 0,-1-4-1266,2-6 0,2-4 238,-2-1 886,3-6 0,1-3 0,0-7 0</inkml:trace>
  <inkml:trace contextRef="#ctx0" brushRef="#br0" timeOffset="15">15697 8672 7908,'-8'-6'0,"0"4"0,3-3 0,4 2 95,-4-2 1,2 4 55,-2-4 1,2-1 158,-7 1 1,-1-1-111,-8 1 1,-3 3-5,-6-2 1,-8 2-130,-7 2 1,-6-5 75,-8 1 0,-8-1-395,-6 5 1,29 3 0,-1 0 262,-6 2 1,-2 0-1,-4 1 1,-2 0-516,-4 1 1,-1 1-1,-2-1 1,0 0 370,-2 0 1,-1 0-1,4 0 1,0 0-31,-3 0 1,-1 0 0,2 1 0,1-1 63,-3 0 0,1 0 1,-1 0-1,1 0 37,4 0 1,1 0 0,2-2-1,0 0 111,-3-1 1,0 1 0,3 0 0,0 1-34,-5 4 1,0-1 0,-1-1 0,0 0 40,1 1 1,0 1 0,2-1 0,0-1-5,-5 2 0,1-1 0,0 0 0,1 0 78,-4 2 1,0 1 0,2-1 0,0 1-33,3-1 0,0 1 0,2 2 0,-1-1-60,-1-1 0,0 0 0,7 1 1,1 1-17,-4 0 1,1 0-1,6-2 1,2 0-136,1 0 0,0-1 0,3-1 0,1-1 96,3 3 1,1 0 0,-1-2 0,1-1 38,-1 3 1,0 0 0,3-3 0,1 1 53,-37 13 0,2-4-50,-2 5 0,2-5-30,34-7 1,0 0 0,-1-1 0,1 1 10,-3 3 1,1-1 0,0-2 0,0 0-2,2-1 0,-1 1 0,-2 0 0,-1 0 28,4 2 1,0 0-1,-4 1 1,1-1 2,2 0 1,1 0 0,1 1 0,-1 0-89,0 2 0,0-1 0,-34 14 71,36-13 0,0 0 1,-35 13-128,2-2 1,5-4 72,-1-1 0,6-4 2,-6 5 1,3-7 21,-3 2 1,1-1-4,0 1 0,-2-2-42,28-5 0,-1 0 0,-3 1 0,-2 1-76,-6 4 0,0 2 0,-1-3 0,0 0-145,-8 7 1,-1 0 0,4-4 0,0-1 243,-5 2 1,-2 1 0,6-1 0,0-1 140,-1-3 1,1-1-1,4 1 1,0 1-152,0-2 1,1 1-1,-2 1 1,0 0 89,-1 3 1,0 1 0,-4 0 0,0 0-40,4 2 0,1 0 0,-1-2 0,0 1-45,0 3 0,0 1 0,-1-1 0,-1 0 43,-4 2 0,-2 1 1,2-1-1,0 0-71,1 1 0,1-1 1,3-4-1,0-2 214,4 0 0,-1-1 0,2-2 1,0 0-71,1 0 0,0 0 0,6-4 0,1 0 958,-31 8 1,9-5-464,6 1-256,2-4-101,9 0 47,1-1 1,14 0 575,7 0-882,-1 0 1,18-6 1302,-3-3-1500,9 3-192,-1-6 1,6 5 148,0-2 0,0-2 488,0 7 1,0-5-406,0 4 0,0-4 284,0 4 0,-2 1-233,-2 4 210,-4 0 0,-7 0-42,1 1 216,6-7 680,-4 4-389,10-10-54,-4 4-161,6-6 92,0 0-628,0-6 0,5-2 140,-1-6 1,6 4-393,-6 1 273,8-1 0,-5-4 52,8 0 0,-3 0-117,-2-1 1,7 0 90,-3-4 0,8 1-40,-3-5 0,7-1 87,-3-5 0,4 1 19,2 0 1,-1-1 24,1 1 1,-1-4 84,0 4 1,-4-4-29,0 8 0,-2-3-63,2-1 1,1 6 143,-6 3 0,0-2-64,-5 2 0,0 5 81,1 5 0,-6 1 32,0-2-36,-5 4 67,2 6-138,-6 0 1,-6 2 53,-4 2 0,-2 6-39,-3 9 1,-4-3 178,0 3 1,-6 1-101,1-1 1,2 6 135,-1-1 0,-1 3-55,-5 1 0,1 2-38,0 4 1,-2-3-110,-4 7 0,4 0 78,-3 5 1,-2-2-57,2-3 0,2-4 51,7-5 1,3-2-141,7-4 0,2-2 105,2-7 1,4-4-78,6-1 1,6-6 125,4 2 0,4-4 136,5-1 1,3 0-95,6 0 1,2 0 131,4 0 1,0 0 20,4 0 0,3 0-98,-3 0 1,3-1-186,2-4 0,4-3 146,1-6 0,4 0-364,-5 0 1,1 1-507,-6 4 0,-5 2 701,-4 7 0,-10 7 0,-2 0 0</inkml:trace>
  <inkml:trace contextRef="#ctx0" brushRef="#br0" timeOffset="16">3242 10975 17669,'0'-28'-1591,"0"-1"1,-5 7 6,1 3 1,-1 8 1920,5 2 0,1 5 748,4 0 1,5 10-935,9 8 1,9 7-25,10 7 0,9 5 66,5 1 0,4 5-573,1-1 0,4 3 627,1 2 0,-29-19 0,0 1-227,-2 0 0,0 2 1,2 3-1,0 1 81,-1 2 0,-2 1 0,-2 2 0,-1 2-569,-2-1 1,-3 2 0,-2-1-1,-2 1 223,0-1 0,-2 0 1,9 33-426,-1 0 1,-12-8 213,2-11 0,-7 1 64,2-11 0,-6 2 149,2-10 1,-3-1 42,-2-5 0,4-1-245,1-3 0,1-4 55,-1-5 392,3-8 1,6 6-1,1-5 1</inkml:trace>
  <inkml:trace contextRef="#ctx0" brushRef="#br0" timeOffset="17">4536 10918 10674,'-8'-14'-1319,"3"0"1,-1 4 751,1 1 582,-6 6 1,3-8 651,-6 6 0,0 0-155,0 5 0,-2 6-424,-3 4 0,-3 4-16,-7 5 0,1 10-39,-1 8 0,-4 6 144,0 4 1,-6 7-320,1 13 1,-7-4 245,20-26 1,-2 2 0,0-1 0,-3 1-357,-7 6 0,-1 0 1,0-1-1,-2 0 336,-7 4 1,-1-1 0,3-1-1,-1 0-49,-4 4 1,0-1 0,2-3 0,-2 0 93,-4 4 1,-1-1-1,7-4 1,2-1 31,0-1 1,1-1-1,8-5 1,2-1 138,5-5 1,3-1 0,-20 26-127,13-9 1,9-3-137,16-15-547,-4 2 239,11-15 544,-4-2-258,6-7 413,0-7-1236,0 6-92,0-4 89,0 4-139,0-6 987,6 0 0,2-6 1,7-2-1</inkml:trace>
  <inkml:trace contextRef="#ctx0" brushRef="#br0" timeOffset="18">10834 11231 8111,'0'-22'0,"0"1"-50,0 7-63,0 0 550,0 0-59,0 6 0,0 9-302,0 14 0,0 7 106,0 11 0,0 5 93,0 9 0,0 2-73,0 3 0,0 4-9,0-4 0,0-3 10,0-2 1,0-4-280,0-5 0,0 1-561,0-6 0,0-1 397,0-8 1,0 1 239,0-6 0,0 0 0,0-5 0</inkml:trace>
  <inkml:trace contextRef="#ctx0" brushRef="#br0" timeOffset="19">10806 11302 8070,'-8'-6'304,"2"-2"1,6-2 23,0 1 0,0 4-219,0-4 0,12 4-33,7-5 1,8 3-104,6-3 1,4-3 78,5 4 1,3 3-138,2 1 0,2 3 95,3 2 0,3 0-128,-3 0 1,-1 0 8,1 0 1,-4 0-128,4 0 1,5 0 99,4 0 1,9-6-192,1-3 1,1 1 389,-31 3 1,-1 0-1,36-4-262,-36 2 1,0-1-1,1 1 1,-1 0 399,2 0 1,1 0 0,-1 3 0,0 0-92,-2 2 0,1-1 1,0 0-1,0 0-9,35-2 1,-36 3 0,0 0 177,36 2 1,-3-2-92,-2-3 0,-10 4-114,6-4 0,-7 3-211,-3 2 0,-2-1-28,-3-4 1,0 3 98,-9-2 1,1 2 57,-11 2 0,-1 0-163,-9 0 0,-2 0 1188,-7 0-897,-6 6 1,3-2 968,-6 5-852,0-6 268,-12 10-471,-1-12 106,1 6 0,-1-6-245,3 4 134,3-3 1,-4 6-28,6-4 1,5 0 40,-1 5-1,1-4 8,-5 4 0,5-4 108,0 4 1,1-4-44,-1 5-8,-4-7 1,6 5 38,-7-4-61,6-2 81,-4 4 11,10 1 1,-10 1-24,2 6 0,0 0 138,0 0 1,-2 0-50,3 1 0,-4 5-52,-1 4 1,0 4-5,0 5 1,0 4-18,0 5 0,-6-4-111,-4 0 0,3 0 65,-3 5 0,5-5-676,-4 0 0,1-7-330,-1 2 1,-4 2-1836,3-2 2717,4-6 0,-13 0 0,3-5 0</inkml:trace>
  <inkml:trace contextRef="#ctx0" brushRef="#br0" timeOffset="20">10692 11913 7985,'-14'0'-1105,"0"0"2200,0 0-284,-1 0 147,1 0-217,6 0-507,2 0 1,7 0-12,4 0 0,9 0-1,10 0 1,9 0-191,5 0 0,10 0 91,4 0 1,9-4 115,6-1 1,10 0-476,-35 5 1,1 0-1,1 0 1,-1 0-136,4 0 0,1 0 0,3 0 0,1 0 264,4 0 0,1 0 1,6-2-1,1-1 112,4 1 1,1 0 0,1-4 0,1 1-298,0 0 1,0 0 0,0-1-1,0-1 420,0 0 1,0 0 0,-1 3 0,-2 0-35,-4 2 0,0 0 1,-2 1-1,-1 0-31,-8 1 0,-2 0 1,-2 0-1,-1 0-42,-5 0 1,-1 0-1,24 0 117,-14 0 1,-7 6-114,-7 4 0,-5 2-271,-10 3 1,-7-7-509,-6-4 754,-7 4 0,-3-6 0,-8 4 0</inkml:trace>
  <inkml:trace contextRef="#ctx0" brushRef="#br0" timeOffset="21">10891 13989 7947,'-14'0'0,"0"0"345,0 0-243,-1 0 0,6 0 1380,-1 0-967,7 0 1,-3 3-156,6 7 0,0 7-141,0 16 1,0 3 14,0 7 0,0 6-49,0 3 1,0 4-113,0 0 1,0 1-794,0 0 0,2-6 445,2-4 0,4-9-2040,6-5 2315,-6-9 0,11-10 0,-3-8 0</inkml:trace>
  <inkml:trace contextRef="#ctx0" brushRef="#br0" timeOffset="22">10849 13975 8121,'-21'-7'216,"7"-2"1,1-4 375,8-1 0,1 5-63,4-1 1,1 2-135,4-1 1,5-4-136,8 4 0,9 1-7,6-2 1,13 1-300,2-5 1,7 4-88,7 1 1,-2 4-172,6-5 0,-4 3 137,4-3 0,2-3-680,8 4 1,3 1 670,-37 3 0,1 1 0,0 2 0,1 0 7,1 0 0,0 0 0,1 1 0,0 2 202,1 1 0,0 0 1,2 0-1,0 0-58,-1 2 1,-1 1-1,0-1 1,-1 0 143,2 0 1,-1 1 0,-5 1 0,0-1 29,1-2 0,-1-1 0,35 9-11,-36-6 0,-1 0 1,34 3-47,2 1 1,-5-4 28,-4 4 0,-6 1-93,-9 4 1,2-1 46,-7-4 1,1 2-144,-6-6 72,1 0 0,-5-4 1,-2 2 146,-1 2 1,-2 0-70,-4-5 0,-2 0 135,-4 0 1,-2 0-164,-7 0 0,-4-5 818,-1 0-477,-6 1-247,3 4 1,-12 0 42,-3 0 55,-4 0-136,-1 0 1,4 1-90,1 4 1,6-2-107,-2 7 1,3-6 352,2 6-193,0-1 1,5 6 238,0-1 1,0 0-96,-5 0 1,0 2 90,0 3 1,0 3-33,0 6 1,-7 2 343,-2 4 0,1-3-384,-2 7 1,3 0-352,-3 5 1,4-2-1650,6-3 0,0 0 948,0-10 1,-2 4 813,-3-9 0,-2 4 0,-8 2 0</inkml:trace>
  <inkml:trace contextRef="#ctx0" brushRef="#br0" timeOffset="23">10721 14671 7933,'-29'-14'1641,"7"0"-691,8 6-586,8 2 1,7 6 6,4 0 0,4 1-170,10 4 0,5 3-176,9 6 0,3-4 111,7-1 1,14-4-78,9 4 1,12-4-442,-34 0 0,2 0 0,3-4 1,1 1 341,4 0 1,1 0 0,2 2 0,0-1-140,2-1 0,1 0 0,0 1 0,1-2 54,3-3 0,0-1 0,2 2 0,1-1 214,-1-3 1,1 0 0,-2 1 0,1 0-45,-4 0 0,-1-1 1,-1-1-1,0 1 51,-3 2 1,0 1 0,-1-3 0,0 1 2,-1 1 0,-1 1 1,-4-3-1,-1 0-45,-3 3 0,-2 0 1,-3-1-1,-1 1-68,36 2 1,-11 0 140,-9 0 1,-7-5-114,-11 0 1,-3 1 156,-6 4-402,-7 0 0,-3-2-463,-10-3 0,-4 4 966,-10-4 0,-9-3 0,-8 0 0</inkml:trace>
  <inkml:trace contextRef="#ctx0" brushRef="#br0" timeOffset="24">11275 16875 7924,'-14'-21'706,"6"4"-7,3-7 430,-3 7 121,7-4-438,-12 13 1,7 4-340,-4 8 0,-1 12-164,7 13 1,-3 13 15,2 15 0,4 8-106,-4 11 1,4-2-158,1 7 0,0-13-523,0-2 1,6-17-932,3-7 0,4-15 727,1-3 1,0-13-184,1-6 1,-3-5 16,-2-5 831,2-9 0,-10-15 0,4-7 0</inkml:trace>
  <inkml:trace contextRef="#ctx0" brushRef="#br0" timeOffset="25">11204 16889 7924,'0'-14'0,"0"0"1520,0 6-990,0-5 1,6 12 248,4-4 0,4 3-292,5 2 1,5-4-71,9-1 0,8-2-253,6 3 0,12 1-210,-2-7 0,9 5-160,0-4 0,9 6 288,0-2 1,-34 2 0,-1 0-198,36-2 0,-35 2 1,0 0 56,-1 0 0,1 1 0,0 1 0,1 0-60,1-1 0,0 0 0,-1 0 0,-1 2-125,40 0 0,-39-2 1,0-1 326,-2 1 0,0-1 1,38-1-4,-3 4 0,-4 1 169,-4 4 1,-6 3-164,-8 6 1,0-6 32,-5-3 0,4 1-185,-5-1 1,-4 0 107,-5-5 0,-2 0-129,2 0 0,2-2 347,-7-3 0,5 2-39,-5-6 0,6 1 261,-1-2 1,-1-1-158,0 6 1,-5 1-3,1 4 1,-3-5-59,-1 0 0,-1 1 67,1 4 0,-3 0-45,-2 0 0,-3 0-266,-7 0 0,0 0-72,0 0-5,0 0 1,-4 0 30,-1 0-276,-5-7 15,2 6 75,-6-6-34,0 7 192,0 0 0,0 7 117,0 2 0,0 4 11,0 1 1,-2 2 168,-2 3 0,2 3-43,-3 6 1,-1 7 159,1 3 0,-1-2-234,1 2 1,-1 0 6,-4 5 1,-1-5-945,7 0 1,-6-8 452,5-2 0,-4-1-524,4-8 1,0 0-1532,5-5-956,0 0 3367,0 0 0,0-6 0,0-1 0</inkml:trace>
  <inkml:trace contextRef="#ctx0" brushRef="#br0" timeOffset="26">11048 17543 7797,'-8'-14'-117,"1"4"227,7 1 1,0-1 550,0-4 979,0 0-626,0 0-472,0 0 1,8 6-160,7 3 1,7 3-46,11 2 0,5 2-202,9 3 1,4-4-144,6 4 1,9-3 118,0-2 0,7-2-274,-7-3 0,9-1 296,0-4 0,-34 7 0,0 0-267,40 3 0,-39 0 1,0 0 223,0 0 0,1 0 1,0 0-1,-1 0-30,1 0 0,0 0 0,2 0 0,0 0-79,0 0 1,0 0-1,0 0 1,0 0 6,-2 0 0,-1 0 1,39 0-109,-1 0 1,-5 0 128,0 0 1,-4 0-99,-4 0 0,-4 0 91,-6 0 0,-2-1-36,-3-4 0,2-3 259,-7-6 0,1 1-49,-6 4 1,1-4-103,0 3 1,-5-1 457,0 2 0,-7-2 139,2 6 1,-7-1 73,-3 1 1,-4 3-369,5-2 0,-7 2 61,2 2 1,-3 0-207,-2 0 1,1-1 465,-1-4-189,0 3-516,0-10 0,-6 4-629,-3-6 1,-4-1-855,-1 1 0,-1 5 1489,-4-1 0,-9 1 0,-8-6 0</inkml:trace>
  <inkml:trace contextRef="#ctx0" brushRef="#br0" timeOffset="27">2503 8402 24368,'-8'0'-1239,"2"0"1,18 0 810,7 0 0,13 6 46,6 4 0,12 2 6,2 3 0,13-1 159,-3 0 0,6 0 97,3 0 1,-7 1 12,-2-1 1,3 0-75,1 0 0,4-4 53,1-1 0,-5-6 241,1 2 0,-1-3 215,5-2 0,0 0 270,0 0 1,2 0-231,3 0 0,4 0-103,-35 0 1,0 0 0,-1 0 0,1 0-104,2 0 1,0 0-1,-1 0 1,-1 0-10,2-1 1,0 2 0,0 1 0,0 2-113,0 0 0,0 2 1,2 0-1,-1 0-1,-3 1 1,0 0 0,1 0 0,-1 1-172,0-1 0,0 0 0,-1 0 0,1 0 16,2 0 1,1 0-1,-4-2 1,0 0 49,1 0 1,0-1 0,-1-1-1,1-1 658,0 3 1,0-1 0,-2-1 0,1-1-632,1 3 1,0 0 0,-1-4 0,0 1 30,1 0 1,0 1 0,-1 0 0,1 0 44,2-1 0,0 1 0,3-1 1,0 0 34,2-2 1,0 0-1,0 2 0,0 1-10,-2-1 1,0 1 0,-3-1 0,1 1-30,-1-3 1,1 0 0,-1 0-1,0 0 8,3 0 0,0 0 0,0-1 0,-1 0 6,1-1 0,0-1 0,-3 2 0,1-1 63,-1-2 1,0-1 0,-2 0 0,0 0 16,3-2 0,-1 0 0,-5 0 0,0 0 23,1 0 0,-1-1 0,-1 1 0,-1 0-109,0 0 1,0 0 0,38-7 193,-7 0 0,-2 4-47,-2 1 0,-4-1-57,-6-4 1,-7 0-24,-2 0 0,-4-2-248,-1-3 1,-7 1 40,-3-5 0,-4 1-455,-6-2 0,-2-3 158,-7 3 0,-6-3-716,-3-1 0,-5-5-14,-5 0 0,-3-2-184,-6 2 0,0 3 236,-1-3 0,-4-2 132,1 2 1,-8-5 236,3 5 1,-6-2 305,-4 2 0,0 1 324,-10-6 1,-3 7 365,-11-3 1,-6 4 575,-3 2 1,-10 1-629,36 15 1,-1 0-1,0-1 1,-1 1 190,-1 2 1,0 1 0,0-1 0,0 0-26,-2 0 1,0 1-1,1 1 1,1 0-39,-2-2 0,0 1 0,-1 1 0,0 0-46,1 1 1,0 0-1,-4 0 1,0 0-38,-1 0 0,0-1 0,0 1 0,-1 0-80,-3 0 1,-1 0-1,-1 0 1,-1 0-60,-2 0 0,-1 0 1,-4 0-1,-1 1-392,1 1 0,0 1 1,-5-3-1,0 1 322,0 1 0,1 0 0,0 0 0,1-1-16,1 2 0,0-1 0,-1-1 1,1-1-6,2 2 1,0 1 0,-2 0 0,1 0 1,3-1 0,1 0 0,1 4 1,0-1-246,1 0 0,-1-1 1,0 2-1,-1 1 255,-1 0 0,0 0 0,2 0 0,0 1 16,1 1 1,0 1 0,-1 3 0,0 1 32,1 2 0,-1 1 1,-2 2-1,-1 1-24,2-1 0,-1 0 0,3 1 0,0 1-31,2-1 1,0 2-1,-2 1 1,1 1-152,3 0 1,1-1-1,-1 2 1,1-1 137,4 0 0,1-1 0,2-1 0,0 0 32,2 2 1,0 0-1,5-2 1,0 0-68,1-2 1,2 2 0,-29 17-123,4-4 0,10 5-193,4-4 1,11-1 441,3 5 0,0-3-537,0-1 0,6 4 384,4 0 0,2 5-591,-1-5 1,0 2 442,4-2 1,4-1-563,-4 5 1,3-5 299,2 1 0,1-3-203,4-1 1,2-1-86,7 1 1,2-3-222,3-2 0,7 3 461,7-3 1,11-2 502,-1 1 1,7-5 125,-3 1 0,11 1 142,-1-1 0,8 0 137,-4-5 1,11 1 146,-1-1 1,8 0 45,-3 0 0,6-4 548,-2-1 1,8-1-606,2 2 1,-33-6-1,1 0-270,-2-2 0,1 0 1,4-1-1,-1 0-82,-1 1 1,0 1 0,3-2 0,-1-1-6,-2 0 1,0 0 0,6 0 0,-1 0-320,0 0 1,0 0-1,2 0 1,0-1 263,1-2 1,-2 1-1,-3 1 1,-1 0-10,1-1 1,-1 0 0,-3 0 0,-1 2-231,37 0 1,-38 0 0,0 0 160,39 0 1,-40 0 0,1 0-63,1 0 0,0 0 1,2 0-1,0 0 10,0 0 0,0 0 0,1 0 1,-1 2-91,1 0 1,-1 0-1,-3-1 1,1 0 46,-1 1 1,1 1 0,4-2-1,1-1-41,-3 0 1,0 0 0,5 0 0,0-1 48,-3-2 1,0 1-1,0 1 1,-1-1 28,2-3 1,-1 0 0,1 3-1,-1-1-137,3-1 1,0-1 0,-2 3 0,0-1 173,-3-1 0,0-1 1,0 2-1,0 1-18,-4-3 1,-1 1-1,1 2 1,1 0 6,1 0 1,0 0 0,2-1 0,0-1-86,0 2 1,0 0 0,-2-4 0,1 1 118,-1 0 1,-1 0 0,35-8-58,-34 7 0,0-2 0,34-8-5,-36 7 0,-1-1 1,28-8-116,-2-11 1,-6 9-31,-3-9 1,-7 4-115,-2-4 0,-6-1 332,-4-3 0,-3 3-620,-6-3 1,-3 3 118,-2 2 1,1-1-323,-6 1 0,0-1 284,-5 1 1,-1-1-423,-3 1 1,-4 0 27,-6-1 0,0 1-199,0-1 0,-6-4 115,-4 0 0,-15 0 647,-8 4 1,-13 1 287,-6-1 0,-5 1-28,-5 0 0,-4-1 190,28 15 1,0 0 0,-1-1-1,-1 1-111,-2 0 0,-1 0 0,-1 0 0,1-1 335,-2 1 0,0 0 0,1 2 0,1 0 69,-2 0 1,0 1-1,-1-1 1,0 0 29,1-2 1,0-1 0,-1 4 0,1 0-217,0 2 1,0-1-1,-2 2 1,0 1-97,-2-1 0,-1 1 0,-3 0 0,0 0-38,-1 0 0,-1 0 0,-4 2 1,-1 2-252,-1 0 1,-1 1 0,0 1 0,-1 1 253,-3-1 0,0 2 1,-1 1-1,-1 0-329,-7 0 1,-1 1 0,6 2 0,1 1 335,0-1 0,0 0 0,7 1 0,1 0 27,4 2 1,0-1-1,1-2 1,0-1-154,4 1 1,0 0 0,0-3 0,0 0 71,2 3 0,0 0 0,0-1 0,1 1 11,-1 2 0,0 0 0,1 1 0,0-1-37,2 0 1,-1 0 0,-1 1-1,0 0-33,2 1 1,0 1-1,-1 0 1,1 2-64,-3 2 1,0 0 0,2 1 0,-2 0-16,-4 2 1,-1-1-1,3 0 1,0 0-31,-3 3 1,1 0 0,5-3-1,0 1 5,-1 2 0,1 0 0,4-3 1,1 1-19,1 2 0,1 0 0,3-3 0,1 0 58,-29 17 1,9-3-173,6-2 0,7 1-126,3-1 0,2 1 504,12-1 1,-4 0-613,8 1 1,2 4 580,-1 0 0,5 5-839,-1-5 0,0 5 492,5-5 1,-2 5-604,12-5 0,-1 5-82,5-4 1,13-1-15,5-5 0,14 1 536,6-1 1,5-4 332,4-1 1,4-5 260,5 1 0,3 1 116,3-1 0,-4 0 113,4-5 0,-4 1 176,-1-1 1,0 5 134,0 0 1,6 0 41,3-5 0,7 0-773,-33-6 1,0-2-1,0-1 1,1-2 161,4 0 0,0-1 1,1 1-1,0 0-105,-2 0 1,2-1 0,4 1 0,1-1 43,-1-2 0,-1 0 1,0 0-1,0 1-57,-1 2 1,-1-1-1,-1-1 1,0 0 4,-1 1 1,0 0-1,2 0 1,1-2 52,-6 0 0,1 0 1,1 0-1,0 0 8,-1 0 0,0 0 1,1 2-1,2 1-53,-2-1 1,2 0-1,2 1 1,0-1-80,-1-1 0,1-2 0,1 1 0,0 0 16,0 0 0,1 0 1,0 0-1,0-1-30,-1-1 1,1-1 0,3 0 0,0-2 74,2-2 0,-1 0 0,0 0 0,0 0-41,0-1 0,1 1 0,-2 0 0,1 0 11,1 0 1,-1 0-1,-1 0 1,0 0 2,-3 0 0,-1-1 0,1 1 1,-2 0 51,0 0 1,-1 0-1,-1 0 1,0 0-17,-3-1 0,-1 2 1,1 1-1,1 0-55,1 0 1,0 1-1,-2 0 1,1 0-13,1-1 1,0 0 0,0-1 0,0 0-88,-2 1 0,-1 0 0,6-1 0,-1 0 85,-2-1 0,0-1 1,1-1-1,0-1-119,1 1 1,1-1 0,-2-2 0,-1-1 64,0 1 0,0 0 0,0 2 0,-1-2-77,32-11 1,-12-1-106,-7-4 0,-11 1 172,-3 3 1,-9-3-307,-10 3 0,-5-2-492,-10-3 0,-5 5-1718,-14 1 2550,-12 5 0,-8-8 0,-5 3 0</inkml:trace>
  <inkml:trace contextRef="#ctx0" brushRef="#br0" timeOffset="28">11915 11117 8098,'0'10'-35,"0"-1"0,-6 1-42,-4 4 1,-3 2 335,-1 3 1,0 1-86,0 4 0,-5 7-119,0-2 0,-2 4 62,2 0 0,4-7-215,-4 2 0,4-4-14,6-1 0,3-7-482,6-6 479,0-1 1,8-1-114,6-3 0,0-10-233,5-4 0,1-9 222,-1-1 0,2-6 239,-2 1 0,-3-3 0,3-1 0,1-1 59,-1 1 0,5 0-4,-5-1 0,5 5 375,-6 1-196,8 5-90,-10 4 49,4 8 1,-14 12-49,-6 4 0,-7 4 239,-12 5 1,1 3-103,-6 6 0,-1 1-11,-8-1 0,8-1 12,-4-3 1,4 1-34,-3-6 0,7 0-260,7-5 1,1-4-540,8-1 152,1-6 1,10 4 230,4-7 1,4-2-361,5-3 0,1-7 188,4-7 1,3-2 210,-4 2 0,0 3 11,0-3 0,-1 4 155,2 0 0,-3 1-39,-7 0 300,0 6 11,0 2 0,-6 7-99,-3 4 1,-10 3-35,-4 6 0,-9 5-70,-1 0 0,-6 6 1,1-1 1,-2 1 3,-3-1 1,-4 1 0,0-6 0,6 0-51,8-4 1,5-6-109,4 0-315,4-5 0,14 2 164,6-6 0,2-2 128,8-2 1,-1-3 13,6-2 1,-1-4-52,1 4 1,-3-4-47,-2-1 1,-3 6-156,-7 3 1,-1 2-413,-4-2 754,-3 4 0,-7-1 544,-4 7 1,-4 11-305,-10-2 1,0 5-27,-10 0 1,2 3-41,-11 6 0,5-4-53,-5 0 0,7-2-85,-2 2 1,9-4-132,5-6 0,9 1-73,6-1 0,4-6-349,4-4 1,17-2 100,12-2 0,8-6-169,7-4 1,-6-6 548,1 2 0,-4-3 0,-10 7 0,1 4 0,-11 1-99,0-3 77,-11 7 0,-8 1 281,-10 9 1,-9 5 478,-4 5 1,-6-1-344,-4 6 0,3-2-39,-3 1 1,4 4-357,6-3 0,-4-4 0,5 1 0</inkml:trace>
  <inkml:trace contextRef="#ctx0" brushRef="#br0" timeOffset="29">13223 11203 7957,'0'-15'0,"0"1"-569,0 0 0,5 4 305,-1 1 1,7 1 172,-1-1 1,-2-2 140,1 6 731,-6 0-384,4 5 0,-7 2 26,0 2 0,-7 11-182,-2 8 1,-5 4-34,-5 2 0,3 1-75,-3 3 1,-3-2 1,-2 7 1,-1-5-189,1 5 0,-1-8 87,6-1 1,0-6-60,5-4 1,4-8 50,1 4 1,6-9-494,-2 3 0,11-7 34,9-2 1,11-8-140,12-11 0,3-3-263,2-6 835,0-7 0,-1 5 0,1-5 0</inkml:trace>
  <inkml:trace contextRef="#ctx0" brushRef="#br0" timeOffset="30">13450 11259 7957,'8'-6'370,"-3"6"-96,-10 0 0,-7 6 117,-7 9 1,-7 0-325,3 4 1,1-1 98,-2 5 0,2-4-92,-2 5 1,-1-7 107,6 2 1,0-3-426,5-2 1,1 1 79,4-1 0,2 0-362,7 0 166,0-6 1,8-1-193,6-7 1,2 0 256,8 0 1,0-7-61,4-2 0,0-4 272,1-1 1,-1 0 81,1-1 0,-1 6-51,1-1 0,-7 7 51,-3-1-19,-10 2 0,-2 4 162,-7 2 0,-8 6 305,-7 9 0,-5 1-101,-9 4 1,1 1 141,0-6 1,-1 5-2,1-5 0,1 5-96,3-5 0,4-5-343,5-5 0,3-4 125,2 4 0,6-5-747,8 0 1,6-4 176,9-4 1,4-4-12,11-7 1,0 1 30,4 0 0,2 0-228,-7 0 1,0 1 317,-4 3 286,-7 4 173,-2 6 1,-14 8-169,-6 6 0,-12 7 723,-12 7 1,-1 7-235,1 3 0,-3 1-30,4-1 0,2-3-212,2-7 1,3 1-253,2-1 0,0 7 0,0 1 0</inkml:trace>
  <inkml:trace contextRef="#ctx0" brushRef="#br0" timeOffset="31">11631 13719 8155,'0'-14'-260,"-7"6"324,-2 3 1,-4 3 146,-1 2 1,4 2-55,1 3 0,-2 4 160,-8 10 1,3 5-275,-3 9 0,-1-3-159,1 3 1,-7 0 8,3-4 1,2 2 119,2-7 1,3-3-303,2-2-152,6-4-292,2 0 557,6-7 1,6-2 60,4-6 1,7-6 162,2-4 0,6-3-122,-1-1 1,5-5 200,4 0 1,1 2-71,4 7 1,3-1-100,-3 7 0,-3-6 192,-2 5-88,-3 1 18,-8 4 0,-7 1-10,-11 4 1,-12 9 242,-10 10 1,-5 3-99,-10 1 0,-3 5-95,-2 1 0,-2 3-25,3-3 0,-3 4-126,7-5 0,0-2 77,4-7 1,7 0-297,3-10 47,3 3-137,9-15 0,8 3 115,13-10 1,2-5 96,8-9 1,0-3 185,4-6 0,5-4-154,0 4 1,0-2 246,-4 11 1,-1 1-31,1 9 1,-2-2-71,-4 6 19,-2 0 0,-13 7-8,-4 3 0,-4 3 43,-4 6 0,-10 6-9,-10 4 1,-3 3 60,-1 1 0,-7 6-119,-3-1 0,3 0 201,2-5 1,5-1-111,4-3 0,10-4-289,9-5 35,3-1 1,17-6-338,8-3 0,6-10 82,9-5 1,-1-9 84,6-4 1,-7 2-5,-2 2 0,-6 3-243,-4 2 744,-4 6-10,-12-4 1,-3 13 337,-10 4 0,-3 4-179,-6 15 0,-6 0 275,-4 4 1,-3 2-212,-1 3 1,-1-3-27,1 4 0,6 0-408,3 0 0,4-1 19,6-5 0,-4 1 0,5-1 0</inkml:trace>
  <inkml:trace contextRef="#ctx0" brushRef="#br0" timeOffset="32">13322 13875 7984,'-7'-14'695,"0"0"-526,7 6 0,-1 3-220,-4 10 1,2 3 270,-7 6 0,1 7 31,-5 2 1,-7 9 98,-3 1 0,-2 5-123,-3-5 1,1 7-172,-1-3 0,6-2 112,-1-2 0,8-7-508,2-3 0,6-10 12,8 1 0,1-9-186,4 0 0,16-5 238,12-5 1,13-14-166,6-9 0,3-6-6,2 1 1,3-2-215,-3-2 1,6-3 660,-11 7 0,-6 4 0,-13 6 43,-3 5 0,-9 3 278,-7 5 1,-6 9 409,-8 1 1,-8 6-342,-6 8 1,-7 11 105,-7 4 0,-7 4-120,-3 0 0,-5-1-73,-4 6 0,3-5-188,-4 5 1,4-8 86,2-2 1,7-1 13,6-8 0,12-5-484,8-4 0,7-7-385,2 2 0,13-7 301,10-7 1,10-3-146,5-11 0,3 1 192,2-2 0,-2-1-112,-3 6 0,2 0 361,-7 5 1,-2 4-129,-7 1 0,-3 5 593,-7 0-153,0 2 0,-6 4 227,-3 2 0,-10 4-122,-5 7 0,-10 5 194,-9 4 0,-5 7-161,-9 3 1,-4 3-33,-1-3 0,-4 8-58,5-4 0,6-1-46,8-14 0,10-2-16,9-7 0,8-1-691,11-4 0,10-3-940,14-6 0,7-1 757,12-4 1,-4-3-118,3-6 0,1 1 637,-6 4 0,-2-2 1,-12 6 1,-6 0 467,-3 5-409,-9 0 1,-6 10 1001,-8 9 1,-12 11-605,-13 17 1,-1 5-347,-7 10 0,-1 9 0,16-32 0,1 1 0</inkml:trace>
  <inkml:trace contextRef="#ctx0" brushRef="#br0" timeOffset="33">12782 16733 7894,'-6'-14'-380,"-2"6"0,-2 1 51,1 7 1,0 5 293,-6 0 1,0 11 149,-4-2 0,-4 8 109,-5-3 1,-2 11-116,-3-2 0,3 5 320,-3 1 0,3-4-180,1 3 0,2 2-174,4-2 1,7-2-167,6-7 1,7-3-293,-2-7 0,10-6 91,5-4 1,4-5-175,5-9 0,-3-1 275,3-12 0,3-1 191,1-5 0,0 1-80,0 0 0,-1-1 80,2 1 0,3-1 176,-3 1 1,1 4 25,-1 1 1,1 5 66,-6-1 0,-5 10 190,-5 4-179,-5-3 1,0 8-93,-8 0 0,-4 11 129,-6 8 1,-12 11-276,-2-1 1,-5 8 64,-1 1 1,0 3-185,-4 2 0,-2-2-9,7-3 1,6-3-48,8-7 1,5-6-150,5-3-44,2-3 1,15-8 71,6-3 1,2-10 57,8-4 0,-5-6 308,5-4 1,-5 4-130,4-4 1,-1 0 172,2 4 1,-2-2 56,-3 8 0,-3 2 89,3 2 0,-3-1 106,-2 1-155,-6 1 1,3 5-82,-6 4 0,-2 3-37,-8 6 1,-4 5 11,-10 0 1,-4 6-30,-5-1 0,1-2-108,3 2 0,4-7-56,6 2 1,6-8-194,3-1 1,5-7-94,5 2 1,9-4-347,10-1 1,7-6 83,2-4 1,1-2 173,-6-2 0,-4 4 418,-1 1 1,-5 4-149,1-5 150,-10 7 210,4-3 1,-13 7 287,0 4 1,-6 5-178,-9 9 1,-4 3 107,0 6 0,-11 5-383,2 1 1,-10 10 106,0-2 1,-1 4-583,1-3 0,3-5 80,7 0 267,5-7 0,9 4 0,8-7 0</inkml:trace>
  <inkml:trace contextRef="#ctx0" brushRef="#br0" timeOffset="34">13777 16747 7801,'-14'-14'57,"0"6"1,5 2-18,-1 6 0,5 0-146,-4 0 0,4 6 64,-4 3 0,-6 4 169,-4 1 1,-6 7-95,1 2 0,-2 6 326,-3 4 0,-4-1-62,0 5 0,0-5 67,4 1 0,7-3-340,3-1 1,10-7-225,4-3 1,10-10-63,4-4 0,16-5-400,9-5 1,10-9-235,3-10 896,7-3 0,-10-1 0,5 0 0</inkml:trace>
  <inkml:trace contextRef="#ctx0" brushRef="#br0" timeOffset="35">13863 16832 7801,'8'-14'852,"4"0"-807,-10 6 1,-2 3 119,-10 10 1,-2 4-380,-2 10 0,-7 3 141,-3 7 1,-9 6 16,-5 3 0,-3 1 133,-2-1 1,-9 3-113,0-3 1,2-3 175,12-2 0,8-9 331,6-5-431,13-10 0,0-3 83,16-6 1,10-12-511,14-7 1,6-7 215,7-2 0,1 0 70,0-1 1,-7 5 121,-3 1 1,-3 5 127,-1-1 1,-7 8 11,-3 2 0,-4 6-101,0-2 1,-3 5-149,-2 5 0,1 4 138,-6 10 1,-1-1-152,-4 5 1,-8 1 118,-6 4 0,-2 1 65,-7-1 1,-3 1-30,-7-1 0,2-4 123,-7-1 0,6-5-40,-1 1 0,9-3 452,5-2-1234,4-6 503,7-2 0,16-8-429,15-2 0,6-4 250,9-6 0,-1-5-56,6 0 0,-2 0 151,-3 5 1,-3 4-209,-7 1 565,1 5 1,-9 0 132,-6 8 0,-6 6 488,-8 9 0,-3-2-345,-6 7 1,-1 0 248,-9 4 0,-1 0-349,1 1 1,-3-7-324,7-3 15,-2-3 0,22-8 0,-4-2 0</inkml:trace>
  <inkml:trace contextRef="#ctx0" brushRef="#br0" timeOffset="36">11503 12027 8448,'0'-14'-261,"0"0"-272,0 6 431,0 1 111,0 20 1,7-3 43,8 9 1,1 1 33,7-1 0,6 5-177,4-5 1,11 4 63,-1-4 1,9-4 37,0-6 1,2-6-47,-2 2 1,2-11-44,-7-9 0,-1-2 65,-8-11 0,-4 1-20,-5-11 1,-2-6-114,-4-9 1,4 1 126,-3-5 1,-2-3-476,2-11 0,-7 0 387,2 0 0,-3 5-33,-2-1 1,-1 3 84,-4-3 1,-2-1-13,-7 7 1,-2 4 16,-3 5 0,-6 8 110,-13 1 1,-7 7 121,-17 7 1,3 7-49,-7 3 1,-5 10 115,-5 4 0,2 3-78,8 2 1,3 8-126,6 6 1,2 7-7,3 7 1,4 2 5,5 4 0,2 4-225,4 9 0,-4 5 137,3 10 0,-1-4-68,1 4 1,2-2 89,3 1 1,8 3-65,-3 2 1,9 3 95,0-2 0,8-3 20,2 3 1,11-13-38,-2-2 1,10-13 30,-1-6 0,7-9-145,8-5 0,3-10 97,16-4 0,-1-16 20,10-8 0,4-1 0,4-4 0,0-1 0,2-2 0</inkml:trace>
  <inkml:trace contextRef="#ctx0" brushRef="#br0" timeOffset="37">13010 11970 8208,'-10'8'-438,"1"-3"306,6 3 1,3-7-171,9 4 1,7-3 263,8-2 0,1 0 317,13 0 1,4-2-250,6-3 1,-1-4-56,-4-10 1,4 0 9,1-9 0,4 1-5,-5-11 1,1 0-28,-6-5 1,6-6-251,-1-3 0,0-5 253,-4-4 0,-7 1-34,-2-7 0,-17 1-129,-8-5 1,-9 6 100,-9 3 0,-8 9-12,-17 1 1,-8 3 111,-10 1 1,-4 4 93,-1 16 0,1 2 44,-1 12 0,1 6 14,4 3 1,-1 10 144,5 5 0,2 10-32,8 9 1,4 5-103,5 9 1,1 6-17,-1 3 1,7 7-64,3 7 1,10 2-259,6-28 1,1 0 0,2 41 144,2-39 0,1 1 0,1 1 0,3-1-127,3 2 0,4 0 1,-1-1-1,4-1 74,3 3 1,2-2-1,2-4 1,1-2-398,1-5 0,0 0 485,1 0 0,2-3 0,32 16 0,-30-20 0,0 0 0,0 0 0,-1 0 0</inkml:trace>
  <inkml:trace contextRef="#ctx0" brushRef="#br0" timeOffset="38">11389 14842 8058,'0'8'195,"6"1"-407,4 1 0,9 1 73,4 13 0,6-7 500,4 2 0,3-5-101,7-4 0,4-4-482,1-6 0,4-3 16,-5-7 1,1-9 121,-6-19 0,-5-7 53,-4-17 1,-16 25 0,1-2-247,-2-3 0,1-1 0,0-5 0,-1-2 243,-2-2 0,0 0 0,1-4 0,-1 0-15,0-5 0,0-2 0,-2-1 1,-2-1-436,1 3 1,-3 1 0,-2-1 0,-2 0 350,-1 5 1,-2 1 0,-2 3 0,-2 1 98,-1 4 1,-2 2 0,-5 3 0,-5 3-108,-22-21 0,-15 15 192,-14 22 1,-7 12-25,-2 16 0,36 5 0,0 3 110,1 3 1,2 3 0,-1 1 0,2 2 19,-31 21 1,10 3 80,10 2 1,0 3-69,4 7 0,-1 7-87,11 2 1,16-29 0,2 0 97,-9 39 1,12-33 0,1 1-213,3-2 1,1 1-1,1 4 1,1 1 210,4-1 1,2 1 0,2 0 0,2 0-146,1-1 0,2 1 0,4 0 0,3 0-122,3-2 0,2-2 0,4-1 0,1-2-255,3-2 0,1-2 0,1-6 0,2-2 98,0-2 1,2-2 243,3-4 0,2-3 0,34 14 0,-31-21 0,1-3 0,0-2 0,-1 1 0</inkml:trace>
  <inkml:trace contextRef="#ctx0" brushRef="#br0" timeOffset="39">13052 14572 8105,'-22'-6'0,"3"7"-157,10 4 0,2 15 95,7 18 1,0 3 334,0 2 1,13-5-62,6 0 0,8-13-397,6-1 0,5-13 50,9-6 1,-1-5 107,6-5 1,-4-9 19,4-10 1,-2-9-225,3-5 0,-4-10 354,-7-4 0,-1-8-138,-3-1 0,-3-7 125,-7 1 1,1-2-83,-1-2 0,-1 0-211,-3 0 0,-4 0 82,-5 0 1,-3 4-41,-2 1 0,-4 4 118,-6-4 0,-11 1-15,-3-1 1,-15 3 219,1 6 1,-12 8-157,-2 6 0,-7 8 161,-8 12 1,0 10-99,0 13 0,0 16-29,0 17 0,2 22-61,28-18 1,2 2-1,0 5 1,1 2-337,2 3 1,1 2 0,3 2 0,2 3 334,0 5 1,3 1-1,1-1 1,2 1-322,2 5 0,2-1 0,1-7 0,2-1 283,0-3 0,1-1 0,2-3 0,2 0-179,2-1 0,1 0 219,2-3 0,2-1 0,2 0 0,2 0 0,-1-5 0,3 0 0,1-3 0,2 0 0,4-4 0,-1 1 0</inkml:trace>
  <inkml:trace contextRef="#ctx0" brushRef="#br0" timeOffset="40">12100 17458 8354,'-16'6'137,"5"10"-880,16 12 1,7 1 311,7 4 1,8-5 299,2-4 1,1-10 130,7-9 1,1-5-10,5-5 0,0-4 53,-1-10 0,1-5 34,0-9 0,-2 1 216,-3-6 0,3 1-155,-3-6 0,-4 0-168,0 1 1,-3-3 212,2-2 1,-7-4-46,2-5 1,-3-8-100,4-2 0,-2-7-170,-15 33 0,-1 0 0,0 0 0,-1-1 70,-2-4 1,-2 0-1,-1 4 1,-2 0 10,1 0 0,-3 2 0,-12-25 55,-8 3 1,-7 18-24,-2 5 0,-12 14-130,-2 10 0,-4 8 80,3 11 0,1 4 41,-1 10 1,0 10 10,1 8 0,-1 6 8,0 4 0,7-1 197,3 6 1,1 5-238,-1 5 0,5 1 358,-1-1 0,2-2-91,8 6 1,-4 0 36,4 5 0,1 1-97,9-1 0,3-7-73,6-2 1,1-10 121,4-4 0,11-12-1116,12-8 907,13-6 0,5-11 0,9 1 0,9-1 0,7-2 0</inkml:trace>
  <inkml:trace contextRef="#ctx0" brushRef="#br0" timeOffset="41">13408 17586 7936,'-21'0'0,"5"0"0,-3 0 268,10 0 0,6 4-157,12 1 0,7 6-172,13-1 0,5 1 91,4-2 1,3-2-212,2-7 0,4 0 160,1 0 1,-1-7 46,-4-2 0,6-10-87,3-5 0,-2-4-104,3-5 0,-1-1 117,5-8 1,-1 1-250,1-11 1,0 1 83,0-1 1,-8-3-65,-6 2 1,-7-2-77,-8-2 1,-10 0 115,-4 1 1,-12-1 236,-7 0 0,-11 0 0,-17 0 0,-13 2-139,16 28 0,-2 2 0,0-1 1,-2 3 138,-5 0 0,-2 3 0,0 4 0,-1 2 0,-2 1 0,-2 2 0,3 3 0,-1 1 181,-1 0 0,0 4 1,5 4-1,0 4 302,-36 14 0,5 10 185,5 9 0,13 7-244,11 17 0,15 4-118,3 10 1,18-34-1,1 0-301,2 3 1,1 0-1,3 0 1,2-2 34,-1-2 0,0-1 0,4 1 0,-1-1-461,5 31 0,7-10 329,2-13 1,13-7-603,1-8 694,19-13 0,0-4 0,13-9 0,3-11 0,5-8 0</inkml:trace>
  <inkml:trace contextRef="#ctx0" brushRef="#br0" timeOffset="42">17247 11174 8093,'-7'-14'-890,"6"6"823,-6 2 105,7-1-10,0 6 0,8-6 100,6 7 1,2 5-51,8 0 1,1 1 19,8-1 0,-3-2-85,4 7 1,-3-7 14,2 2 1,-3-4 210,4-1 1,0 0-56,-1 0 1,9-5 211,0 1 1,7-7-32,8 1 0,5-3-167,-1-1 1,7 6-327,-1 4 0,2-3 200,2 3 0,-1-1-286,-4 5 0,4 0 158,-4 0 1,-3 0-107,-1 0 0,-4 0-56,-1 0 1,-2-2 192,-3-3 0,-3 2 21,-6-6 1,-7 6 118,-2-2 0,-11-1-61,-4 1 0,-3 0 104,-2 5-200,-6 0 1,0 0 669,-3 0-1880,-4 0 1304,6 0 0,-7 0 1,0 0-1</inkml:trace>
  <inkml:trace contextRef="#ctx0" brushRef="#br0" timeOffset="43">1749 14316 15128,'-50'0'0,"2"0"0,4 0-655,1 0 1,2-5 426,3 0 0,-1 1 573,6 4 0,4-5-193,6 0 0,10 1 43,-1 4-179,9-7 0,2 6 170,12-4 1,15 3-24,19 2 0,18-6-146,15-4 0,-29 4 1,2 0-455,5-1 1,1 0-1,3-1 1,0 0 349,5-1 1,2-1 0,2-1 0,2 0-306,4-3 0,1-1 0,2 1 1,1 0 502,-1-1 1,-1 1 0,0 2 0,1 1-14,0-1 1,-1 0 0,-4 3 0,-1 1-64,1-2 0,0 1 0,-4 1 0,-1 0-181,0 0 0,0 2 0,-6 1 0,-1 2 147,-2 0 0,0 1 1,-6 1-1,0 1 6,0-1 1,-2 2-1,-6-1 1,-1 0-187,29 0 0,-14 0 90,-14 0 0,-13 4 562,-11 1-619,-10 6 0,-17-8 1082,-15 7 1,-14-7-953,-15 2 0,-10-4 4,-18-1 1,39 1-1,0 0-41,-6 1 1,-1 0 0,-2-1-1,-1 0 29,-3 1 1,-1 1 0,-4 0 0,-1 0-79,-1-1 1,-1 1 0,1 2-1,-1 1 108,-2-1 1,0-1 0,2 2 0,-1 1-251,-3 0 0,-1 0 1,3 0-1,-1 0 202,1 0 1,0 1-1,5 1 1,1 2 39,1 0 1,0 2-1,5 1 1,0 0-187,-1 2 1,2 2-1,4-2 1,2 2 92,4 1 1,2 0 0,-1-1-1,2-1 26,-28 11 1,3-1 134,1-3 0,2-4-8,-2-5 0,9-3-35,-4-2 0,11-4 720,3-6-766,7 0 827,14 0 1,12 0-794,20 0 0,14 0 69,23 0 0,13-5 14,16 1 1,-34-2 0,1 1-123,6 0 0,2 0 1,2-1-1,1-1 185,3 1 0,0-2 1,1 1-1,1-2 69,4 0 1,2-1 0,-1 0 0,1-2-66,4-2 1,0 0-1,-2 0 1,0 1-444,-3 1 0,0 0 0,2-1 1,1 0-180,-1 1 0,0 0 0,3-1 0,0-1 506,-3 0 1,0 0-1,0 0 1,0 1 30,-4 1 0,-1 0 0,-4-1 1,0 1-286,-5 2 1,0 1 0,-6 1 0,-1 2 118,-4 0 1,-1 2 89,31 1 0,-17 1 0,-7 7 0,-6 0 0</inkml:trace>
  <inkml:trace contextRef="#ctx0" brushRef="#br0" timeOffset="44">15910 10364 8085,'0'-14'0,"0"-1"-201,0 1 0,6 0-251,4 0 0,3-1 440,1 1 1,-5 2 33,1 2 0,-2-2 154,1 2 0,2-3 167,-6-1-56,0 0 1,-5 0-222,0 0 0,-7 4 6,-2 1 0,-5 4-44,-5-5 0,3 6 86,-3-6 1,-3 7-146,-2-2 1,4 4 64,1 1 0,1 1-173,-1 4 1,3 4 64,-3 10 1,4 4-71,0 5 0,6 2 75,0 3 1,-1-1-82,-4 6 0,1-5 124,4 5 0,1-7 83,3 2 1,3-2 136,-2-3 1,2-4-71,2-1 1,6-5 81,4 1 0,4-8-52,5-2 1,3-4-39,7 4 0,-1-5-47,1 0 1,1-1-155,3 2 0,-10-3-124,1 3 0,-11 1 75,-4-1 1,-7 4 1,-2-4 1,-13 6 41,-10-2 1,-6 2 3,-4-1 1,1 1 109,-6-6 0,7 4 297,-2-4 0,9 0-239,5-5 1,8 0 7,1 0-364,7 0 267,10 0 0,2 0-115,10 0 0,-3 0 62,-2 0 1,-4 4 8,-1 1 0,-4 5 52,4-6 0,-6 7 229,2-1-211,-3 2 0,-2 4 143,0 3 0,0-3-110,0 3 0,0-3 5,0-2 0,0 5-61,0 0 1,0 1 53,0-1 1,0-1 40,0 5 1,-5 0 21,0 0 1,0 3 4,5-7 1,0 4-58,0-4 1,0 5 3,0-5 0,0 1-13,0-1 0,0-3 105,0 3-48,0-3 0,5-2-34,0 0 1,0-4-10,-5-1 0,4-4-69,1 4-10,0-5 8,1 8-32,-4-10 27,4 4 38,-6-6 1,2 0-24,2 0 0,0 0 1,5 0 1,-4 2-366,4 2 0,1-2-657,4 3 322,0 3 0,0-2 694,1 3 0,-7-2 0,-2-7 0</inkml:trace>
  <inkml:trace contextRef="#ctx0" brushRef="#br0" timeOffset="45">15867 10193 8277,'-7'-27'0,"2"4"0,-2 2-237,3 7 1,-1 0 112,5-1 0,0 6 159,0-1 1,-5 6 7,1-6 1,-3 7 73,2-2 1,2 4-51,-6 1 1,-7 6 5,-8 4 1,-3 9 36,-1 4 1,0 9 2,-1 1 1,2 5-115,4-5 0,4 0 72,9-4 0,-1-1-144,6 1 1,1-1 83,4 0 1,8-4-106,6 0 0,2 0 37,7 4 1,3 5 28,7 0 0,-3 7-30,3-2 0,-3 3 4,-2 1 0,-4-5-14,0-4 1,-7-8 41,2-1 0,-8-7 122,-1 2 0,-7-8-113,2-1 0,-7-6 237,-8 6 1,-1-7-131,-12 2 1,-1 1-64,-4-1 1,2 0-34,-2-5 1,4 0 2,-4 0 1,1-5 4,8 0 1,0-1-330,5 1 216,6-3 82,2 0 1,12-3-130,3 7 0,4-1 69,1 5 0,0 5 46,1-1 1,4 6 22,0-6 1,-1 8 7,-3-3 1,-3-1 109,-2 1 1,2 1-132,-2 4 0,1 0 93,-2 1 0,-2-4-71,-7 3 0,0-3 151,0 8 0,0 1-41,0-1 1,-7 5 167,-2-5 0,-2 1-157,1-1 1,-2-3 137,2 3 0,4-3-149,1-2 0,-1 5 2,1 0 1,0 0-475,5-5 1,0 5 117,0 0 255,7 6 0,1-9 0,6 5 0</inkml:trace>
  <inkml:trace contextRef="#ctx0" brushRef="#br0" timeOffset="46">512 15823 8064,'-6'-14'0,"3"-1"-145,-7 1 0,6 6 228,-6 4-30,7 2-47,-3-4-181,6 4 305,0-4-34,0-1-62,6 0 0,2-1 75,6 3 1,2 2-92,3-2 0,-2 3 39,7-2 1,0 2-96,4 2 0,0 5 53,1 0 1,-1-1-13,1-4 0,4 0 36,0 0 1,5 0-15,-5 0 1,7 0 19,-2 0 1,3 0-10,1 0 1,-2 0-11,2 0 1,-7 5 9,8 0 1,-2 0-34,6-5 0,-6 1 54,7 4 0,-7-4-46,6 4 0,-7-3 37,-2-2 1,-2 0-7,2 0 0,3 1-33,-3 4 0,-2-3 4,2 2 0,0 0-60,5 0 1,1-2 67,3 3 1,-1-4 4,6-1 1,0-1-61,5-4 1,-6 3-17,-4-2 1,1-3 40,-6 3 0,4-1-5,-8 5 0,-3 0 21,-2 0 0,2 1 4,-2 4 1,5-2-13,-5 7 0,6-6 3,-1 6 0,3-7-111,2 2 1,-3 1 87,2-1 0,-2 0-6,7-5 0,-7 0 2,-2 0 0,-1 4 4,6 1 0,-7 0 42,-2-5 1,0 0-1,0 0 0,-1 0 108,-5 0 1,2 0-78,3 0 0,-1 0 1,6 0 0,0 0-32,4 0 1,3 0 1,2 0 1,2-5-25,3 0 0,3-4-18,-2 4 1,0-4-12,-1 4 0,1-5-16,-11 6 0,4-7 44,-8 1 1,-3 2-10,-2-1 0,-3 4 138,-2-4 1,1 4-63,-1-5 1,-1 7-33,-3-1 0,3 2-14,-4 2 0,4 0 4,2 0 1,-1 0-16,0 0 0,1 0-14,-1 0 1,6 0-66,-1 0 1,5 0 78,-5 0 1,2 0-139,-2 0 0,-3 0 57,3 0 0,-8 0 43,-1 0 1,-5 0 11,5 0 1,-12 0-1,2 0 1,-7 0 294,2 0-201,-6 0 262,4 0 1,-7-2 96,0-2-275,6-4 0,-4-7-73,2 1 0,-2 5-5,-2-1 1,5 1-3,-1-5 0,1 4 35,-5 1-57,0 6 1,0-5 0,0 3-198,0 3 1,-1-4 100,-4 6 0,-3 0-159,-6 0 0,-1 2 105,1 2 1,0-1 47,0 7 1,1-5 51,4 4 1,-4-6 6,4 2 1,-4 1-51,-1-1 0,4 1-1,1-1-114,-1-3 0,-9 9 90,0-6 1,-6 6-96,1-2 0,-2-1 91,-3 1 0,-7 1 24,-7 4 0,-1 0 45,-8 1 1,1-3 11,-1-2 1,-3 1 86,3-7 1,-4 6-76,-1-5 1,-4 4-230,-1-4 0,-6 6 220,2-2 1,-2-2-143,2-2 1,-9 1 92,4-1 0,-3 4-15,3-4 0,-6 0 57,-4-5 0,38 2 1,-1 0-7,1 1 0,1-1 1,0 1-1,0-1 160,-34-2 0,2 0-108,-7 0 0,6-2-25,34 0 0,1-1 1,-39 0-8,39-1 0,0-1 1,-38-5 8,7-4-326,-6 6 1,2-3 256,35 8 0,0 1 0,-39-2 61,-2 4 1,40 0 0,0 0-184,-35 0 0,-1 4 47,1 1 1,5 5-40,0-6 0,0 7 86,4-1 0,4-4-52,2-1 0,7-3 78,2-2 1,1 0 2,-1 0 0,3-7 147,6-2 1,-2-4-98,2-1 0,-8-5 182,9 0 0,1 2-34,3 7 1,5-1-43,-5 6 0,5 1 95,-5 4 1,6 0-220,-1 0 1,3 6 326,1 3 1,1 7-497,0-2 1,5 4 106,4-9 1,4-1 22,0 2 1,6-7 29,-1 2 5,7-4 265,-3-1-215,6 0 0,6-5 26,4 1 0,2-6-23,3 5 1,4-4 14,0 4 1,6 0-53,-1 5 1,2-4 33,3-1 1,4 0-178,0 5 1,7 0 18,-2 0 1,4-1 30,6-4 0,4 2 69,9-7 0,-2 1-120,2-5 0,3 4 145,-3 1 0,7 1-251,-1-2 0,2 2 345,2 4 1,0 2-109,0-3 1,5 4 21,0 1 0,0 0-11,-5 0 1,5 4-4,0 1 1,-36-2-1,0-1 24,36-2 1,0 0-1,-5 0 1,-2 0-15,-2 0 0,5 0-6,-5 0 1,5 0 246,-5 0 1,1-2-135,-2-2 0,4 2-36,-4-3 0,-3 5-74,-1 5 1,2-2-7,3 7 1,1-2 12,-2 1 0,2 4-96,-6-4 0,-1-1 55,-4 2 1,2-6-114,2 6 0,-4-7-18,0 2 0,0-4 121,-5-1 1,3 0 19,2 0 0,-2 0 31,-3 0 1,-3-5 13,-6 1 1,0-1 7,-1 5 0,3 0 137,2 0 0,-7 0 4,2 0 1,-2 6-105,2 4 1,-4 2 186,0 3 1,-6-6-217,1 1 0,-3-6-73,-2 6 0,1-7 34,-1 2 1,-4-4-20,0-1 0,-5 0-17,4 0 0,-5-6-1,1-3 1,-5 1 2,-5-2 1,2 5-16,-6-4-539,0 6 1,-7 0 575,-2 12 0,-17 20 0,-9 15 0</inkml:trace>
  <inkml:trace contextRef="#ctx0" brushRef="#br0" timeOffset="47">11815 12013 5906,'7'-8'117,"-6"-5"-51,6 5 1,-7-1 498,0-1-369,-7 7 0,-1-5 19,-6 4 0,0 2-129,0-3 0,0 4-43,-1 1 0,1 0-1,0 0 1,-5 5-125,0-1 0,-5 6-1,5-6 1,-6 6 113,1-5 1,-3 6-149,-1-2 1,-5 2 98,0-1 1,-7 2 1,2-2 1,-3 3 51,-1 1 1,2-2 12,-3-2 1,2 2-39,-11-2 1,5 7 9,-5 2 1,0 2-79,-5-2 0,0-3-119,0 3 0,-2 1 144,-2-1 1,1 5 4,-7-5 1,1 4-13,-5-4 1,5 5 19,-1-5 0,6 2-4,-6-3 0,6 3-36,-6 3 1,1 3-3,-5-4 0,0 6-388,0 4 1,-2-2 433,35-12 0,0 0 0,0-2 0,-1 0 7,-1 1 0,-1 1 0,-3 0 0,0-1-10,1 1 0,1 0 0,-3 1 0,1-1 36,1-2 1,1-1 0,-1 3 0,0 0-13,1-2 1,-1-1 0,-2 3 0,-1 0 51,-2-2 0,1 0 0,0 1 1,1 1-28,-2-2 1,1 0 0,0 2 0,-1-1 10,-2-1 1,0 0-1,0 2 1,-1 1-203,-1-1 0,0 0 1,2-1-1,1 0 204,-1 2 1,0-2 0,1-2-1,2 0 24,4 0 0,0 1 1,-3 0-1,-1 1-205,4-2 0,1 1 1,-2 2-1,-1 1 141,2-1 0,1 0 0,2 1 0,0 0-2,-1-1 0,1 0 0,0 3 0,1 0-16,-1-3 1,-1 0-1,0 3 1,-1 0 18,1-3 1,1 0-1,-1 1 1,0 1-54,1 0 0,-1 1 0,0-1 1,0-1 15,3-1 1,0 0 0,0 1 0,-1 1 27,1-2 1,0 0-1,2 0 1,0 1-47,-2-1 0,0 0 0,1 0 0,1-2 41,-35 17 1,6-4 111,4 3 0,2-8 130,2-1 0,5-2-79,0 2 1,6 2-92,-1-2 0,-1-2 418,6 2 0,-4 0-419,8 4 1,3-4 408,2-1 0,5-4-609,4 5 1,-3-5 356,3 5 0,4-7-281,1 2 236,3-3-542,8-2 229,2-6 1,12-2-535,4-6 673,9 0 0,3 0 0,6 0 0</inkml:trace>
  <inkml:trace contextRef="#ctx0" brushRef="#br0" timeOffset="48">5901 14003 8171,'-7'-44'-51,"-2"-3"1,3 4 45,1 0 1,-1 13-45,1 11-254,0 10 0,5 4 162,0 10 1,0 4-69,0 10 1,0 5 35,0 9 0,-1 5 113,-4 9 1,-5 4 259,-9 6 1,-3 6-304,-6 3 0,-1-1 379,1 1 0,0-4-91,-1 4 0,2-12 114,4-2 0,4-12-36,9-7 1,2-9 50,3-5 1,5-10-265,0-4 0,10-7 154,14-7 1,3-2-364,15-13 1,6-1-194,13-8 0,6 1-16,-30 13 0,1 0 0,6 0 0,1 0 227,6-2 0,2-1 141,3-2 0,2-1 0,6 3 0,1-1 0,2-3 0,-1 0 0,2-1 0</inkml:trace>
  <inkml:trace contextRef="#ctx0" brushRef="#br0" timeOffset="49">13195 11928 6543,'0'7'53,"0"6"1,0-10 13,0 7 0,-2-7 8,-3 2 0,-4 1 29,-10-1 0,-3 6-59,-7-2 0,-6 4-62,-2 1 0,-9 5 15,-2 0 0,-5 5-2,0-5 0,-2 6-179,-2-1 1,-1-2 197,-4 1 0,-4 1-18,29-10 0,-2 1 0,-2 1 1,-2 1-218,-1-1 0,-2 1 0,1 0 0,-1-1 206,1-1 1,0-1 0,0 0 0,0 0 14,-5 0 1,0 0 0,-2 1 0,-2 0 6,-2 2 1,-2 0 0,-3-2 0,-1 1-281,3 3 0,0 0 1,-3-2-1,-1-1 271,-1 3 1,0 0 0,-2-2 0,-1-1-303,1 3 0,0 0 0,-3-3 0,0 0 315,3 0 0,-1 1 0,2-2 0,-1 0 16,5-1 1,-1 0-1,0 1 1,-1-1-164,4 0 0,0 0 0,-3 1 0,1 0 151,1 2 0,1-1 0,-2 2 0,1 1-2,3 2 0,0 0 0,-5 1 1,1 1-78,1 0 1,1 1 0,-2-2 0,-1 0 49,0 2 1,1 0 0,-2 0 0,1 1-52,3-2 0,-1 1 0,-4 3 0,-1 0 46,1-1 0,0 0 0,-2 1 1,1 0-13,1-1 0,0 0 0,1-1 0,1 0 19,-2-1 1,0 0 0,5-2-1,1 0-8,-1 2 0,0-1 0,1-1 1,2-1-14,4-2 0,0 0 0,-1-1 0,1 0 26,2-1 0,1-1 0,0-1 1,0 0 126,1 2 1,1 0-1,-1 0 1,0 0-80,3 0 1,0-1 0,-1 3 0,0 0-33,1-2 1,0 0 0,1 2-1,0-1-9,-4-1 1,1 0 0,3 1 0,1 2-3,0-4 1,1 1 0,-1 2 0,0 1-3,3-1 0,0 0 1,-2-1-1,0 0-6,-1 2 1,1-2 0,2-1 0,1-1 191,0 3 0,2 0 0,-31 13-188,2 1 0,6 2 8,-2-2 0,3-1 32,3-9 0,5 3 4,4-7 1,7 4 591,2-4 0,8 0-608,2-5 1,6 1 501,7-1 1,1-2-769,0-2 1,6 3 482,3-4 0,-2 4 1,-1 1-1</inkml:trace>
  <inkml:trace contextRef="#ctx0" brushRef="#br0" timeOffset="50">11588 14785 7952,'-21'8'0,"-1"5"0,-6-4 0,-5 10-626,-1 5 1,-5 4 400,1 5 1,-5-1 401,-4 6 1,1-7-36,-6 3 0,2-6 152,-3-4 0,-2 1-212,3-6 0,-3 1 70,-2-1 0,-2-1-62,-2 6 1,-4-6-2,-6 6 0,31-12 0,-1 0-198,1 2 0,0 0 0,-4 1 0,-1-1 110,3 0 0,-1 0 0,-4 3 1,-1-1-328,-6 1 0,-1 0 1,2 2-1,-1-1 346,-3 0 1,0-2 0,2-2 0,1 0-65,2-2 0,0 0 0,1-3 0,1-1 50,-3 2 0,1-1 0,2-1 0,1 0-135,1-1 0,1 0 0,0 0 0,1 0 74,1 0 0,0 0 0,1 1 1,1 0 57,-2 2 0,0-1 1,-2-1-1,1 0-104,-2 1 0,1 1 0,-3-1 1,0-1 44,-1 2 0,-2-1 0,-1 0 0,-1 0-155,-4 3 0,0-1 1,2-2-1,0 0 206,0 0 0,0 1 1,0-2-1,0 0 35,3-1 1,-1 0 0,-3 1 0,-1 1-33,0-2 0,0 0 1,2 2-1,0-2 49,2-4 1,1-1-1,5 1 1,0-1-65,-1-2 0,1 0 0,3 0 0,2 0 24,-2 0 1,2 0-1,2-3 1,2-1-41,-1 0 1,1-1-1,-31-13 16,-5-1 0,7-7 1,31 11 0,0 1 0,-2 0 0,1-2 17,-2-3 1,1 0-1,1 3 1,1 1-7,0-2 0,0 1 0,-36-15 34,36 17 0,0 0 0,-30-10 142,-3 1 1,11 5 202,3-1 1,2 0-317,7 5 0,7-3 383,8 7 1,5-2-429,4-3 1,5 6 528,9 0 0,-1 4-551,7-5 0,-1 6 253,5-6 0,0 5-301,0-4 0,2 6 7,2-2 53,-2-3 0,9 5-76,-6-7 282,6 7-200,-3-3 0,6 6 12,0 0 1,-5 0 2,1 0 1,-1 6-2,6 4 1,-1 2 38,0 3 1,2 7 72,3 6 0,-3 2 91,3 8 0,-4 5-104,0 4 1,-6 8 12,1 2 0,-3 0-189,3 5 1,1-5 129,-6-5 1,4-10-14,-4-8 0,4-4-214,-4-2 170,6-6 1,-8-3-221,7-9-132,-7-4 180,3-6 149,-6 0 1,0-3-111,0-7 0,0-1-132,0-13 1,-4-4 109,-1-5 1,-1-11 26,1 1 0,3-9 95,-2 0 1,-3-4-91,2 0 0,1 3 179,4 1 1,0 8-100,0 1 0,0 9 507,0 10-128,0 3-146,0 7 1,0 8-68,0 6 1,4 8-48,1 11 0,11-2 9,-2 7 1,10 0 3,0 4 0,4-4-89,5-1 0,-1-5 55,6 1 1,4-8-373,6-2 1,5 1 55,0 4-41,2 0 1,8 7 0,2 1-1</inkml:trace>
  <inkml:trace contextRef="#ctx0" brushRef="#br0" timeOffset="51">12967 14771 7855,'-24'0'0,"1"0"0,5 0-93,-1 0 0,-1 3 112,1 6 0,0 4 59,5 16 0,-2 2-34,-3 12 0,3 1-149,-3 3 0,-3-2 85,-2 2 1,-4 2-6,-5-2 0,-5 1-1,-10-6 0,-4 1-254,-9 0 0,26-22 1,-1-1 288,-4-1 1,-1 0-1,1-1 1,-1 0-22,-1-1 0,-1-1 0,2-3 0,-2-1 62,-3 3 1,-2-1 0,-2-4-1,0-1-33,-2 1 1,0-1 0,1-1 0,1 0 38,0-1 1,0 0-1,2-2 1,0 1-279,-4 1 1,0 0-1,-2-1 1,0 1 247,0 4 0,-1 1 0,-1 0 0,-2 0-21,-1 2 1,0 1 0,-2-1 0,0 0-53,-2 0 0,-2 0 1,1 1-1,0-1 0,0 0 0,0 0 0,2 1 1,0-1 28,-2 0 1,0 0 0,-1-2-1,-1-2-256,-5 0 1,-1-1 0,4-1 0,0-2 261,2-1 1,0 0 0,-4 1 0,-1 1-226,0-2 0,0-1 1,-2 0-1,1-2 291,0 1 1,1-1-1,1-1 1,0 0-15,1-1 0,0 0 1,0 0-1,-1 0-2,4 0 1,0 0 0,-1-1 0,1 0-54,2-1 1,0-1 0,1 2 0,0-1-15,1-2-1,0-1 1,2 1 0,-1 0 39,1-1 0,1 0 1,2 1-1,-1 0 18,-1 2 1,0 0 0,1 1 0,0 0-67,1-1 1,0-1 0,-2 2 0,-2-1-97,0 0 0,-1 0 1,4 1-1,1 0 81,0-1 1,0-1 0,5 0 0,1-2 26,2 1 1,-1-1-1,-2-1 1,1-1 73,3 1 1,1-2 0,2-1-1,0-1-61,4 1 0,2-1 1,-29-9 469,2 5 0,7 0-422,7-1 0,8 6 805,6-1 1,13 7-752,1-1 1,6 4 331,4 4 0,6-1-451,4 7 1,2-1 215,2 6 1,0-1-155,0 0 1,5 2 148,0 3 1,6 5 3,-2 9 0,2 6-140,-1 13 1,2 2 408,-2 12 0,7 2-552,2 8 0,-7-34 0,0 0 262,-3 3 1,1 0 0,0-3 0,0 0-9,9 33 0,-3-15-239,3-7 1,1-11 1,-1-9 1,0-6-252,-4-13 1,-1-7-322,0-7 0,0-19 305,1-14 0,-8-10-124,-2-9 1,-3-2 106,-2-12 1,-7-2 464,-2-8 0,-8 3-100,-2-2 0,-7 2 0,3 2 0,-3 6 25,3 3 0,-1 10 124,10 5 0,-2 9 591,11 5 1,0 9-343,5 5 1,4 5-57,5 5 0,8 2 25,17 7 0,11 7-596,17 2 1,12 8 228,-27-7 0,1-1 0,-1 1 0,1-1 0,5-2 0,0 1 0</inkml:trace>
  <inkml:trace contextRef="#ctx0" brushRef="#br0" timeOffset="52">12242 17586 7959,'8'0'0,"-2"1"-123,-6 4 0,-5 3 203,1 6 1,-7 7 315,1 2 1,-4 9-218,-5 1 1,2 5-60,-7-5 1,0 2 22,-4-2 0,-1-3 31,1 3 1,-5-3-57,0-1 0,-9 1-10,0 3 1,-7-1-127,-8 5 0,-5-3-325,1 4 0,-9-1 248,35-15 0,-1-1 0,-1-2 0,-2-2 101,0 1 0,-2-2 0,-3-2 0,-1 0 12,3-2 1,-1 0 0,1-1 0,0-2-95,2-1 1,0-2-1,0 2 1,-1-1 12,-1 0 0,-1 0 0,0-3 1,0 0 136,1-1 1,-1-1-1,-2-1 1,0-1-43,0 0 0,0 0 0,0 0 0,0 0-19,2 0 0,1 0 1,-3 0-1,0-1-13,0-1 1,0-1 0,-3-1 0,-1 0 5,2-2 0,-1-2 1,3-1-1,-1-1-9,1 1 0,0-1 1,-2-3-1,1 1-10,-2 0 1,1 0 0,0-2-1,1-1 102,-2-1 0,1-1 0,1 0 0,0-1-54,1 0 1,0-1-1,0-2 1,0 0 42,4 3 0,2-1 0,-1-2 1,1-1-7,-2-2 1,1 1-1,3 0 1,0 1-7,-1-1 1,0-1-1,1-1 1,1-1-63,1 1 1,-1-2 0,0-1 0,1-1-69,-1-1 0,1-1 0,0 2 1,0-1 49,2 0 0,0-1 0,-4-2 0,-2 1-102,2-1 0,-2 0 1,-1-3-1,-2 1-329,0-3 0,-1 0 1,0 1-1,1 1 312,-1-2 0,0 0 1,1 0-1,-1 0-167,0 3 0,1-1 0,-1-1 0,0 0 214,1 3 1,-1 2-1,1 1 1,0 0 110,2 2 1,0 1-1,-1 0 1,1 1-119,4 3 1,1 1 0,0-3 0,1-1 282,-28-20 0,4-5-103,-4 5 0,10-7 128,5 2 0,2-4-280,3 0 1,5 0 229,4 4 1,3 3-201,2 7 1,-1 5 425,1 4 0,4 5-407,0 4 1,5 8 500,-4 7 1,5 5-553,-1 0 1,4 2 359,0 2 0,6 0-290,-1 0 0,7 2 121,-1 2 0,2 0-132,2 5 0,0-4 2,0 4 1,0 1 44,0 4 1,0 2 8,0 3 1,5 9 73,-1 10 1,8 10 213,-3 4 1,-1 6-163,1 8 0,-4 1-205,5 9 1,-3-5 179,3-5 1,1-4-55,-6-10 1,4-5-317,-4-9 0,0-5 136,-5-9 0,0-4 119,0-5-113,0-7-234,0-2 94,0-25 0,0-5 2,0-18 1,1-6-430,4 1 1,-3-12 235,2 3 0,-2-9 89,-2 3 0,0-3 218,0 9 0,0-5 307,0 9 1,0 11 51,0 8 1,0 9 348,0 10 1,6 2-355,4 2 0,4 5 61,5 10 1,3 9 35,6 10 1,7 3-55,3 1 0,11 2-294,8 3 0,8 2 0,-28-16 0,2 0 0,0-1 0,1-1 0</inkml:trace>
  <inkml:trace contextRef="#ctx0" brushRef="#br0" timeOffset="53">13322 17771 7871,'-50'25'0,"3"3"0,2 7-239,3 17 0,-1 0-751,0 10 1,1-5 948,-1-5 0,-1-8-46,-4-6 0,4-6 459,-3 1 0,-4-8-140,-1-1 0,-5-2 8,-4 2 1,1 1-102,-7-6 1,-4 0 116,-5-5 1,-3 0-390,39-7 0,0 0 0,-1 1 0,0-1 211,-6 0 1,-1 0 0,1-1-1,-1 0-111,-1-1 1,-1 0 0,-2 1-1,-1-1 63,1-2 0,0-1 0,-4 1 0,0 0-66,-1 0 1,0-1 0,0-1 0,0-1-4,-2 3 0,0-1 0,-1-1 0,0 0-179,1-2 1,-1 2 0,-2 1 0,0 0 219,0 1 1,0-1 0,4 1 0,1-1-4,0-2 1,0 0-1,2 0 1,0 0 29,-2 0 1,0 0 0,1-3-1,0 0-101,1-2 0,1 0 0,0-1 0,0-2 69,2-1 0,0-1 0,1-1 0,1 0 26,-2-3 1,0-1-1,1-1 1,1-2 14,0-1 0,0 0 0,0-2 0,1-1-3,-1-1 1,0-1 0,-1-1-1,-1-1-184,-2-2 0,-1-1 0,3-1 0,0-1 176,-5 0 0,0 0 0,4 0 0,0 0-5,-1 3 0,-1 0 0,3-3 0,0 0-79,-2 0 1,-1 0-1,2-2 1,0 0 47,1 2 1,0 0 0,0-2-1,0 0-18,4 2 1,1 0 0,-1-2-1,0-1 35,0 1 1,1-1 0,1 0 0,0-1-49,3-1 0,1 1 0,2 1 1,1 1 59,1 0 0,0 0 0,3 1 0,1 1 3,3 0 1,0 0 0,0 1 0,0 0 414,-21-17 1,2-1-314,-2 6 0,11 1-162,-2 3 1,10-3 78,0 3 1,9 1 261,5-1 1,5 2-272,4-2 0,4 3 511,6 7 0,1-2-595,4-3 1,-2 4 272,7 1-1,-5 1-280,4 8 272,-6 0-295,4 5 0,-14 6 36,-2 3 1,-1 4-46,-4 1 72,3 0 1,-10 0 199,7 0 1,6-2-25,4-3 1,2 2 25,2-6 0,0 4-199,0-4 1,0 4 0,0-5 1,5 6-172,-1-6 221,8 7 0,-9-5-68,6 3 28,-6 4 0,4 1 152,-7 9 0,4 10 6,1 5 1,0 9 127,-5 5 1,0 9-83,0 6 0,-2 8 135,-2 5 0,0 4-250,-5 1 0,1-6 208,-1-4 0,-3-5-326,8-9 0,-6-1 137,6-13 0,-1-6-215,5-8 1,0-8-645,0-2 54,6-5 0,2-6 233,6-12 1,0-8-248,1-11 0,-3-5 177,-2-10 1,2-2 161,-2-7 1,-2-3 480,1 3 0,-1 5-145,2 14 0,1 9 410,-7 10 0,14 12 59,1 7 0,8 14 488,6 14 0,8 12-326,6 7 1,9 7-311,0-2 0,-25-23 1,2 0-770,1 0 0,3-1 489,4 3 0,1-2 0,0-4 0,2-2 0,4 2 0,2 0 0,-1-1 0,1 0 0,2-1 0</inkml:trace>
  <inkml:trace contextRef="#ctx0" brushRef="#br0" timeOffset="54">1522 10890 13735,'-8'0'-780,"2"0"-972,6 0 1172,0 0 734,0-7 1,12 6 0,4-5-1</inkml:trace>
  <inkml:trace contextRef="#ctx0" brushRef="#br0" timeOffset="55">1479 10904 12710,'5'-22'128,"0"3"1,-1 3-426,-4 2 1,2 4 222,3 1 1,-2 6 216,6-2 0,1 3-418,4 2 1,0 0 113,0 0 1,7 0 94,3 0 1,-1 0 103,6 0 0,-4 5-129,8 0 0,4 0 45,0-5 1,11 0-61,4 0 0,8 0-194,2 0 0,4 0 304,-4 0 0,6-5-188,-2 0 0,-1-4 290,1 4 0,-4-1-5,4 1 1,0 3 23,5-2 0,-11 2-40,-3 2 0,-5 0-102,1 0 1,-1 0 21,-10 0 0,3 0-71,-12 0 1,3 0 47,-8 0 0,3-5 30,-13 1 0,1-1-53,-4 5 191,-7 0 1,-2-2-281,-6-2 47,0 2 1,-2-4-270,-2 6 1,-4 0-254,-7 0 654,1 6 0,-6 2 1,-2 6-1</inkml:trace>
  <inkml:trace contextRef="#ctx0" brushRef="#br0" timeOffset="56">1820 10947 11398,'41'-7'173,"-3"-2"1,3-4-353,-3-1 0,8 0-442,1 0 1,-2 4 452,-3 1 0,-2 4 237,7-5 0,-1 7-65,1-2 1,-1 2 31,6-1 1,1 2-41,3-3 0,6-1 18,0 1 1,-1-6-20,-4 2 0,3-4-145,-3-1 0,-2-2 200,-7-3 1,-9 3 22,4-3 1,-10 8-27,0 2-47,-3 6 0,-5-4 0,-6 7 0,-6 0 0</inkml:trace>
  <inkml:trace contextRef="#ctx0" brushRef="#br0" timeOffset="57">3356 11146 8408,'-6'-15'0,"-1"1"-226,-2 0 1,-2 0-227,6 0 1,-6-1 240,1 1 1,2 0 132,-1 0 1,0 4 19,-6 1 145,1 6 1,0-8-3,0 6 0,4 0 134,1 5 258,6-6-442,-4 4 1,14-3 11,2 10 1,4 1 126,1 4 0,5 4-81,0 0 1,4 1-20,-4 4 1,5 3 14,-5 1 1,6 0-13,-1 0 0,3-4-28,1 5 0,1-5-4,-1 4 0,1-5 8,-1 1 0,1-2 1,-1 2 1,5-3 8,0 3 1,7 1-3,-2-1 0,4 5-18,6-5 1,-2 5 20,6-5 0,-5 6-75,5-1 1,-6 3 70,1 1 0,-4 0-2,-5 1 1,-2-1-208,-2 1 1,-4 4 134,3 0 0,-8 0 143,-1-4 0,-5-3-109,4-2 1,-5 1 52,1-6 0,-4 0-42,0-4 0,-1-3 3,0-2 1,0 1-9,1-7 0,0 6-2,4-5 1,-8-1-61,4-4 0,-4 5-19,3 0 1,-5 0-269,1-5-528,-7 0-355,3 0 627,-12 6 579,-2-4 0,-12 4 0,-3-6 0</inkml:trace>
  <inkml:trace contextRef="#ctx0" brushRef="#br0" timeOffset="58">4323 10918 11526,'-10'0'-1004,"1"0"0,4 5 669,-5 0 0,6-1 774,-6-4-422,7 0-56,-3 0 1,4 0-12,-3 0 0,4 2-81,-4 3 1,4 3-14,1 6 0,-5 0 33,0 0 0,-6 7-35,2 3 0,1 2 13,-2 3 0,-4-1 52,-5 1 1,-2 1 30,2 3 0,2 2 57,-7 3 0,5 3-24,-4-4 1,4 0 50,-5 1 0,5 4-33,-5 6 1,5 1 23,-4-2 1,4-1 37,-5 6 1,0 0-180,-4 5 0,0-5 197,-1 0 1,-1-3-33,-3 8 1,3-8-19,-3 8 1,3-10-6,1 1 0,2-6-9,4-4 1,2 0 24,7-9 0,1-4 9,4-11 1,3 0-11,6 1 1,0-6 15,0 1-23,0-7 351,0 3-445,0 0-334,6 2 1,3 5 393,10-4 0,3-9 0,7-8 0</inkml:trace>
  <inkml:trace contextRef="#ctx0" brushRef="#br0" timeOffset="59">569 16221 8326,'6'20'0,"-2"-2"-147,5 6 0,1 1 201,4 8 1,6-1 165,4 5 1,4-5-156,6 1 1,7-4-288,6-6 0,7-4 122,-2-9 0,3-4-145,2-6 1,-5-6 174,0-4 1,-6-2-110,2-3 1,-3-5 56,3-4 0,-9 2 32,4-2 1,-4-4 47,4-5 1,0 0 51,-1 4 1,1 1 158,0-1 1,6 6-131,3-1 1,5 11 137,4-1 0,4 5-446,6-1 0,0 4 312,0 6 1,-3 1-46,3 4 1,-7 5 41,7 9 0,-10-2 138,1 7 1,-4-1-214,-1 6 1,-6-2 122,-4-4 1,-9 3-27,-5-7 1,-4 0 12,-6-5 1,3-2-137,-7-2 0,0 1 140,-5-6 1,-5-1 174,1-4-281,-7 0 1,8-6 57,-6-3 1,-1-6-67,-4-4 0,2 4-14,3-4 1,3 3 22,6 2 1,3-1 10,7 1 0,1 0-66,13 0 0,6 0-6,8-1 1,5-4-73,5 0 0,-2-6-122,6 1 1,-7-1 266,-2 2 1,1 0 31,-1 4 0,-5 8 131,5-3 1,-3 8-136,3-4 0,-2 7 243,-3-2 0,3 5-85,-3 5 1,4 3 89,1 6 1,6 1-223,3-1 1,4 0-96,1 0 0,0-4 21,0-1 0,-2-6 29,-2 2 1,2 1 25,-2-1 0,-4 0 10,-2-5 0,-4 0-54,-5 0 0,-3 0 60,-6 0 1,0 0 3,-1 0 0,-4-2 189,0-2 1,-6-4-166,1-7 0,-1 1 91,1 0 0,-3-5-120,3 0 0,3-1 189,2 1 0,3 3-192,2-3 1,-1-2 320,1 2 1,0-4-395,-1 4 0,1 0-35,0 5 75,-7-1 0,5 1 0,-4 0 0</inkml:trace>
  <inkml:trace contextRef="#ctx0" brushRef="#br0" timeOffset="60">1664 16221 13962,'14'0'-391,"0"0"0,-4 0-1173,-1 0 1684,1 0 1,4-6 0,0-2 0</inkml:trace>
  <inkml:trace contextRef="#ctx0" brushRef="#br0" timeOffset="61">9953 10776 14632,'0'-20'1964,"1"-3"-2008,4-5 0,-2-5-320,7 0 0,-1-1 672,6 6 0,-6 0-257,0-1 184,1 1-80,-2 6 1,-2-5 255,-6 3 1,0 4-506,0 1 1,-6 3-102,-4 2 1,-4-1-325,-5 1 0,-3 1-146,-6 4 1,-1-2 187,1 6 1,-1-4 16,1 4 1,-5-6-148,0 1 0,4 3 138,5-3 0,1 1-11,-6-6 0,-4 6 293,0-1 1,0 3 169,4-3 1,-5 4 190,-4 6 0,-3 0-33,-2 0 0,-4 1-18,-1 4 1,-1 8 165,2 6 1,-4 6 41,-6-1 1,7 2 117,2 3 0,-1-1-170,2 1 1,0 4 140,4 0 0,-3 7-49,4-2 0,-4 7 6,8 3 1,1 5 24,0 0 0,5 3-56,-1 6 1,-4 4-425,18-28 1,1 0 0,-1 1 0,1 1 174,-1 3 0,0-1 0,3 0 1,1 0-6,-2-2 1,1 1 0,-2 3 0,1 2-31,0-1 1,1 0 0,-1 0 0,0 1-17,3 2 1,0-1 0,0-2 0,0-1-29,-1 0 0,1 2 1,2 0-1,0 1-45,0 0 1,1 1-1,2-5 1,0 1-28,0-2 1,-1 1-1,2-2 1,1 0 1,-1 1 1,1 1 0,0 2 0,0 0 9,0 0 0,0 0 0,-1 3 0,0 1 22,-1-2 0,-1 0 0,2 5 1,0 1 3,-1 1 1,-1 1 0,4 0 0,1 0-2,0 0 1,1-1-1,2 0 1,-1-2-16,-2-2 0,1 0 0,2-3 0,1-1 9,-2-1 0,1 0 0,-1 1 1,-1 0 6,2-2 1,0 2 0,-1 1 0,1 0-3,2-2 0,0 0 0,0 1 0,0-2-4,0-1 0,0 0 1,-2 4-1,-1 2 17,1 1 1,-1 0-1,1 1 1,0 0 15,1-1 0,2 0 1,-1 0-1,0-1-4,0 1 0,0 0 1,0 1-1,0 0 5,0-1 0,0 0 0,0 1 0,0-1 9,0-5 0,0 0 1,0 0-1,0-1-202,0 36 0,0-36 0,1 1 205,1-3 0,1 1 0,0 1 0,2 0-18,2-1 0,0 0 0,-2-1 0,0 1-17,-1-1 0,1 1 1,0 5-1,0 1 12,2 0 0,0 1 0,0 6 0,0 0-203,0 3 0,0 1 0,2-3 0,1 1 201,-1 4 1,1-1-1,2 0 1,1-2-7,-1-2 0,0 0 0,-1-1 0,0-1-19,1-5 0,0-1 1,-1-2-1,2-1-5,1 0 1,0-2 0,0-1 0,1 0-46,-1-3 0,0 0 1,0-1-1,0 0 13,15 32 0,-1-5-162,1 0 0,-1-1 26,1 1 1,-6-2-116,1-7 0,0-1 328,4 1 1,-4-5-223,0 1 0,1-8-76,8 3 1,-3-6-32,3-4 0,7 6 83,-2-6 0,6 5 51,-6-10 1,3 2 324,1-2 1,-5-3-294,-4 3 0,2-3 553,-2-1 0,0-1-480,-5 1 1,-1-1 373,-3 1 0,3-7-273,-3-3 0,4-10 40,5-4 1,-1-5-211,6-5 1,0-9 142,4-10 1,6-9 30,-1-5 0,5 2-130,-4-2 0,-1 6 75,-4-1 1,1 9-107,3 5 0,-1 4-7,6 0 1,-4 6 140,4-1 0,-6-1 56,1-8 0,-1-4-40,1-10 1,-3-7 3,4-12 1,-4-8-46,-23 23 1,1-2-1,1 0 1,1-1 186,0-3 1,-1 1 0,1 4 0,0 2 9,-3-1 0,0 2 0,24-21-261,2-1 1,-3 5 86,4 0 0,-9-4 116,-1 4 0,0-8-228,5-2 0,-1-5 112,1 0 1,-19 30-1,-1 0-54,1-1 1,0 0 0,0-1-1,-1-1-18,-1 0 0,-1 0 1,0-3-1,-1-1-167,-1-6 1,0 0-1,-1 1 1,-1 0 335,-3 2 1,0-1 0,0 5-1,-1 0-16,-1 2 1,0 1 0,7-34-159,-10-2 0,-1 2 111,-3-2 0,-4 3-33,4-3 0,-4 35 0,0-1-23,-1-1 0,0 0 1,0-4-1,0-2-13,-1 0 1,2-1-1,-1-4 1,1-1-93,1-6 0,1-2 0,-2-1 0,1-3-208,2-6 1,2-1-1,-2 0 1,1 0 172,2-2 1,0 0 0,0 4-1,0 0 62,0 3 1,1 1 0,-1 8-1,0 2 79,0 0 0,0 2 0,-3 8 0,0 3-75,-1 1 0,-1 2 0,-1-33-27,-1-1 1,-6 8 38,-4 1 1,-2 6-8,-2-5 0,-7-2 33,-3-8 0,14 34 0,0 0 3,0-2 0,1-2 0,-1-5 0,-1-1-8,2 1 0,-1-2 1,1-7-1,-1-2-148,3-1 0,0-1 1,1-1-1,0 0 128,1 3 1,0 1-1,-1 0 1,-1 2 29,3 1 0,-1 2 0,-1 3 0,-2 2 70,-1 3 1,-1 1-1,0 5 1,-1 2-39,-12-22 1,-6 4 631,1 15 1,-1 4-602,-4 10 1,-2 1 101,2-1 1,2-4 12,7 0 0,-3-8-41,3-2 0,4 1-25,1-6 1,3-1-99,2 2 1,0-1 18,-1 6 0,-4-1 13,0 1 1,1 4 542,3 0 1,-4 6-673,0-1 0,-6 3 320,1 2 1,2-3-251,-1-2 0,4 8 51,-5-3 1,5 4-73,-5 0 1,2-1 29,-2 6 0,-2-5 30,2 5 1,-3-1 5,-1 1 0,-1 3 29,1-3 0,-5 3 17,-1 2 1,0 0-88,0 0 0,0-1 7,-4 1 1,-2-5-35,7 0-24,0-6 117,5 9 0,-1-9-1,1 6 0,-1-5-8,1 5 0,1 0 21,3 5 0,-7 5-27,2-1 1,-2 7 57,2-2 1,-6 10 87,-2 5 0,-9 2 4,-2 2 0,-4 5-28,5 0 1,-5 0-13,4-4 1,6-1-15,4 0 1,5 0 15,-5 0 0,6 1-12,-1-1 0,-2 0-43,2 0 1,-7 5-99,3 0 1,-6 8 85,-5 1 1,3 4-31,-7 11 0,6 1-231,-2 8 1,-1 8 282,2-3 1,23-24 0,1 0 98,-20 34 110,7 2-172,-6-4 0,12-4 30,-3-8 0,8 0-50,1-5 1,7-1 37,-2-4 1,3 1-55,2 3 1,5 4-85,-1 6 0,1 8-8,-6 6 1,0 3-200,5-32 0,1 1 0,-7 36 216,7-34 0,-1 0-809,-1 0 0,0 0 809,3 5 0,0 0 0,-5-1 1,1 0-1,2-2 1,1 0 0,-1 0-1,1 0-52,1-2 1,2 0 0,-2 1 0,1 1 119,0 2 1,0 1 0,2-1 0,1 0-56,-2-1 0,2-1 0,2-1 0,1-2-86,-1-3 1,-1-1 0,-3 39 99,1-4 0,0-2-8,5 3 1,-4-7 8,-1 3 1,-5-5 1,6 9 0,-1 2 7,5-2 1,-1-36-1,0 2 4,-1-2 1,0 0 0,0 38-14,-3-3 1,4 4 6,1 2 0,0-39 0,0 1-16,0 2 1,0 0 0,0 1 0,0 0-31,0 1 1,0 1 0,0 1 0,0 0 34,0-2 1,0 0 0,0 0 0,0 0 3,0 0 0,0 0 78,0 1 1,0-1-80,-1 3 1,2 0-1,1-4 1,0-1 8,1-2 0,-1 0 1,3 34 587,-5-11 0,6-2-576,4-8 0,-2-5 361,1-4 1,2-1-448,8 2 1,-1-3 34,5 7 1,-4 7 101,5 7 1,-7 4-98,2 1-800,3 6 810,-6 2 1,-5-37 0,-1 0 17,-3-2 1,0 0 0,0 2 0,0-1 37,7 34 1,1-2-3,-1-11 0,-5-2 86,1-13 191,-1-6-288,-1 0 1,6-11-39,1 3 0,-1-1-12,5 1 0,1-3 65,-1 3 1,5-1-157,-5 1 0,6-3 840,-1 3 1,1-1-857,-1 1 1,3-3 229,-4 3 1,4-3-154,2-1 0,-6-6 27,1 1 1,1-6-17,8 0 1,-1-2 122,6-2 0,-5-1-248,5-3 33,-6-4 47,9 0 0,-6-3-127,2 7 1,4-7 84,-3 2 0,3-4-130,2-1 0,0 0 130,-1 0 0,3 0 54,2 0 0,-3-6 2,4-3 0,-6-9 13,-4-1 1,2-6 17,-7 1 0,2-3 23,-2-1 1,-3 6 35,3 3 0,-1-2 645,1 2 1,-2-6-465,7 1 0,-6 1-136,1-6 1,5 2-65,5-10 0,-1-3-138,6-7 1,-4-5 127,-1-10 0,-1 3 27,1-2 0,-2 9 188,-3 4 1,1 4-121,-5 1 1,-1 2 114,-5 4 1,2-3-112,3 7 1,-3-7 1,4 2 1,-4-3-131,-2-1-950,0-7 1022,1-8 0,-1-3 21,1-6 0,-1-1-345,1-4 1,-1-2 296,-13 36 1,-2-1 0,11-35-116,0-3 231,0 3-83,-2-4 0,-2 9-166,-6-3 1,1-2 64,-1-2 0,-7 31 1,0 1 31,1 0 0,-2 0 1,-1-1-1,-2-2 31,0 2 1,-1-2-1,1-3 1,0-1-8,0-4 0,-1-1 1,3-6-1,-1-1-188,-1-2 0,-1 0 1,3 3-1,0 2 260,-3 1 1,0 2 0,3 9 0,0 2-7,-2 2 1,-1 1 0,0 1 0,0 0-219,-2-40 1,5 4 82,0 1 0,1 2 107,-1-2-298,-3 3 243,4 32 1,0-1 0,-5 0 0,0 0-23,1-3 1,0 0 0,0-7 0,-2 0-11,0-2 1,0-1 0,0-5-1,0 0-11,0-6 1,0-1 0,0 1 0,0 1-98,0-4 1,0 0-1,-3 7 1,0 0 73,-2-1 1,0 2-1,1 7 1,0 1 15,0 5 1,-1 1 0,1 1 0,-2 2 469,-8-32 1,-5 13-548,0 11 0,-1 6 167,1 4 0,-2 4-175,-2 0 142,-4 6 17,11-15 0,-9 9-14,6-10 1,0-2 45,4-2 0,0-5-45,-4-5-575,3 4 632,-5-12 1,1 10-119,-4-6 0,0 4 158,-4-4 1,-4 6-304,-10-2 1,-1 15 96,0 4-174,1 10 149,-7 5 1,0 2-37,-3 8 0,3-8 493,6 3 1,0-4-457,1-2 0,1-1 33,3-3 0,-2-2 218,7-3 0,-5-3-11,5 3 1,-2 4 74,2 1 0,2 3-141,-7 1 1,0 2 0,-5 4 1,0 4-66,1 9 1,-7 4 25,-3 6 0,-4 8-142,-1 6 0,1 13 34,-1 11 0,6 0 187,4 4 201,3-9-154,1 21 0,0-11 10,1 9 0,-6-2-108,1-2 424,-1-4-264,6 11 1,-6-9-143,1 6 221,6 0-230,0 5 0,9 2 10,-6 2 1,5-1 14,-5 7 1,5-1-38,-5 5 1,5 2-8,14-35 1,0 0-1,3-2 1,0 2-3,0 2 0,-1 0 0,-13 35-131,16-37 1,0-1 0,-15 38 134,15-37 0,0-1 0,-8 36-38,3 3 1,3-3-30,2-2 1,0 1 37,-1 4-1078,1 3 1071,7-36 0,0-1 0,0 1 0,0 0 90,0-1 1,0 1-1,-1 3 1,1 0-17,0 1 0,0 0 0,2-1 1,1 0-60,-1-1 1,0 0 0,1-1 0,-1-1 10,-2 0 1,0-1-1,-1 2 1,1-1 11,0 2 1,0 0 0,1-4 0,-1-1-17,3 0 1,-1 0 0,-6 35 124,6-4 1,0-2-432,5-2 285,0 2 11,0-4 1,0 7-53,0 4 1,0 2 38,0 2 1,0-35 0,0 0-1,0 0 0,0 0 0,0 3 1,0-1-11,0 0 1,0 1-310,0 4 1,0 0 420,0-4 0,0-1 0,1 3 0,0 1-35,1-3 1,1-1 0,-2-3 0,-1 0 205,2 1 0,1 0 0,1 0 0,0 0-307,1-2 0,-1 0 86,-1 1 1,1 0-12,15 29 1,-15-32 0,1 0-118,14 35 1,2-5 85,-2-5 0,6 0-19,-1 6 0,2-8-28,3-2 0,-2 6 25,-4-2 0,-10-27 0,0 1 14,6 36 1,-9-35 0,0 0 9,0 1 1,-1 1 0,-1 2 0,0 0 6,1 1 0,1-2 1,-2-1-1,0 0 8,-1-2 1,0-2 0,7 29 190,0-1 0,2-15-165,3-10 15,-9-5-67,15-9 0,-20-1 234,9-3 1,2 1-241,3-6 1,0 1 1630,-5-1-1439,0 3 146,7 7 1,-4 6-396,7 3 0,-1 3 101,6 1 1,-1 1-267,1 0 0,5-1-174,4 1 0,2-13-569,-2-6 988,3-13 0,-3-5 0,6-9 0,-1-7 0,-4-5 0</inkml:trace>
  <inkml:trace contextRef="#ctx0" brushRef="#br0" timeOffset="62">5574 17259 13506,'73'-14'0,"1"-1"0,-1 1 0,1 0 0,-1 0 0,1-1 0</inkml:trace>
  <inkml:trace contextRef="#ctx0" brushRef="#br0" timeOffset="63">6896 16918 9929,'70'-26'126,"0"1"0,-1 0 0,1 0 0,0 0 0,-1 0 0,1 0 0,1-1 0,-1 1 0,0-1 1,1 0-1,-1 1 0,1-1 0,-1 0 0</inkml:trace>
  <inkml:trace contextRef="#ctx0" brushRef="#br0" timeOffset="64">18289 6110 9256,'-11'-14'-86,"-2"0"1,0-1 112,4-3 0,5 3 3,-5-4 0,1 0 142,-1 0 0,-3 1-229,2 4 0,3-1 161,-2-3 0,0 2-131,-5-2 1,0 4 27,0 5 1,1-3 56,-1 3 1,-4 1-21,-1-1 1,-5 6-208,1-2 1,-8 4-11,-1 1 1,-6 6 105,2 3 0,-4 5-42,-1 4 0,-5 4 94,0 5 1,0 5 240,5 0 0,5 8-74,-1 1 0,7 2 101,-2 7 1,-2-1-332,2 1 1,0 3 213,4-2 1,2 2-69,4 2 1,-4 9 62,3 0 0,1 8-80,0-3 1,6 1 20,9-31 0,1 0 1,-7 32 5,9 3 0,1-6-49,7-4 1,5-3-1,10-6 1,2-4-126,7-1 0,7-6 155,6 2 0,6-3-67,8-2 0,8-5 43,5 1 0,-29-22 1,2-1-250,2 0 1,1-1 0,1 1 0,0-2 188,-4-2 0,0-1 0,2-2 0,-1-2-86,-3-2 1,0-2 0,3 1 0,0-2 59,-1 0 0,0 0 0,0 0 0,-2-2 15,29-2 0,0-5 166,-4-10 0,-3-3-110,-6-11 1,1-3 50,4-10 1,-32 20-1,0-3-53,2-2 0,0-2 1,-4-1-1,-1-1 1,1-1 1,-1-1-1,-5 1 1,-1-1-6,3-4 1,-2 0 0,-4-1 0,-2 0-308,0-4 0,0 0 1,-3 1-1,-1 0 238,-2 2 1,-2-1 0,-2 2 0,-1-1 22,0-3 0,-1 0 0,-1 1 0,-1-1-37,1-2 0,-2 0 1,1-3-1,-1-1 41,-1 0 0,-1-1 0,0 0 0,-3-1-80,-3 2 1,0-1-1,1-3 1,-1-1-170,-2 2 1,-1 0 0,1 2 0,-1 0 243,-1 1 0,-1 3 0,0 6 0,-1 2-12,-1 4 1,0 1-1,-21-27 92,-9 13 0,-2 16-13,-7 16 1,-3 10 194,-6 13 1,-2 10-96,27-2 0,0 2 1,1 1-1,0 3-50,-1 3 0,0 2 1,1-5-1,0 1 21,1 3 0,1 0 0,3-1 1,0 0-67,-2 3 0,1 1 0,4 0 0,1 1 45,-1-2 1,0 0 0,-25 29 38,5 1 1,-2 0 70,6 0 1,2 1-150,8 3 0,16-25 0,0 1-21,1 3 1,1 2 0,2 0 0,0 1-52,2 0 0,1 0 1,-1 2-1,2 1 50,2-1 1,2 1 0,-2 0 0,1 1-53,2-2 1,1 0-1,-1 0 1,1 0 57,1 3 1,1-1 0,1-4 0,0-1-69,3 2 1,0-1 0,2 36 55,-1-37 1,2-2 0,11 32-81,9-6 1,9-10 41,4 1 1,6-9-6,3-1 1,6-8 3,8-5 0,-2-5 277,2-4 0,-2-3-196,-2-6 0,1-7-63,4-2 1,-3-3 53,8-2 0,-6-3-42,5-7 0,-1-5 154,1-12 0,-5-11-237,-8-4 0,0-13 52,-5 1 0,-23 22 0,-2-1-36,16-31 0,-17 30 1,-2 0-126,-1-3 0,-2 1 1,16-35 31,-8-2 1,-5-2 95,-9 2 0,-3 34 0,-1-1 16,-2 1 1,-2 0-1,1-2 1,-1 0-5,-2-3 1,-2 1 0,-3 0 0,-2 0-192,-3-2 0,-1-1 1,-1-2-1,0 0 170,0-2 1,-1-1-1,-2-2 1,0 1 4,0 1 0,0 1 0,-2 0 1,-1-1 55,3 3 0,0 0 0,-2 6 0,-2 0-61,2 2 0,-1 3 0,-20-23 405,-2 10 1,-7 18-231,-2 9 0,-4 12 193,0 7 1,-7 8-113,-4 5 0,4 11 133,2 8 1,2 4-136,3 4 1,0 8-90,4-2 0,3 6-3,5-2 0,7 1 46,3-1 0,3 3-238,2 6 0,1 0 104,3 0 0,-1 6 1,5 3 0,1 3 28,4 2 1,-4 4-110,0 0 0,8-33 0,1-1 91,2 0 0,1 0 1,-1 2-1,1 1 1,2 1 0,-1 1 0,0-3 0,-1 0 5,4 0 0,0 0 1,-1-1-1,1 0 24,2 28 1,11 7 87,3-11 0,10 5-73,4-10 0,5-4-251,8-4 0,5-7 77,0 2 0,9-10-212,-5-4 0,7-9 159,-7-5 0,3-9 73,2-4 0,0-3 152,0-2 0,0-11-114,0-3 0,4-3 77,1 4 0,-5-9-108,-5-5 1,-6-2 186,2-8 0,2-5-41,-3-9 1,1-4-80,-5-4 0,-4-4-286,0-5 0,-7-1-137,2 0 1,-4 2 90,-6 3 0,-3-1 174,-10 5 1,2-9 59,-7 5 1,-1-7-143,-7 2 1,-4-4 268,2 34 0,-2 0 0,1-4 0,-1-1-57,-1 1 1,0-1-1,0-3 1,1-1-40,-3-2 0,-1 0 0,1 0 0,1 1 100,-2-4 0,1 0 1,-2 4-1,1 1 62,3-1 0,0 2 0,-2 4 0,-1 2 342,-6-32 0,-7 16-13,3 11 0,-10 11 65,-5 12 0,-4 10-130,-5 8 1,0 16-178,-9 7 0,3 13 45,-7 5 1,10 8-275,8 2 1,6-3-259,7-2 0,7-9 326,3 5 0,9-2 0,4-3 0,3 0 0</inkml:trace>
  <inkml:trace contextRef="#ctx0" brushRef="#br0" timeOffset="65">16749 16107 8104,'-21'0'0,"6"0"0,-4 0 0,8 0 273,1 0 1,5 0-129,-4 0 1,4-6-278,-4-4 0,6-2 155,-2-2 1,3-7 10,2-3 1,0 2 4,0-1 0,0 4-4,0-5 0,0 6-153,0 0 1,-1 2 90,-4 2 1,-8 1-73,-6 3 0,-4-1 37,4 7 0,-5-1-24,5 5 0,-5 0 88,5 0 0,-4 6 94,4 4 0,0 7 54,4 2 0,6 6-93,0-1 1,5 0 45,0 4 0,2-1-57,2 11 1,0 0 21,0 4 0,0 1-35,0 0 1,2-5-100,2 0 0,6-8-98,9-2 0,-2-7 43,7-12 0,0-3-56,4-6 0,2-8 70,3-6 1,-3-13-121,3-11 0,-3-3-2,-1-1 1,-2-3 54,-4-2 1,-2 1 25,-7-6 1,-1 0-21,-4-5 0,2 0 46,-6 0 0,0 5 122,-5 0 0,0 11 93,0-2 0,0 17-79,0 2 0,-2 7 469,-3 2 0,2 7-152,-6 4 0,4 4-3,-4 4 0,5 4-142,0 7 0,-3 5-44,3 4 1,-6 4 14,5 5 1,1 4-15,4 5 1,0 6-71,0-1 1,0 7 31,0-2 0,-5 2-46,0-2 0,1-3 42,4-7 0,4-1-203,1-3 0,11-4 107,-2-11-1215,10-2 591,-2-7 619,13-6 0,1-8 0,7-8 0</inkml:trace>
  <inkml:trace contextRef="#ctx0" brushRef="#br0" timeOffset="66">17275 15695 8249,'-14'-14'-226,"0"-1"1,-1 3-409,1 2 0,0-2 1103,0 2 1,-1 2-151,1-1 0,0 4 339,0-4-252,0 6-56,-1-4-10,1 7-322,0 0 0,6 7-279,3 2 367,-3 10-84,7-3 0,-5 12-93,6 1 1,0 5 108,0 9 1,0 0-170,0-1 1,0 12 73,0 3 0,0 8 54,0-4 0,0 7-128,0-1 0,0 0 132,0 0 1,4-6-209,1-8 1,6-9-61,-1-6 0,-3-11-199,3 1 1,-2-14 465,1 0 0,-2-3 0,-7 4 0</inkml:trace>
  <inkml:trace contextRef="#ctx0" brushRef="#br0" timeOffset="67">16877 16107 8160,'-22'0'2044,"3"0"-2844,9 7 482,4 0 1,12 6 301,4-3 0,4-4-130,5-6 0,8 0 16,6 0 0,8 0 0,2 0 0,1-2-98,8-2 58,-6 2 0,3-11 0,-6 5 0</inkml:trace>
  <inkml:trace contextRef="#ctx0" brushRef="#br0" timeOffset="68">17659 15723 8242,'-16'0'-206,"3"0"1,20 0 192,2 0 0,9 0 229,1 0 1,6 0-170,-1 0 1,2 0-274,3 0 0,-5-1 100,-1-4 1,-10 3-393,1-2 0,-9 4 518,0 4 0,-4 4 0,-1 7 0</inkml:trace>
  <inkml:trace contextRef="#ctx0" brushRef="#br0" timeOffset="69">17588 15780 8242,'-22'0'0,"6"0"166,6 0 74,1 0-14,-5 0 0,4 7-65,1 2 0,6 4 96,-2 1 0,3 2-76,2 3 1,0 4 54,0 10 0,0 1-4,0 8 1,0-2 138,0 7 0,0 2-205,0-1 0,2-1-49,3-4 1,-2-6-89,6 1 1,1-6 105,4 1 0,5-4-525,0-6 1,6-4 246,-1-9 1,4-4-605,5-6 1,4-6 64,5-4 682,1-9 0,0-9 0,-1-8 0</inkml:trace>
  <inkml:trace contextRef="#ctx0" brushRef="#br0" timeOffset="70">18085 15894 8059,'-14'-5'-506,"0"0"540,0 1 0,4 4-104,1 0 70,6 0 0,-10 6 0,5 2 0</inkml:trace>
  <inkml:trace contextRef="#ctx0" brushRef="#br0" timeOffset="71">18085 15894 8043,'-22'0'-388,"2"6"419,12 2 658,2 6-512,6 1 0,6-6-168,3 1 1,-1-6-177,2 6 1,-1-2 42,5 1 124,1 4 0,-1-5 0,0 6 0</inkml:trace>
  <inkml:trace contextRef="#ctx0" brushRef="#br0" timeOffset="72">18356 15823 8234,'-27'1'145,"3"4"1,8-2-163,7 7 1,6-5 258,-2 4-151,3 1 0,2 4 246,0 0-365,0 0 0,2 0 8,3 1 0,2-6-715,8 1 0,-1-6 735,0 6 0,0-7 0,1 3 0</inkml:trace>
  <inkml:trace contextRef="#ctx0" brushRef="#br0" timeOffset="73">18540 15809 8143,'-8'0'518,"2"0"-536,6 0 0,6 0 191,4 0 0,7 0 88,2 0 1,7-5-172,-3 0 1,4-6-430,2 2 0,-6 2 118,1 3 0,-7 0-884,2 0 582,-3 2 523,-2 2 0,-6 8 0,-1 6 0</inkml:trace>
  <inkml:trace contextRef="#ctx0" brushRef="#br0" timeOffset="74">18725 15837 8376,'-9'2'550,"-1"2"1,6 4-365,-6 7 1,5 5 43,-4 4 0,6 3 11,-2 1 0,3 7 134,2 3 0,0 8-80,0 1 0,0 5-293,0-5 1,2 7-219,3-2 1,3-8-344,6-1 1,0-5 77,0 0 1,0-5-366,1-9 1,-1 0 845,0-10 0,0 3 0,1-9 0</inkml:trace>
  <inkml:trace contextRef="#ctx0" brushRef="#br0" timeOffset="75">19010 16193 8215,'-2'9'394,"-3"0"0,4 1 66,-4 4 1,3 0-12,2 1 1,-4 4-128,-1-1 1,0 8 165,5-3 1,0 0-969,0 0 1,0-5 323,0 1 1,2-4-908,2 0 1063,4-7 0,7-2 0,-1-6 0</inkml:trace>
  <inkml:trace contextRef="#ctx0" brushRef="#br0" timeOffset="76">19010 15908 8140,'-15'-8'152,"1"4"0,5 2 156,-1 2 1,5 6-467,-4 4 1,6 2-490,-2 3 0,5 0 151,5 4 0,3-3-122,6 3 618,0-3 0,7-2 0,1 0 0</inkml:trace>
  <inkml:trace contextRef="#ctx0" brushRef="#br0" timeOffset="77">19180 16221 8113,'0'8'1289,"0"4"-403,0-10 381,0 4-756,0-6 1,0 2-110,0 3 1,0 3-227,0 6 0,0 0 0,0 0 0,0 5-557,0 0 1,0 0 263,0-5-1921,0 1 1537,6-1 0,2-6-413,7-4 1,-1-8 235,0-6 0,0-7 215,0-2 1,1 0 401,-1 5 0,0-1 61,0 1 0,-4 0 192,-1 0 0,-4 6-266,5 3 1429,-7-3-974,3 7 1,-6-4 363,0 10 0,2-2-192,2 6 0,-2 1-80,3 4 1,1 0-167,-1 0 0,1-1-53,-1-3 1,-2 2-276,6-2 0,-5-2 212,0 1-1095,4-6 720,0 4 1,6-7-608,1 0 0,-1-7 166,0-2 0,0-2-50,0 1 1,1-2-161,-1 2 531,0-3 0,0 6 380,0 2 1,-4 3-202,-1 2 749,-5 0 0,4 2-75,-4 3 0,-2 2 162,3 8 1,1-1-311,-1 0 1,-1 0 55,-4 1 0,5-1-196,0 0 1,4 0-299,-4 0 1,1 1-174,-1-1 1,-2-6 210,7-4 1,-6-2-901,6-2 0,-5 0 414,4 0 1,-1-2 484,2-2 0,2-10 0,-4-9 0</inkml:trace>
  <inkml:trace contextRef="#ctx0" brushRef="#br0" timeOffset="78">19792 15894 8055,'-15'-8'1036,"6"-3"-101,-1 6-200,7 1-503,-9 4 0,10 1-410,-3 4 0,4-2-169,1 6 0,6 1-411,3 4 1,-1-4 459,2-1 298,-1-6 0,6 10 0,-1-5 0</inkml:trace>
  <inkml:trace contextRef="#ctx0" brushRef="#br0" timeOffset="79">19962 15780 10361,'-12'14'713,"2"1"0,-1-1-574,6 0 0,-4 0 91,4 1 1,0-1-404,5 0 0,2-1 173,3-4 0,9 4 0,8-5 0</inkml:trace>
  <inkml:trace contextRef="#ctx0" brushRef="#br0" timeOffset="80">20175 15553 8144,'-30'-14'368,"10"-1"1,15 7-148,10 4 0,4 2-221,10 2 0,3 5-82,7 0 1,1-1-31,3-4 0,-1 0 136,6 0 1,-7 0 135,2 0 0,-7 0-127,-3 0 0,-5-4 9,1-1 0,-4 0 74,0 5-61,-7 0 222,4 0 1,-10 2-40,3 2 0,-4 4 112,-1 7 1,0 4-93,0-1 0,0 8-121,0-3 0,0 4 16,0 2 1,5 1 4,0 3 1,1 3 60,-1 7 1,-4 0-62,4-1 1,-3 7-81,-2 3 0,1 4 2,4 0 0,-2-5-112,6-4 1,-5 2 76,0-1 1,3-2-148,-3-9 0,1 3 240,-5-7 0,0-4-23,0-6 0,0-5 181,0 1 1,-1-5-74,-4-5 1,2-1-192,-7-3 0,-1-4-15,-8 4 0,-1-3-152,-4-2 0,-8 0-189,4 0 1,-5-5-491,0 0 0,-4 1-697,-5 4 1511,5 0 0,-10-7 0,3-1 0</inkml:trace>
  <inkml:trace contextRef="#ctx0" brushRef="#br0" timeOffset="81">17886 6753 12699,'-8'-14'-796,"-4"-1"0,9 3 681,-7 2 1,7 2 303,-2 4 0,-1 0-268,1-5 0,-1 6-940,1-2 962,4 3 44,-6 2-32,7 0 0,-1 0-112,-4 0 37,3 0 1,-9 2 361,7 3 1,-7 4 637,1 10 1,-4-1 384,-5 5 1,3 3-171,-3 7 0,-3-2-55,-2 7 0,2 0 39,-2 5 1,7 1 46,-2 3 1,-1-5 40,1 5 1,0-6-463,4 6 0,1-2-541,0-3 1,1 1-83,4 0 1,-4 4-129,4 0 0,-4 12 26,-1-2 0,0 15-113,0 4 1,-2 2 20,6-38 0,1 0 1,-7 36 2,6-36 1,1 0 0,-5 36-2,9-35 0,0-1 0,-7 36 18,7-36 0,0 0 0,-1 34-28,1 2 1,-1-6 30,1 1 0,-6-2 131,6-29 0,1 1 1,-3-1-1,1 0 45,-1 3 1,0 0 0,0-2 0,-1 0-25,1 1 1,0 1-1,0 1 1,0 1-10,0 4 1,0 1 0,2-2 0,0-1-23,1 1 1,-1-1-1,1-5 1,0-1 29,-1 2 0,0 0 0,0-3 0,-1 0-36,4 1 0,0-1 1,-3 37 76,5-6 0,0-4-231,0-1 0,0-6 58,0 2 1,0-2-20,0 1 0,0-1 45,0 7 0,0 1 37,0 7 1,0 0-24,0 5 0,-5-4 72,3-36 0,-1 1 1,-1 34 25,4 6 0,0-7 23,0 2 1,0-8-58,0-2 1,0-6 1,0 2 1,1-4-64,4-1 0,-3-5 20,2 1 1,3-8-68,-3 3 0,1-2 79,-5 1 0,5-1-85,0 6 1,-1 0 106,-4 5 1,0-3 21,0 2 1,0 0 6,0 10 1,0-1 34,0 1 0,0-3 10,0-6 1,0 0 44,0 0 1,5-7-174,0-2 1,0-9 117,-5-1 1,4 0-123,1 5 1,1-1 56,-1 1 1,-2 1-117,7 4 0,-5 2 15,4 7 0,-4-2-7,4-2 1,-4 2 12,4-3 1,-4-3 75,5-2 1,-6-4-61,6-5 0,-2-3-63,1-7 1,7 0-137,-6 1 1,10 6 39,-6 3 1,4 1-7,-4-1 0,0 8 69,0-4 0,1 0-20,-1-5 1,0-5-48,0 1 1,0-8-93,1-1 0,-1-11-197,0 1 0,2-5-116,3 1 1,-3-4-274,3-6 1,-4 5 60,0 0 0,0 1-73,4-1 0,-3-2 109,3 6 1,-2-4 71,2 5 1,2-7-81,3 2 0,4-4 117,1-1 0,-1-1 265,5-4 0,2-8 749,-2-6 1,5-11 22,-5 2 0,-1-10 198,-9 0 1,3-3 147,-7-2 1,4 1-91,-4-1 1,5 0 243,-5 1 0,0-1 228,-5 0 1,5 1-50,0-1 0,2-3-335,-2 4 0,-2-4-263,7 8 0,-7-5-192,2-4 0,2 1-11,-3-6 1,6 3-135,-5-8 1,5-3 50,-5-11 0,4 0-62,-4 0 0,0 0 102,-4 0 0,-1 0 40,0-1 1,0 6 1758,0 0 0,1 4-1837,-1-4 1,2 4-37,3-4 0,-4 4-8,4-4 1,-3 3-22,-2-8 0,1 3-27,-1-8 0,-7 36 0,0-1-34,0-1 0,0-1 0,-2 2 1,0 0 6,0-4 0,-1 0 0,1 3 0,0 0 3,2-3 0,0 0 1,0 4-1,-1 0 30,-2 0 1,1 1 0,8-34 68,-4-2 0,-1 4 25,2 1 0,-7 6 101,1 3 0,3 2-121,-2-1 0,1-4-13,-1-6 0,-4-2-82,4-3 0,-2 36 0,0 0 6,0-5 1,-1 0 0,1-3 0,0-1-214,0 0 1,-1-1 0,-1-2 0,0 1 217,1 4 1,0-1-1,1 0 1,1-2 7,-2 1 1,0-1 0,1 1-1,-1 2-65,-2 1 0,0 2 0,0 2 0,0 1-16,0-25 0,-1 8-63,-4 6 1,2 1 56,-7-1 1,7-3-69,-2 2 0,4-5 29,1-8 0,0-1-300,0-9 1,1-1 327,4 1 1,-4 35 0,1 0-17,3 1 1,0 0 0,-3-2 0,0 0 64,3-1 0,0 1 1,-3-3-1,-1-1-54,1 1 1,1 0 0,-2 3 0,-1-1 71,0-37 0,-4 5-221,-1 0 0,-5 7-6,6 1 1,-3 7 122,3-1 0,2 2-105,-3 2 0,4 5-3,1 0 1,0 2 39,0-3 1,4 0 140,1 5 0,5-2 511,-6 7 1,1-3-465,-5 8 1,-1 5-61,-4 5 0,-2 1-262,-2 8 1,-8-5-10,2 5 1,-2-1-381,3 1 0,0 3 132,-1-3 1,1 3-216,0 2 0,0 1-285,0 4 0,-5 1-240,0 3 0,-2 4 192,2-4 0,2 3 332,-7 2 1,7 0 335,-2 0 1,-2 0 31,2 0 0,0 0 65,5 0 1,-2 0 73,-3 0 1,3 0 138,-2 0 1,2 0 312,2 0 0,-1 2 182,1 3 0,-5-4-161,0 4 0,-1 3 171,1 1 0,3-2-40,-3-3 0,3 3 41,2-2 1,0 4 136,-1-4 1,1 1-77,0-1 1,1-2 1,4 6 1,-4-4-79,4 5 1,2-6 29,3 6 1,-3-5-358,3 4 378,-1-6-549,5 10 203,6-12 0,-4 12 0,4-5 0</inkml:trace>
  <inkml:trace contextRef="#ctx0" brushRef="#br0" timeOffset="82">21171 16392 8468,'-22'0'658,"7"6"-849,11 3 0,2 9-476,2 1 1,0 0 577,0-5 0,6-6-58,4-4 0,2-2 127,3-2 1,4-6-88,0-4 1,4-7 106,-4-2 0,7 0 0,-4 5 0</inkml:trace>
  <inkml:trace contextRef="#ctx0" brushRef="#br0" timeOffset="83">21540 15993 8179,'0'-22'15,"0"8"-19,0 8 0,0 14 138,0 6 0,2 6-84,3 9 1,-2 1 512,6 3 1,-4 3-232,4 7 0,-1 0 34,2-1 1,3-1-203,-4-3 0,2-3-69,-1-6 0,2-7-106,-2-3 0,2-10-206,2-4 0,1-5-151,-1-5 1,0-9 153,0-10 0,1-11-73,-1-7 0,0-7 11,0-8 1,-1 0-85,-4 0 0,2 8-21,-6 7 1,0 7-307,-5 11 687,0 4 0,0 5 0,0 1 0</inkml:trace>
  <inkml:trace contextRef="#ctx0" brushRef="#br0" timeOffset="84">22422 16136 8119,'-29'-7'0,"7"6"167,3-4 1,4 2 340,0-2 0,-1-3-227,-2-6 1,2 0-167,-3 0 1,-2-1-16,2 1 1,0 0 121,5 0 1,0 4-426,0 1 211,-1 6 0,1-4-87,0 7 0,5 2 4,-1 3 0,2 9-4,-1 9 0,-2 6 147,6 4 1,-5-1 79,6 6 0,-6-5 104,5 5 0,1-5-105,4 5 0,1-7-159,4 3 1,3-11 108,6-4 0,0-5-451,1-4 1,5-4 87,4-6 0,3-12-84,1-7 1,-4-8-25,0-6 0,-2-2-234,1-3 1,-2-2 360,-7 7 0,-1 0-49,-4 5 0,-2 6 559,-7 3 0,0 8-186,0 1 1318,0 7-895,-7-3 0,4 13-2,-6 8 1,5 0-175,0 9 1,2 0-35,2 4 1,0 1-307,0-1 0,0 1 196,0-1 0,5 0-453,0 1 0,6-2 156,-2-4 0,4 3-735,1-7 1,0 0 109,0-5 0,5-6-825,0-4 1567,0-2 0,2-8 0,1-2 0</inkml:trace>
  <inkml:trace contextRef="#ctx0" brushRef="#br0" timeOffset="85">22550 15595 8119,'-7'-9'801,"-2"-1"1,-2 9-486,1 1 0,-2 11-63,2 8 1,-1 6-114,2-1 1,1 3 112,3 1 1,4 7 29,-4 3 1,3 3-89,2 2 0,5 1 15,0 3 1,1 2-58,-1 3 1,-2 2-165,6-7 0,-4 4-166,5-8 1,-6 1 130,6-11 1,-1-5-692,6-4 0,-1-13 341,0-1 1,2-9-609,3-6 1,1-9 375,4-9 0,-3-9 183,-7-1 1,3-5 268,-3 5 0,4-5 227,-9 5 0,2-1 240,-1 6 1,-2 4-277,-4 1 0,0 0 434,5 0-320,-6 2 1,5 12 289,-3-1 0,-4 9-24,4 1 1,-2 12 89,2 12 1,-3 4-88,2 6 0,-2-3 46,-2 7 1,0-5-29,0 5 1,0-6-158,0 1 1,1-3-517,4-2 0,-2-5 242,7-4 1,-5-10-205,4-4 1,2-4-142,8-1 0,-3-8-394,3-6 1,1-8 268,-1-11 1,5-2-214,-5-3 0,0-1 333,-5 6 1,-1 1 101,-4 8 1,2-1 429,-6 6 1,0 5-254,-5 4 613,0 7 32,0-3-76,0 19 0,1-4-241,4 10 1,-2-2 75,7 2 1,-1-1-24,5 5 1,1 1-86,-1 4 0,0 1 110,0-1 0,2 1-95,3-1 1,-2 1-267,7-1 1,-5-6-51,5-3 0,0-9-66,4-6 0,0-4-41,1-4 0,-1-11-345,1-8 1,-2-9-182,-4-1 1,-2-7 287,-7 3 0,-1 0-15,-4-1 1,-3 5 132,-6-5 0,-1 7 351,-4-3 1,-3 4-58,-6 2 1,0 1 110,0 3 0,-1 10 231,1 10 0,0 2 486,0 2 0,-1 6 262,1 4 0,0 15-443,0 8 1,1 7 158,4 2 0,-2 6-263,6-1 0,2 7-31,8-2 0,2-3-415,8-2 1,5-4-446,4-5 1,14-10 107,4-9 0,15-9-190,0-6 0,5-13 251,-1-5 0,-2-16 1,4 0-1</inkml:trace>
  <inkml:trace contextRef="#ctx0" brushRef="#br0" timeOffset="86">15014 15993 8003,'-12'-18'300,"2"-1"1,-1 0 55,6 4 0,-6 1-75,2 0 0,-4 6 134,-1 3 0,0-1-63,0 1 0,-1 1 28,1 4 1,5 0-261,-1 0 1,7 6-162,-2 3 0,5 4-196,5 1 1,5 7 206,9 2-1,1 4-391,4 2 0,3 1 252,-4 3 0,3-3-62,-3 3 0,-1-3 118,-3-2 1,-4-1 206,-1-3 0,-5 3 554,-4-3 0,-3-2-324,2 1 0,-8-4 102,-6 5 1,-3-7 307,-1 2 0,0-4-605,0-6-4,0 4 1,-1-12-1526,1 4 1,0-5 323,0-5 1077,6 4 0,-5-18 0,5 3 0</inkml:trace>
  <inkml:trace contextRef="#ctx0" brushRef="#br0" timeOffset="87">15270 16121 8003,'8'7'141,"10"-4"283,-4 6 567,3-5 1,-3 7-396,1-7 1,-1 1-141,0-5 0,-4 0-157,-1 0 0,0-2-698,6-2 0,-6-4 327,1-6 0,-6-5-962,6 0 0,-7-5 409,2 5 1,-4 0 97,-1 5 1,-6 1 132,-3 4 1,-9 1 15,-1 3 0,-6 4 876,1-4 0,-1 3-392,1 2 1,-1 7 906,6 2 1,0 5-233,5 5 1,4 3 30,1 7 0,6 1-442,-2 3 1,3-3-244,2 3 0,2 2-21,3-2 0,3 0 120,6-4 1,5-7-196,0-3 0,1-3 75,-1-2 0,3-6-251,7-4 1,-5-2-213,-1-2 1,1-11-334,4-3 1,-1-12 122,-3-2 1,1 0-388,-6-6 1,0 0 248,-5 0 0,-4 1 279,-1 5 1,-4 6 6,4 3 0,-5-2 188,0 2 1,0 5 372,0 5 0,-2-1-181,3-4 1,-4 4 221,-1 1 1,0-2-34,0-8 1,0 3 247,0-3 0,2 8 252,2 2-172,-2-1-73,4 2-169,-6-4 173,0 10-61,0-4-102,0 6 58,0 0-98,0-7 48,0 6-300,0-12 0,0 10 170,0-6-259,0 5 54,0-2-196,0 6 401,0 0 274,0 6-174,0-4 0,0 6-102,0-3 0,0-2 216,0 6 1,0 2-67,0 8 0,0 2 37,0 3 0,-1 9 0,-4 0 1,3 3 85,-2 7 1,-3-4-134,3 9 0,-1 1 40,5-2 1,0-6-322,0-8 1,6 2 96,4-2 1,-2-6-726,1-8 1,5-3 371,5-2 0,0-6-1102,-5-3 0,1-5 358,-1-5 1,0-5-681,0-8 1699,1-5 0,-8-11 0,0-3 0</inkml:trace>
  <inkml:trace contextRef="#ctx0" brushRef="#br0" timeOffset="88">15555 16079 8003,'-21'-8'2289,"5"2"-958,-4-1-607,12 6 1,5-6-289,12 7 1,7 0-614,12 0 0,6 0-492,-1 0 1,9 0-2036,-4 0 2704,7 0 0,-9 0 0,7 0 0</inkml:trace>
  <inkml:trace contextRef="#ctx0" brushRef="#br0" timeOffset="89">16308 15354 7938,'-6'-16'-106,"-4"-3"1,2 5 105,-1 0 0,4 1 720,-4 8 0,-1 0-124,-4 5 1,0 8-48,0 7 1,-2 13-2,-3 15 1,3 13-87,-3 16 1,11-31-1,0 3-227,1 5 0,0 1 0,3 3 0,0 0 47,1 4 1,2 0 0,0 0-1,2 0-3,0 0 0,2-1 0,1-2 1,0 0-84,2-2 0,2 0 1,2-2-1,2 0-411,2-2 0,1-2 0,2-5 1,2-3 127,4-4 1,2-1 86,25 27 0,-20-33 0,2-2 0,0 0 0,1-1 0,1-1 0,1-2 0,2-1 0,0 0 0</inkml:trace>
  <inkml:trace contextRef="#ctx0" brushRef="#br0" timeOffset="90">23716 15382 8256,'3'-8'192,"6"4"0,2 15-366,13 8 0,1 20 1189,8 13 0,4 18-674,-16-29 1,0 3 0,3 4 0,0 2-446,0 4 0,-1 1 0,1 3 0,-2 1 259,-3 0 0,0 0 1,0 1-1,0-1-35,-4-2 0,-2-1 0,0-1 1,-2-1-75,-5 1 1,-2-1-1,-1-3 1,0-2 36,-2-2 1,-2 1 0,-4 0-1,-1-1-150,-1-7 0,0 0 1,-5 1-1,0-1 144,-12 31 1,-3-10-1172,-1-9 0,1-4 1094,3-15 0,-4 0 0,6-8 0,1-6 0,1-6 0</inkml:trace>
  <inkml:trace contextRef="#ctx0" brushRef="#br0" timeOffset="91">14956 17230 8083,'13'-14'238,"8"0"178,-9 0 1,10-1-409,0 1 0,7 5 96,3-1 1,1 6-57,-1-6 1,-2 2 89,7-1 0,-5 1-175,5 3 1,-5 3 69,5-2 1,0 2 140,5 2 0,0-5-84,0 1 1,2-1-213,3 5 0,-2-6 83,7-4 1,2 2 145,8-1 0,4 1-406,5-2 0,2-2 373,3 2 1,1 2-134,-37 4 0,1-1 0,1 0 0,1 0-19,0-2 0,-1 0 0,1 2 0,0 1-17,2-1 0,0 0 0,-2 1 0,1 0 62,-2 0 0,1-1 1,2-1-1,0 1 17,0 2 1,0 1-1,1-3 1,0 1 62,-1 1 0,0 1 0,-3-1 0,1 1-40,-1 2 0,1 0 1,2 0-1,-1 0 69,36 0 1,-33 0 0,-1 0-54,-1 0 1,0 0 0,1 2 0,0 1-6,1-1 1,1 1-1,-1-1 1,1 0-241,1-1 1,1-2 0,2 1-1,0-1 244,0-1 0,1-1 0,4 0 0,1 0-9,-1-2 1,0 0 0,1-1 0,1 0-7,-3 1 1,1 0-1,3 0 1,0-1-8,2 1 0,0 1 0,-4-2 0,-1 1 7,0 2 0,0 1 1,-3-1-1,1 1-60,-1 2 0,1 0 1,2 0-1,1 0 35,-3 0 0,-1 0 1,0 0-1,0 0-38,-2 0 0,0 0 0,-3 0 1,0 0 30,5 0 0,1 0 0,-1 0 1,-1-2-14,-1 0 0,0 0 0,1 1 0,0 0 37,0-1 1,-1-1 0,-2 2 0,1 1-6,1 0 1,0 0 0,1-2 0,0-1 0,-1 1 0,0-1 0,1 1 0,0 0 65,-1 1 1,0 2 0,-1-2 0,-1 0-2,2-1 1,0-1-1,1 2 1,0 1-50,0-3 1,-1 1-1,-2 1 1,1 0-61,-1 1 0,-1 0 1,0 0-1,0 0 21,5 0 0,1 0 1,-3 0-1,-1 0-31,1 0 0,0 0 1,-3 0-1,0-1 25,1-2 0,0 1 1,-5 1-1,1 0-68,4-1 1,0 0 0,-3 1 0,1 0 142,-1 1 0,0 0 0,-3 0 1,-1 0-357,38 0 1,-2 0 422,1 0 1,-36 2 0,-1 1-66,-2-1 1,-1 1 0,3-1 0,-1 0 63,34-2 0,-35 0 0,0 0-44,40 0 1,-40 0 0,0 0-23,39 0 0,-36-2 0,1-2-23,-3 0 1,1-1 0,1-1 0,1-1-73,-3 0 1,1 0 0,-3 2 0,0 0-58,1 0 1,-1 1 0,34-4-16,2-2 1,-10 4-94,-4 6 0,-11 0 79,-9 0 0,-5 6-33,-9 4 1,-6-2 348,-3 1 1,-9 1-141,-6 4 0,-2 0 407,-2 0 0,-6-4-459,-4-1 1,-3-4 371,-1 5 0,0-7-343,0 1 1,-7-2-23,-2-2 0,-6-2 5,-4-2 0,-3 1-64,-7-7 1,-12 7 117,-7-2 1,-12 4-310,-7 1 1,33 0 0,-2 0 264,-4-1 1,-1 2 0,-3 1 0,-2 2-307,-4 0 0,0 1 0,-4 1 0,0 1 318,-3 0 1,0 0 0,-1-2 0,0 0-392,-4-1 1,0 1 0,1 0 0,-1 0 401,-2 2 0,-1 0 1,26-3-1,-1 1 1,0-1-21,1-1 0,-1 0 1,0 0-1,0 1 1,0 0-1,1-1 15,-25 0 0,0-1 0,-1 0 1,1 1-22,0-3 0,0 0 0,0 0 0,-1 0-2,1 0 1,0 0 0,-2 0-1,0 0-2,3 0 0,-2 0 0,16 0 0,-3 0 0,1 0-223,2 0 0,0 0 0,-1 0 1,-5-1-1,0 1 0,0-1 255,7-1 1,1 1-1,-1-1 1,-5 2-1,-1-1 1,0 1-185,0-2 0,0 0 1,0 1-1,-1 0 0,0 1 1,0-1 229,2 1 0,1 0 1,0 0-1,-2 2 1,-1 0-1,0 1-19,0-1 0,-1 1 0,1 1 1,2 1-1,1 1 0,0 0 13,1 0 1,0 0 0,1 1-1,-1 3 1,0 0 0,0 0-34,0 0 1,0-1 0,1 1-1,1 1 1,0 2 0,1-1-78,2-1 0,0 0 0,0 0 0,-1 2 0,-1 0 0,2-1 32,3 0 0,2-1 0,1-1 0,-24 7 0,2-2-14,14-3 1,1 0 0,-2 0 0,0-1-736,7-3 0,3-1 757,5-1 0,3-1 0,-34-5 0,12 0 0,1 0 0</inkml:trace>
  <inkml:trace contextRef="#ctx0" brushRef="#br0" timeOffset="92">25052 15979 7955,'-35'-4'755,"7"-1"1044,12 0-1771,10 5 0,9 0-23,6 0 1,4 0 145,16 0 1,4-2-127,14-2 0,4 2-220,5-3 1,-3-1-236,-1 1 1,-6-4-313,1 4 1,-4 0 295,-5 5 446,-10 0 0,-7 0 0,-7 0 0</inkml:trace>
  <inkml:trace contextRef="#ctx0" brushRef="#br0" timeOffset="93">25081 16207 7989,'-30'0'0,"6"0"974,13 0 0,11 0-304,9 0 0,5 0 39,5 0 1,5-2-385,9-3 1,5-1-162,10-3 1,-4-2-1050,3 6 0,2-5 491,-1 6 0,-1-1 394,-4 5 0,6-6 0,1-2 0</inkml:trace>
  <inkml:trace contextRef="#ctx0" brushRef="#br0" timeOffset="94">26190 15510 7967,'-18'-14'582,"4"0"1,-2-2 307,11-3-414,1 3 1,10-4-136,3 5 1,6 3 52,4 2 0,9-1-189,10 6 0,5 1-48,4 4 0,2-2-22,3-3 0,2 4-203,-7-4 0,4 4-249,-9 1 0,3 0 225,-12 0 1,0 0-662,-5 0 0,-5 4 353,-4 1 0,-10 1-505,-4-1 0,-4-2 266,-1 7 0,0-6 135,0 6 1,-8-1 503,-6 6 0,0-8 0,-13 6 0,5-5 0</inkml:trace>
  <inkml:trace contextRef="#ctx0" brushRef="#br0" timeOffset="95">26602 15496 7967,'-14'0'1524,"1"1"-1165,4 4 1,2-2-19,7 7 1,-5-1 217,1 6 1,-1 5-107,5 4 1,0 6-33,0 8 1,0 3-55,0 16 0,-2 4-71,-2 15 0,3-35 0,0 0-427,-1 6 1,-1 1 0,0-1 0,0 1 207,1 4 0,-1 0 0,1-5 0,0-1-202,1-3 0,2-1 0,0 36-798,4-12 0,4-10-829,10-14 1752,-3-5 0,11-12 0,-3-6 0,2-7 0</inkml:trace>
  <inkml:trace contextRef="#ctx0" brushRef="#br0" timeOffset="96">26133 15553 7886,'-19'-7'0,"0"-2"0,1-4 339,9-1 0,-2 0 97,6 0 0,-1-1 115,1 1 1,3 5 649,-2-1-792,2 1 1,8-1-123,4 1 0,9 6-72,5-2 1,9 3 147,5 2 0,9 0-208,5 0 1,5 0-247,5 0 0,2 0-232,8 0 0,-1-4 154,0-1 1,-5-5-273,0 6 1,-10-3 236,1 3 0,-16 2-213,-3-3 1,-8 4 159,-7 1 1,-7 0-39,-6 0 192,-7 0 1,1 4 164,-8 1 0,-6 0 38,-9-5 1,-3 0-280,-6 0 1,-9 0 38,-5 0 0,-1 2-80,-4 2 1,-2-2 74,1 3 0,-5 2 22,0 3 1,-7-2 55,-1 1 1,1-1-34,8 2 1,0 1 10,9-6 0,-1 1 96,10-1 1,3-4 438,7 4 190,4-4 629,5-1 456,8 0-1212,0 7 1,15-6 5,6 4 0,13-3-146,11-2 1,5 0-167,4 0 1,8 0-100,7 0 1,3 0-187,-8 0 1,7-2-560,-7-3 1,2-3 466,-7-6 1,-3 5-461,-6-1 1,-12 2 261,-2-1 0,-15 1-202,0 3 347,-9 4 0,-7-6 102,-12 7 0,-8 0-55,-11 0 1,-4 2 23,-5 3 0,-7 3 56,-3 6 0,-5 5 13,-5 0 0,4 0-48,-4-5 0,-1 0 14,1 0 1,2-1 171,8-4 0,3 3 51,6-8 1,7 1 542,3-5-347,9 0 0,5-6 146,10-4 0,9 2 268,9-1 0,12-1-245,7-4 1,9 0-99,10 0 0,5 1-114,10 4 0,2-4-391,8 3 0,-3 4-126,-3 1 1,2-1-258,-6 1 0,-2 1-13,-8 4 1,0-5-531,-9 0 0,-4 0-99,-10 5-47,-7 0 764,-2 0 0,-15 2 126,-10 3 1,-9-2-41,-14 6 1,-5-4 469,-1 5 0,-8-7-112,4 1 0,-6 3-30,6-2 0,3-1-36,2-4 1,3 0 412,1 0-267,7-6 0,3 3 1869,10-7-1400,-4 7 1,12 3 698,-4 10 1,3 9-418,2 4 1,0 12-86,0 8 1,0 7-238,0 12 0,5 4-476,0 10 0,0-36 1,-1 1-21,-1 3 0,-1 2 1,3 0-1,-1 1 38,-1 2 0,-1 1 0,3-2 1,0-1-87,-3 1 1,0-1 0,1-6-1,-1 0 80,-2 40 0,2-9-276,3-5 0,-4-15-214,4-10 1,-2-13-382,2-1 0,-4-14 195,4 1 0,1-12-276,-1-3 1,1-10 291,-1-13 1,-3-9 183,2-15 0,-2-6 131,-2-8 1,0-4 143,0-6 1,-2-6 98,0 37 0,0-1 1,-1-2-1,-1-1-14,0-3 0,-1-1 0,-1 4 0,-1-2 55,2-3 0,1-1 0,-2 5 0,1 0 1,0-1 0,0 2 0,-1-30 251,6 7 0,0 20 642,0 9 0,-2 13-57,-2 6-22,2 9 0,-4 7-313,6 13 1,1 5 2,4 14 1,-3 7-192,2 7 0,3 6-66,-3 8 0,3 6 115,-2 3 0,-4 12-227,1-36 1,1 1 0,-2 0 0,-1 1-276,1 3 0,-2 0 1,1-3-1,0-1 219,0 0 1,0 0 0,0-1 0,0-1 150,0 35 1,0-8-27,0-11 0,0-10-1120,0-13 0,0-8 333,0-11 0,0-9 89,0-6 0,7-14 275,2-15 1,4-13-315,1-15 0,-4-11 198,-1-8 1,-7 33-1,-1-1 173,2 2 1,-1-1 0,-1-3 0,-1 0 86,1-1 0,-2-1 1,1 2-1,0-1-25,1-3 1,-2 1 0,-1 2 0,0 2 178,0 4 0,-1 2 0,-6-31 64,4 13 1,0 15 15,5 13 1,0 7 431,0 8 140,0 6 0,-5 9 111,1 14 1,-1 7-310,5 11 0,-5 5 94,0 9 1,1 5-202,4 10 0,0-2 42,0 6 1,0 2-246,0 8 1,-5-3-182,0 3 1,0-15 54,5-4 0,0-16-134,0-3 1,0-13-1927,0-6 1517,0-9 0,2-17-697,3-12 0,-2-18 417,6-11 1,-1-10 221,2-4 0,2-6-41,-2 2 1,-4-8 504,-1-2 1,-4-5-23,-1 5 0,0 2 152,0 8 1,5 17 995,0 16 0,0 9-702,-5 10 0,0 9 960,0 10 0,0 17-514,0 21 0,0 5-30,0 9 0,0 7-345,0 2 1,-2 5-368,-3 5 1,2-5-63,-6 0 1,1 3-287,-2-7 1,4-3-623,6-12 0,2-9 897,2-10 0,3-7 0,2-6 0,-4-4 0,-4-5 0</inkml:trace>
  <inkml:trace contextRef="#ctx0" brushRef="#br0" timeOffset="97">10550 12255 8425,'0'-23'0,"0"4"-73,0 4 0,8 2-27,6 4 1,13-2-190,11 6 1,6-2 282,8 3-204,13 2-144,14-10 1,-34 10 0,2 0 367,0-2 1,0-1-268,5 0 0,1 0 0,1 1 0,1 0 290,4 2 0,0 0 1,2 1-1,0 0 2,3 1 1,0 0-1,-3 1 1,-1 0 12,0 0 1,-1 2 0,3 3-1,1 1-9,-2 2 0,1 1 0,5 4 1,0 2-78,-3-2 0,0 1 0,4 0 0,0 1 65,-2-1 1,1-1 0,6 0 0,2 0-514,-1 1 1,-1-2 0,2-1-1,0-1 382,-3-1 0,-2-2 0,-2-2 0,-1-2 14,-3-1 1,0-1 0,-4-1-1,0-1-46,-5 0 0,-1 0 1,-7 0-1,-3-1 223,32-4 1,-13-3 821,-15-6-889,-14 0 0,-21-1 814,-13 1 0,-19 2-550,-14 2 0,-14 4-352,-10 6 0,-8 0 44,-11 0 0,35-2 1,-2-1 111,-1 1 1,-2-1 0,-2 0 0,-2 0-139,1 0 0,-1 1 1,-1 1-1,-1-1-73,-4-3 0,-2 1 1,0 1-1,0 1 53,-6-3 0,0 0 0,-3 1 0,-1 0-212,0 0 1,-1-1-1,-3-1 1,-1 1 292,-1 2 1,1 1 0,-4-1 0,0 0-30,2 0 0,-1 1 0,-2 1 0,1 1 74,-1-3 0,0 1 0,2 1 0,1 2-14,2 1 0,0 1 0,1-1 0,1 2-14,2 0 0,1 1 0,4 2 1,2-1-189,4-1 1,2-1 0,6 0 0,2-1 168,7-1 1,1 1-1,-28-2 7,21-1 0,9-1 12,19-4 463,6-3 1,28-6-477,8-1 1,12 3 88,12 2 0,4 2-57,6 4 1,8 2 455,6-3 1,8 4-507,-35 0 0,2 2 0,4 1 0,1 2-53,5 1 1,2 0 0,0 1-1,1 0 42,4 1 1,2 0 0,0 1 0,1-1-448,4 0 0,2 0 1,2 0-1,0 0 374,2 1 0,0-2 0,2-1 1,0 0 72,-24-2 1,0 1 0,-1-2 0,27 0 0,0-1-23,-25 1 0,1 0 0,-1-1 0,24 0 0,0 0-1,0-1 1,-2 0 0,-7-2 0,-2-1 50,-6 1 1,-1-1 0,-6-2 0,-3-1-115,-3 1 1,-3 1 0,33-4 320,-17-2 1,-18 1 146,-11-5 0,-15-1-40,-14 1 0,-13 5 78,-15-1 0,-15 2-323,-28-1 1,-12-2-89,33 8 0,-3 1 0,-7-1 0,-3 1 130,-2 2 0,-1 0 0,-8 0 0,-1 0-186,1 0 0,-2 0 0,-3 0 0,-1 0-256,0 0 1,0 0 0,-1 0 0,1 0 195,0 0 1,0 0 0,4 1 0,0 0 50,3 1 0,1 1 66,2 0 0,1 2 0,-3 0 0,0 1 0,3 0 0,0 2 0,1 1 0</inkml:trace>
  <inkml:trace contextRef="#ctx0" brushRef="#br0" timeOffset="98">10706 14998 8282,'7'-44'-92,"5"11"89,7 19 1,10 1 67,4 8 0,5 1 189,14 4 1,19 0-380,-29 0 1,1 0 0,9 0 0,2 0-438,2-1 0,2 2 0,6 1 1,1 0 405,1 1 0,1-1 0,3 1 0,1-1 124,2-2 0,1 0 1,0 0-1,2 0 30,1 0 1,2 0-1,-23-1 1,-1-1-1,2 0-163,-1 1 1,1-1 0,0 0 0,1 0 0,0 0 0,0 0 165,-1 0 0,0 1 1,0-1-1,22 2 0,0-1 80,-3-2 0,-1 1 0,-2 1 1,-2 2-305,-2 1 1,-1 1 0,-4-2 0,-1 1 183,-6 3 1,0-1 0,-5-2 0,0-1-80,-6 2 1,-2-1 0,-2 1-1,-2 1-58,26 0 1,-6 1 560,-12-5 1,-15-2-468,-19-2 0,-11 1 933,-17-7 1,-16 5-931,-22-4 1,-21 4 166,34 0 0,-2 1 1,-13 2-1,-1 0-40,-1 0 1,-2 0 0,-7 1-1,-1 0 33,2 1 0,0 0 1,-5 0-1,-1 0-17,-1 0 1,0 0 0,-1 0 0,0 0-28,-4 0 0,0 0 0,1 1 0,-1 0-224,-2 1 1,-1 0 0,2 0 0,-1 0 216,3 2 0,-1 1 0,-2-3 0,1 1-361,1 1 0,0 1 0,-1 0 0,0 1 343,-2 4 1,1-1 0,3-1-1,2-1-88,1 0 1,1 0 0,4 0 0,2-2-108,5-2 0,1-1 0,2 1 0,1-1 112,7-2 0,3 0 1,0 0-1,2 0 464,-23 0 1,9-2-417,20-2 0,11-4 656,13-7 1,12 1-569,12 0 1,13 6 548,6 3 1,14 5-710,-1 5 1,10 3-50,1 6 0,7 5 93,11 0 1,-33-9 0,3-1 29,10-1 0,2-2 0,1-1 0,1-2 38,10 0 0,3-1 0,-2-1 0,2 0-327,7-2 1,2 2-1,-2 1 1,1 0 349,2 1 0,1-1 0,-25 0 0,2 0 1,-1-1 48,4-1 1,-1 0 0,1 0-1,-1 0 1,-1 0 0,2 0-16,2 0 1,1 0 0,-1 0-1,1-2 1,1 0 0,-1-1-31,1 0 1,1 0 0,-2 0 0,-3 0-1,-1 1 1,-1-1-60,-1 0 1,-1 0 0,0 0-1,21-1 1,0 0 73,-2-1 1,-1 0 0,-11 1 0,-3 2-60,-10 2 0,-3 0 0,35-2 0,-10 7 0,-7 6 0</inkml:trace>
  <inkml:trace contextRef="#ctx0" brushRef="#br0" timeOffset="99">11559 17515 8079,'-56'15'-362,"-1"-2"-46,0-13 1,2 6-20,2 4 1,6-4 426,9-1 0,5-5 0,9-5 0,5-4 0,10-10 0,2-3 231,7-7 0,7 6 65,2-1 1,6 6 71,3-1 0,5 5-176,5 5 0,2 2 67,3 7 1,10 0-94,9 0 1,13 2-168,11 3 0,-36-4 0,2-1-329,7 3 1,1-1-1,4-1 1,1 0 326,6-1 1,1 0-1,2 0 1,-1 0-42,0 0 0,2 0 1,4 0-1,1 0 21,1 0 0,0 0 1,2 0-1,1 0-266,0 0 1,-1 0-1,-4 0 1,-1 0 302,1-1 0,0 2 0,-1 1 0,0 2 7,-2 0 1,0 1 0,-2 1 0,-1 1-76,-3 0 0,-2 0 0,-4-2 0,0 0 50,-4 0 0,-1-1 1,-2 0-1,-2 0-205,-4 1 0,-2 0 0,31 6 139,-13-7 1,-15 1-283,-13-5 287,-13 0 1,-26 0 637,-18 0 0,-20 0-574,-18 0 0,26 0 0,-2 0 68,-2 0 1,-2 0-1,-8 0 1,-1 0 131,-4 0 1,-1 0 0,-1 3 0,-1 1-101,1 0 0,-1 1 0,-6 2 0,-2 0-387,2 3 0,-1-1 1,-3 0-1,0 0 335,1 2 0,0 1 1,1-2-1,1-1-205,-2 3 0,0 0 0,2-1 0,0 0-4,-2 1 1,0 0 0,1-2-1,0-1-11,3-4 1,1-1-1,0 2 1,1-1-150,3-2 1,1-1-1,0 1 1,1-1 279,3-2 0,1 0 0,0-3 0,1-1-44,3 0 1,0-1 0,3 1-1,2 0 30,5-1 0,3 0 0,-31 1 830,14-6 0,8 7-335,15-2 488,6 4 0,29 1-957,12 0 1,21 5-295,22-1 1,18 1 267,-31-5 0,2 0 0,10 0 0,2 0-125,3 0 1,1 0 0,7 0 0,0-2 125,2 0 1,0 0-1,3-2 1,1 0-14,2-3 1,2 0-1,0 2 1,1 2 122,-24 1 1,-1 1 0,0-1 0,23-1-1,-1 0-26,4 0 1,-1 1 0,-2 0 0,-1 1 66,1 3 0,0 0 1,0 0-1,-1 0-2,-1 2 0,0 1 1,-2-3-1,-1 1-55,-4 2 0,-1-1 0,-1-2 0,-1-1-26,-4 2 0,-1-1 0,-3-1 0,-2 0-49,-3-1 0,-2 0 1,-4 0-1,-1 0 78,-2 0 1,-2 0 0,29-2-1,-14-3 0,-13 2 40,-11-6 0,-15 4-5,-9-4 0,-11-1 21,-12-4 0,-22 4-98,-26 1 1,23 6-1,-2 1-48,-4-3 0,0 1 1,-4 1-1,0 1 130,-3-3 0,-1 1 1,-5 2-1,-2 0-78,-3 0 0,-2 0 1,-3 1-1,-1 0-104,0 1 1,0 0 0,-4 1 0,-1 0 109,-1 1 0,-1 0 1,-3 2-1,0 2-257,24-1 0,-1 2 0,1 0 1,0 0-1,-1 0 0,1 1 252,-3 1 1,-1 1-1,0-1 1,2 1-1,1 0 1,-1 0-21,-2 1 1,0 0 0,1 1 0,4-1 0,1 0 0,-1 1-11,-1 1 1,-1 0-1,1-1 1,-21 5 0,2-1-226,7-3 0,2-2 0,7 0 0,2-1 194,7-3 0,3 0 0,-26 1 298,15-4 1,16-8-223,22-6 0,17-4 692,26-5 1,14-1-655,23-4 0,4 3-107,6 7 0,7 6 330,-38 5 0,0 1 0,2 1 0,1 1-299,2 0 1,0 0-1,0 0 1,-1 0-41,3 0 1,1 0 0,1 0 0,1 0 91,2 0 1,0 0 0,6 0 0,1 0 56,0 0 1,1 0 0,3 0-1,0 0-109,4 0 0,-1 0 1,-3 0-1,0 0 195,4 0 1,-1 0-1,-3 0 1,0 0-92,4 0 0,-1 0 1,-6 0-1,-1 0-26,-2 0 0,-1 0 0,0 0 1,-1 0-129,2 0 0,0 0 0,-3 0 0,-1 0-79,0 0 0,-2 0 1,-6 0-1,-1 0-1401,36 0 1548,-12 0 0,-9-5 0,-10 0 0,-5 2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0:45:07.268"/>
    </inkml:context>
    <inkml:brush xml:id="br0">
      <inkml:brushProperty name="height" value="0.053" units="cm"/>
      <inkml:brushProperty name="color" value="#FF0000"/>
    </inkml:brush>
  </inkml:definitions>
  <inkml:trace contextRef="#ctx0" brushRef="#br0">2531 5601 20456,'-14'0'-1132,"-5"2"468,0 3 0,-1-2 940,1 6 213,3-6 0,-10 5-258,8-3 1,-6-2-59,5 7 0,-5-6 2093,5 6 1,-6-5-1942,1 4 1,2 1 182,-2 4 97,1 0-271,-12 7 0,3-4-109,-6 7 186,7-1-315,-10 6 568,17-1-415,-9 1 0,17-6-320,-3 1-99,3-7 94,2 4 1,6-5-372,4 3-760,2-4 459,2 12 1,0-5-295,0 7-471,0-1 1035,0 1 0,0 7-704,0 7 13,0-1 788,0 14 0,0-11 203,0 8 0,2-3 113,2 2-912,4-3 725,6-6-281,1 6 191,5-5 1,1 7-151,2-4 0,3-1 37,-7 6 0,0-5 155,-5 5 1,-2-4 195,-2 4 1,1-2 80,-6 3 0,-1 2 156,-4-3 1,-1 3 219,-4 2 0,2-5 104,-7 0 1,1 4 45,-5 1 0,0 3 44,-1-8 0,1 3 63,0 2-344,-7 0 155,6-7 0,-11-1 290,7-6-94,-6-7-232,3-1 1,-11-2-17,0 0 0,-5 5 262,5-5-71,-7 1 15,4-6 1,1-1-504,7-3 0,1-4-51,8-6-44,0-6 77,11-1-424,2-7-783,6-7-44,0-1 790,6-6 1,2 6 277,6 3 1,0 4-248,0 1 0,1 0-463,-1 0 550,0 6-254,7 2 0,-4 6 217,7 1 1,-5-1 69,4 0 1,1 2-226,4 3 1,-4-2-257,0 7 1,-2-5 260,2 4 0,1-4 117,-6 5 1,1 1 48,-1 9 0,-3-4 230,3 3 0,-3 3 218,-2 2 0,0-3-87,1-2 1,-1 2 61,0-2 1,0 5 5,0-5 1,1 2 85,-1-2 1,0-2 132,0 7 0,-6 0-13,-3 5 1,-2 0-37,2-1 0,-4 1-137,4-1 1,-3 0 22,-2-5 0,0 3-77,0-7 0,0 0 75,0-4 1,0 1-82,0 3 1,0-3 7,0 3 0,0 3-149,0 2 0,0 8-13,0 2 1,-2 1 32,-3-2 1,2-3 82,-6 4 0,1-6 107,-2-4-55,-2 3 1,9-11-1,-5 2 32,1-7 1,3 0 65,4-6 1,0 0-83,0-5 0,0-4-47,0-1 1,0 1-58,0 4 0,0 0-11,0 1 0,1 3-78,4 1 0,-3 0-47,2-4 0,-2 4 40,-2-1 1,0 6 39,0-5 0,0 6 99,0-1 0,0-2-77,0 2 1,0-2-4,0 2 1,0 3-59,0-4 0,5 3 6,-1-3 0,3 3 44,-3-8 1,-2 8-19,3-3 0,-4 4 20,-1 2 1,5-6-30,0 1 0,0 1 131,-5 9 0,0-4-89,0 3 1,0-8-7,0-1 0,0-1 52,0 6 1,4-5-26,1-1 1,4-4-55,-4 5 1,6-7-61,-1 2 1,-2-3 124,1-2 0,-6 0-67,2 1 0,1-1-82,-1 0 0,5 2-42,-6 3 1,7-8-220,-1 3 0,4-3 234,5 3 1,-2 1-8,7-1 139,0 0 1,11 13 0,1 3 0</inkml:trace>
  <inkml:trace contextRef="#ctx0" brushRef="#br0" timeOffset="1">1962 15524 8383,'-14'0'-256,"6"0"159,2 0-627,6 0 104,0 0 462,6 0 0,2-4 63,6-1 1,2 0 137,3 5 0,-1-5 94,5 1 0,-4-1-50,5 5 0,0 0 158,4 0 0,2 0-156,3 0 1,-1 5 49,6-1 0,0 1-95,4-5 1,3 0 65,2 0 1,4 0-164,5 0 1,1 2 39,0 2 1,-2-2-67,-2 3 0,2 1 92,-3-1 1,3 4-166,2-4 1,2 5 179,2-6 1,6 3 3,8-3 1,-2-2-367,3 3 1,1-4 350,-1-1 1,-34 0 0,0 0 49,0 0 0,1 0 0,0 0 1,1 0-53,4 0 0,-1 0 1,-5 0-1,0-1 2,0-2 1,1 1 0,-2 1-1,0 0 8,1-1 1,1 0 0,2 0 0,0 0-1,0 0 0,0 0 0,1 1 0,0 0-28,-1-1 0,0-1 0,-3 2 1,0 1-2,3 0 0,0 0 0,-3-1 0,1 0-12,4-1 1,1-1 0,-1 3 0,1-1 26,1-1 0,1-1 0,-2 2 0,-1-1-57,0-1 0,1 1 1,-1 1-1,1 1-170,1-3 1,1 1 0,0 0 0,0 1 208,0-2 1,-1 1 0,-1 1 0,-1 0 18,1-1 0,-1 0 0,-4 1 1,1 0 0,3 1 0,0 0 0,-3 0 0,-1 0 4,7 0 1,0 0 0,-4 0-1,-1 0 7,3 0 0,-1 0 0,-4 0 0,0 0-20,1 0 1,2 0-1,-2 0 1,2 0 8,3 0 1,1 0-1,-5 0 1,0 0-161,0 0 1,0 0 0,-3 0-1,0-1 178,3-2 0,0 1 0,-3 1 0,0-1 13,1-3 1,-1 0 0,35 0 8,-34 1 0,0-1 0,34 2 5,-36 0 0,-1 1 0,32 0 3,0 2 1,-6-1-30,-5-4 0,3 4 48,2-4 0,-3 3-11,-6 2 1,0-4 126,0-1 1,-5-2-139,0 3 0,-6 2 0,1-3 1,-1 2 394,1-2 0,-7 4-416,3-4 0,-5 4 352,-1 1 1,3 0-373,-7 0 0,0 0 151,-4 0 0,-6 0 28,1 0 1,-5 0 103,5 0 0,-7 0-205,2 0 1,-3 0 8,-2 0 1,0 0-48,1 0 1,-1 0 61,0 0-105,0 0 0,0 0-9,1 0 0,-6 0-79,1 0 1,-6 0 83,6 0-501,-7 0 254,3 0 0,-4 0-230,3 0 77,-4 0 0,7 0 390,-3 0 0,-4 0 0,6 0 0</inkml:trace>
  <inkml:trace contextRef="#ctx0" brushRef="#br0" timeOffset="2">3541 14359 8515,'12'7'0,"-1"0"-743,13-7 1,0 1 418,4 4 1,7 1 316,3 4 0,4 7-4,6-2 1,2 3-15,7 1 0,-3-1-70,3 5 1,-3 0 183,7 0 1,-1-1 0,2-3 0,4-1-68,10 5 0,-36-16 1,1-1-173,3 2 0,2-2 1,-2-2-1,0-1 158,3 1 1,1 1-1,-1-3 1,1 1-229,1 2 1,1-1 0,1-1 0,-1-1 219,3 3 1,-1 0-1,-3-4 1,0 1-11,2 0 0,2 0 1,-1 2-1,0 0 1,5 1 0,0 0 1,0-1-1,0 0 11,0 0 0,-1 1 1,-3-1-1,0 0-5,2 1 0,-1 0 0,-1 1 1,0 0 3,6-1 0,0 0 0,-1 0 0,0 1 13,-1-2 1,0 1-1,0 2 1,1-1-13,1-1 1,0-1 0,-1 2 0,0-1 0,1 0 1,0 0-1,-1-1 1,-1-2-15,0-1 0,0-2 1,3 1-1,0 0-273,2 0 1,-1 0 0,0 0-1,-1 0 264,-1 0 1,0 0 0,-1-2 0,-1-1 15,0 1 1,0 0 0,0-3 0,0 0 1,0 3 0,0-1 1,-3 0-1,-1 0-76,-1 0 1,0 1 0,-2 2-1,0-1 121,-3-2 0,1 1 1,3 1-1,0 1-42,-1 0 0,0 0 0,1-3 0,0 1 2,-1 0 1,0-1-1,-1 0 1,0 0-1,-2 0 1,1 1 0,4 1 0,0-1 1,0-3 0,0 0 1,0 3-1,0 0-29,1-3 1,-1 0 0,-2 3 0,1-1 27,-1-1 0,-1-1 1,3 3-1,1-1-132,-1-1 1,0-1 0,0 1 0,0 0 121,-2-1 1,0 0-1,-1-1 1,0 0-18,-2 1 1,0 0 0,5 1 0,-1 0 43,-1 0 0,0-1 0,-1 0 0,0 0 4,-2-2 0,0 0 0,-5 2 0,0 1 38,1-1 0,-1 0 1,2 1-1,-1 0-43,2 0 0,0-1 0,-2-1 0,0 1 4,-3 2 1,0 1 0,34-7 28,2 4 0,2-6-55,-2 1 0,1-2 37,-1-3 0,-2 1-56,-34 7 1,1 0 0,33-9 15,2-3 0,-8 3-13,-2-3 0,-1-1-14,1 1 1,4-6-5,-4 1 0,-8 2 454,-1-2 0,-11 1-430,-3-6 0,-2 1-36,-8-1 0,0 1 325,-4-1 1,-6 1-258,1-1 0,-7 1 476,2 0 0,-9-1-457,-6 1 1,-2 4 353,-2 0 0,-2 2-351,-2-1 1,-10-3 6,-10 7 0,-8-4-27,-1 4 1,-11 0-37,1 4 1,-9-3 29,0-1 0,-2-5-39,2 5 1,-3-5-135,3 5 1,-4-4 147,-1 4 0,1-5 8,-1 5 1,-6-5-1,-4 5 1,-2-4-1,-2 4 1,-2-5 0,-3 5 1,0-6-276,34 13 1,-1 0 0,-34-10 274,34 10 1,0 0-1,2 3 1,0-1-2,-2-1 1,1-1-1,1 1 1,1-1-6,0 1 1,0-1 0,0-2 0,1 1-116,-2 1 0,1 0 1,0-1-1,0-1 141,-1 1 1,1-2 0,2-1 0,0-1 0,-4 0 1,-1 1 0,3-1 0,1 0 53,1 3 0,0 0 1,-3 0-1,0 0-41,3-1 0,0 1 0,-3 0 0,-2 0-18,-2-1 1,0 1 0,2 1 0,-1-1 6,-1 2 1,0 1 0,1 0-1,0 1-59,-1 3 0,0 0 0,-1 0 0,0 0-162,-1-1 1,-1 2 0,-1 1 0,0 0 130,2 0 0,0 1 0,0 0 0,0 0 55,0-1 0,0 0 0,2-1 0,0 0-13,-3 1 1,1 0-1,0-1 1,-1-1 95,-2 0 0,1 0 0,1 2 0,1 1-81,-1-1 1,1 0-1,0 1 1,1-1 87,-1-2 0,-1 0 0,-1 2 1,0 0-32,2 0 0,-1 1 0,1 1 0,-1 1-16,-1-3 0,-1 0 0,4 4 0,0-1-23,-3 0 1,-1 0 0,2 0 0,-1 2 9,0 0 1,-1 0-1,2 0 1,1 0-23,0 0 0,-1 0 1,2 2-1,-1 1-59,0-1 0,-1 0 1,0 3-1,0 0 9,3-3 1,0 1-1,-1 1 1,-1 1 51,-1-3 1,1 1 0,3 2 0,0-1-12,-4-1 0,1-1 1,2 3-1,0 0-3,-1-3 0,2 0 1,2 3-1,0 0-58,-3-3 1,0 1-1,4 1 1,0 1 74,-2-3 1,0 1 0,1 1 0,-1 1 3,3-3 1,0 1-1,-1 2 1,1 1-1,-3-1 1,1-1-1,1 3 1,0-1 0,-5 1 1,1 0-1,5 0 1,0 1-67,-36 6 1,-1 0 55,1 0 1,36-7 0,-1 0-62,-35 8 0,1-1 48,4 0 1,6-1 211,3-4 1,1 2-200,4-6 0,-3 4 2,7-4 1,0 5 3,1-6 0,-4 6 8,4-5 1,2 6 43,-2-2 0,6 4 124,-2 1 0,3 0-147,-3 0 1,4 1-28,-3-1 0,2 2-2,3 3 0,-1-4 6,0 4 0,2-3 404,3-2 1,2 1-410,3-1 0,3 0 329,-3 0 1,4 0-314,5 1 1,-2-1 149,2 0 1,-3 5-152,-1 0 0,1 2 28,3-2 0,-1-2-47,6 7 1,0-7 0,5 2 1,1 1-4,4-1 1,-4 2 2,3-2 1,3-3-4,-3 3 0,5 1 46,-4-1 1,6 6-40,-2-1 1,-1 3 19,1 1 0,-5-4-13,6 0 0,-1-1-41,5 6 1,0-5 17,0-1 0,0 1-5,0 4 1,0-4 15,0 0 0,0-2-10,0 2 1,0 1 7,0-6 0,0 6-6,0-1 0,2-2 90,2 2 1,-2-2-74,3 1 1,-2 4 3,1-3 0,0 1-6,5-1 1,-4 1-3,4-6 1,1 0-26,4-5 0,0 1-5,0-1 0,7-2 21,3-2 0,-2 1 4,2-6 0,-1-1 3,6-4 1,-1 2 38,1 3 0,-3-4 8,-2 4 0,3-3-44,-3-2 1,1 4 3,-1 1 1,2 1-39,-2-1 0,3-2 1,1 7 0,1-5-125,-1 4 0,2-4 153,4 4 0,2 1 0,6 4 0</inkml:trace>
  <inkml:trace contextRef="#ctx0" brushRef="#br0" timeOffset="3">15000 13022 7968,'-6'-14'372,"-2"0"0,-5 0-135,4-1 1,1 1 237,3 0-28,4 6-112,-6 2 164,7 6-222,0 12 1,0 6 57,0 15-415,0 3 148,0 13 0,2-5 219,3 4-794,-4-4 443,12-1 1,-7-5-63,4 0 1,1-8-148,-7-2 0,7-1-635,-1-8 0,-2 0-185,1-5 1093,1-6 0,4-8 0,0-8 0</inkml:trace>
  <inkml:trace contextRef="#ctx0" brushRef="#br0" timeOffset="4">14986 13008 7968,'-8'-36'-37,"3"3"1,4 3-183,1 1 272,0 13 1,0-3 1063,0 18-168,0-6-612,0 7 0,6 2-168,4 3 1,2 3-18,2 6 1,1 0-181,-1 0 0,2 1-59,3-1-10,-4 0 256,6 0 0,-12 0-641,1 1 194,-7 5 139,10-4 0,-12 4-85,4-5 0,-5-1 101,-5 0 1,-3 0 83,-6 1 0,0-6 35,0 0 1,-1-4 20,1 5 0,0-7 34,0 2 0,0-4-75,-1-1-10,7 0 39,-4 0 7,10 0-460,-4 0 264,6 0 1,6 0 23,4 0-154,9 7 129,-4-6 1,12 7 23,-3-3 80,3-4-4,1 6 0,-1-3 360,-3 1-148,-4 0-98,-5 1 1,-6-3 271,1 7-123,-7-1-1,3 5 976,-6 1-732,-13 5 1,4-2 65,-10 5 174,3 1-346,-4 4 1,4 1 345,-3-1-1068,3 1 295,2-7-1680,0 5 997,-1-12 1,9 0 804,6-11 0,13-8 0,9-4 0</inkml:trace>
  <inkml:trace contextRef="#ctx0" brushRef="#br0" timeOffset="5">15398 13108 7968,'8'0'457,"-3"6"168,-10 3 1,2 9 489,-6 1-559,5 6-264,-2 3 1,6 2 97,0 4 1,0-3-117,0 2 1,0-3-52,0 4 1,2-9 111,2-2-1682,4-5 1006,13 2 1,-4-10 2,7-1 0,-2-7-155,2-2 0,1-2-88,-6-7 0,0-7-392,-5-8 1,-1 2 535,-4-1 1,2-1 198,-6-5 1,0 3 735,-5 2-390,6-3 168,-4 11 0,4 0 1077,-6 7-682,0 6-174,0-4 1,0 9 402,0 3-440,0-4-99,0 18 0,0-9-125,0 9 1,0 3 0,0 2 1,0 1-336,0-1 1,0 1 46,0-6-1070,0 6 772,0-9 1,6 4 49,4-5-1243,-4-8 970,7 0 0,-5-7-693,6 0 1265,0-7 0,0-7 0,0-8 0</inkml:trace>
  <inkml:trace contextRef="#ctx0" brushRef="#br0" timeOffset="6">15782 13264 7960,'0'-10'0,"0"1"263,0 6-263,0-4 0,0 7 1088,0 0-651,6 7 0,-4-2-66,3 9 0,1-2-155,-1 12 0,4 0-50,-4 4 56,0 7-1,-5-5-296,0 11 101,0-11 0,5 5 79,-1-7 1,1-6 8,-5-3 108,0-3-216,0-8 79,0-2 0,5-7 261,-1-4-92,1-9-128,2-8-291,-6-13 147,12 5 0,-7-10-120,4 7 1,2-5-301,-2 5 0,4 0 7,5 5 0,-3 5-299,3 4 0,-2 1 399,2 3 1,-3 0-218,3 10 0,-5-2 548,-5 3 0,10 2 0,-3-4 0</inkml:trace>
  <inkml:trace contextRef="#ctx0" brushRef="#br0" timeOffset="7">16266 13307 7846,'-7'-21'0,"1"4"-267,-4-7 0,4 5-128,6-5 1711,0 7-800,0-4 1,0 7 102,0 0-324,-6 6-137,4 2 1,-10 6 25,2 0 0,2 6-81,-1 4 0,1 7 125,-2 2-280,4 6 82,6-3 0,0 5-366,0-3 0,8 1 120,6-6 1,5 5-26,5-5 1,1 1 142,-6-1 1,5-3 116,-5 3-25,0-3 0,-7-2 137,-2 0 0,-4-4 50,-6-1 1,-2-4-28,-2 4 0,-4 1 82,-6 4-8,-7-6-82,5 5 0,-9-7 10,6 3 1,0-1 159,5-3-21,0-3-140,6 4-405,1-6 175,7 0 1,8-5 61,7 0 1,0-6-69,9 2 0,-2-2-273,2 1 0,3-1 30,-4 7 1,0-6-108,0 5 1,-4-6 95,5 2 0,-7 1 11,2-2 1,-1 1 99,1-5 0,-5-5 64,0 0 1,3-5 92,-7 5 0,6-8-85,-7-1 0,-1-2 169,2-8 0,-6 5 39,6-5 0,-7 2 19,2-2 0,-4 0 76,-1 9 1,5-1 256,0 11 0,1 2-85,-1 7 0,-2 4 91,6 6 1,-5 2 36,0 2 1,-2 11-85,-2 8 1,-5 9-10,0 1 1,-6 11-113,2-1 1,3-2-13,1-3 0,3-2-113,2 2 1,0 2-172,0-7 1,8 0-58,6-4 0,2-6-381,8 1 1,-5-8 101,4-2 1,-4-1-365,5-9 0,-7 1 104,2-5 1,-3-6 52,-2-4 1,-4-2-608,-1-3 1200,-5 1 0,2-6 0,-6-2 0</inkml:trace>
  <inkml:trace contextRef="#ctx0" brushRef="#br0" timeOffset="8">16550 13221 7846,'-27'-1'-45,"3"-4"0,4 2 1086,6-7 221,6 7 1,1-5 239,7 4-663,0 2 1,7-6-696,2 3 0,15 2 48,4-6 0,12 6-1377,2-2 1,3 3 384,7 2 603,-6 0 0,9 7 0,-5 0 0</inkml:trace>
  <inkml:trace contextRef="#ctx0" brushRef="#br0" timeOffset="9">17446 13136 7796,'14'-6'-169,"6"2"475,4-5 1,11 0 340,7-6 1,3-4-21,7 0-160,0 0-308,-1-1 1,2 4 350,-5-3-537,-1 10 186,-11-4 1,4 7-147,-7-4 1,0 2 22,-4 4-709,-7 2 354,-2-4-103,-6 6 0,-4 0-1313,-1 0 815,-5 0 920,-11 6 0,-9 2 0,-12 6 0</inkml:trace>
  <inkml:trace contextRef="#ctx0" brushRef="#br0" timeOffset="10">17829 13051 8206,'0'8'980,"0"-2"-988,0 0 1,0 2 333,0 6 1,0 1 518,0-1 1,0 6-419,0 4 0,5 3-158,0 1 1,0 5-212,-5 1 0,0 4-155,0-5 0,0 0-304,0-5 1,4 4-100,1-4 0,5 2-507,-6-11 1,7 0 1006,-1-5 0,3 1 0,1-1 0</inkml:trace>
  <inkml:trace contextRef="#ctx0" brushRef="#br0" timeOffset="11">18114 13207 7860,'-8'6'513,"-3"2"-89,6 6 1,-1 5 277,1 0 0,4 7-326,-4-3 0,3 4-137,2 2 1,0-1-198,0 1 0,2-1-227,3 0 1,-2-1-706,6-3 0,1-4 507,4-5 1,0-7 382,0-4 0,7 4 0,1 0 0</inkml:trace>
  <inkml:trace contextRef="#ctx0" brushRef="#br0" timeOffset="12">18156 13122 7860,'0'-14'210,"-6"-1"290,5 1 307,-6 6 1035,7 2-1837,0 6 1,2 1 2,3 4 1,2 3-876,8 6 0,-1 5 145,0 0 722,0 0 0,1 2 0,-1 1 0</inkml:trace>
  <inkml:trace contextRef="#ctx0" brushRef="#br0" timeOffset="13">18370 13321 7907,'-10'0'273,"1"0"1,6 6-144,-2 4 1,-1 2 1127,1 2 1,-1 1-551,1-1 1,3 0-377,-3 0 0,4 2-307,1 3 0,0-3-257,0 3 0,1-8 98,4-2 1,3-6-107,6 2 1,-4-3 272,-1-2 0,1-8 17,4-6-1774,0-1 577,-6-5 0,3 1 553,-6 0 1,1-5 508,-1 5 1,-3-4 41,2 4 0,-2 5 448,-2 4 28,0 1 70,6 1 0,-3 1-69,7 7 1,-5 7-166,4 2 0,-4 4 200,4 1 1,-4 0-98,4 0 0,-4 1-113,5-1 0,-6-5 82,6 1-410,-7-7 115,3 10-78,1-12 0,-4 6-208,6-7 1,-4 0-297,5 0 254,-1-7 194,-1 6 1,3-14-710,-6 1 1,6 0 225,-2-5 1,-1-2 43,2 3 0,-7-1-50,2 4 570,2 1 154,-5 0 204,4 0 1,-4 6 815,3 3-883,-4 3 0,7 7 81,-3 0 0,-2 6 51,7-2 88,-1 4-258,-1 1 1,5 1 19,-4-1 1,4 0-177,1 0 0,0 0 5,0 1 1,2-6-181,3 1 1,-3-7-326,3 2 1,1-4 266,-1-1 0,2 0-121,-2 0 1,-3-6-109,3-4-248,-4-2 374,0-3 1,-6 0-93,1-4 0,-6 3-14,6-3 0,-7 3 180,2 2 1,-5 0 145,-5-1 1,-3 6 302,-6 0 0,0 4-167,-1-5 1,1 7 603,0-2 0,0 4-185,-1 1 0,3 1 76,2 4 1,-1 3 68,7 6 1,-6 2 142,5 3 1,1-3-430,4 3 1,6-2-25,3 2 1,6-3-696,4 3 1,9-5 267,10-4 1,9-4-1283,5-6 0,4 0 184,1 0 912,-1-6 0,1-2 1,0-7-1</inkml:trace>
  <inkml:trace contextRef="#ctx0" brushRef="#br0" timeOffset="14">19934 13051 7838,'-15'-15'274,"8"8"-242,7 0 386,7 7 0,14 7 547,3 2 0,7 4-525,3 1 1,10 6 31,-2 4 0,4-2-250,-3 2 1,-2-7-161,-3 2 1,-5-1 144,-9 1 0,-4-4-162,-6 4 0,-6 2-260,-3-2 1,-5 11 336,-5-2-585,-3 4 341,-12-4 0,-7 1-277,-6-1 1,0-6-300,4-3 0,1-5 248,-1-4 450,1 3 0,0-12 0,-1 5 0</inkml:trace>
  <inkml:trace contextRef="#ctx0" brushRef="#br0" timeOffset="15">21398 12937 7843,'0'-14'-682,"0"6"744,0-5 1,0 10 704,0-6-266,0 5 94,-6-8-312,-2 10 1,-2-4-1,1 6 1,4 0-51,-4 0 0,1 1-6,-2 4 0,-1 8 116,7 6-100,-7 6-85,9 3 0,-9 9 159,6 5-268,0 7 109,5 2 1,0 4 157,0-3-1543,0 4 1199,0-6 0,7 1-233,2-4 0,10-11-366,5-7 1,4-9-662,5-10 608,-3-4 346,12-6 1,-12-12-338,3-7 441,-3-7 0,-3-8 0,-5-3 86,-8 1-14,-6-5 0,-3 5 651,-1-7-299,-5 0-516,-1-6 1232,-10 5-420,4-11-294,-7 4-6,1 1 632,-6 1-786,4 12 337,-5 3-149,7 12 1,-2 1 85,-3 7-49,4 6 0,-8 2-283,4 6 498,4 6 1,-6 3-1575,7 10 953,6-3 1,-3 11 144,6-3 0,0 3 0,5 1 0</inkml:trace>
  <inkml:trace contextRef="#ctx0" brushRef="#br0" timeOffset="16">21171 12923 7837,'-22'-7'27,"3"-2"1,4 1-28,6-1 0,-4 5 1638,5-8-741,0 10-517,8-10 0,12 10-107,11-3 1,4-1-110,16 1 1,-2-1-203,11 1 196,6 4 0,2-6-1053,7 7 846,-7 0-981,3 0 760,-6 0 163,-7-6-523,6 4 618,-18-4-1089,9 6 580,-17 0 863,-2 0-972,-7-6 1,-7 4 717,0-3-602,-6-3 655,-1 7 0,-14-5-483,-2 6 700,-10 0-405,3 0 0,-12 6-195,-1 3 412,1-2 1,-9 7-126,4 0 1,2-1 74,-7 1 1,6 0 607,-1-4-401,9-4-103,4 7 403,-1-12-121,5 6 0,-4-3-16,6 1 256,6 6-306,1-3-146,7 6 0,-1 8 271,-4 7-195,4 5-221,-6 15 1,7 4 0,0 7 258,0 1-664,0 7 252,0-16 0,2 13 229,3-13-2308,-4 0 1439,12-9 273,-5-7 135,6-1-1494,0-13 828,0-1 232,1-13-539,-1-2 531,0-6 846,7 0 1,-6-13-1,6-3 1</inkml:trace>
  <inkml:trace contextRef="#ctx0" brushRef="#br0" timeOffset="17">21825 13221 8748,'0'14'404,"0"1"0,0 4-32,0 0 0,4 6 171,1-1 1,1-2-196,-1 1 0,-2 1-112,7 5 1,-5-1-510,4 0 1,-1-4 267,1 0 0,4-7-907,-3 2 0,2-8 77,2-1-1016,1-7 1851,-7 3 0,4-12 0,-4-2 0</inkml:trace>
  <inkml:trace contextRef="#ctx0" brushRef="#br0" timeOffset="18">21867 12965 7837,'-6'-14'0,"-2"2"0,-6 2 0,0 4 1505,6-1-648,-5 6-54,5-5-375,0 12 0,2 3-482,6 10 1,6-1-1,5 4-435,7-2-1254,-2 6 1189,10-4 1,-5 1 553,3 1 0,3 0 0,-5 4 0</inkml:trace>
  <inkml:trace contextRef="#ctx0" brushRef="#br0" timeOffset="19">22137 13235 7837,'-6'8'0,"-3"-3"1674,2 3-731,1-6-367,0 10 326,4-4-345,-4 6-121,6 1-53,0-1 152,0 0-255,0 7 0,0-6-205,0 4-12,0-3 1,5-2 172,-1 1-1297,7-1 635,-3-6 319,6 4 211,1-10-868,-7 4 1,4-12 0,-2-5-59,2-7 0,1 1 36,-4-7 322,4 7-1,-5-10 307,0 11 1,0-9 185,-3 6-83,-4 0 0,7 6-175,-3 4 616,-4-4-351,12 12 1,-10-6-40,7 7 840,-7 0-453,9 7-111,-4 1 603,0 6-334,5 0-321,-12 0 1,12 1 339,-3-1-203,-4 0-67,6 0 1,-4 0-20,7 1 1,-6-3-206,1-2 1,-1 1-296,5-6 340,0-1-1362,1-4 672,-1 0-88,0 0 1,-4-6-555,-1-3 651,1-4-46,-3-1 197,6 6 685,-11 1-250,4 1-133,-6 5 866,0-6-582,6 14 0,-3-4-133,7 6 780,-1-6-535,6 10 0,-1-10-2,0 7 1,5-7-36,0 2 0,2 1-375,-3-1 77,-2-1-10,5-4 0,-7 0-21,0 0 1,0-4-11,1-1 1,-1-6-161,0 1 0,-6-7-4,-3-2 4,3 0 0,-7 5 208,6-7 0,-7 5 1,0-4-53,0-1 1,-5 6 303,0-4 1,-6 8 204,2 1-196,-4 7 0,-1-3 68,-1 6 0,3 1 295,2 4 0,-1 4-42,7 10 435,-1-3-568,-1 5 1,4-2 26,-3 0 0,4 6-155,1-1 0,1-2-558,4 1 1,4-4-340,10 5 1,3-5-701,7 5 1,10-7 1324,4 2 0,16-3 0,-1-2 0</inkml:trace>
  <inkml:trace contextRef="#ctx0" brushRef="#br0" timeOffset="20">23673 12809 7852,'-28'8'723,"-1"-2"1,7-4-526,3 3 0,3 4-272,2 10 1,1 5 672,4 9 0,-2 5-178,6 9 0,0-1 15,5 6 0,0-1 154,0 1-1316,7 3 803,1-11 0,9 4-115,7-10 1,-1-5-285,11-10 0,2-4 41,2-9 1,3-5-270,2-10 0,-2-5 122,-4-9 0,0-4 126,-4-10 1,-9-2 18,-1-3 0,-5-3-301,-4 3 699,-6-3 0,-3-8 1,-10-3-251,-5-4 233,-9 0-170,-3-1 1,-6 8-51,-1 6 596,1 13-407,-7 10 1,5 7-177,-3 3 1,5 4 69,4 6 1,-1 5-327,6 0 0,0 7-4,5 2 1,6 2-347,3 8 715,3-7 0,2 10 0,0-5 0</inkml:trace>
  <inkml:trace contextRef="#ctx0" brushRef="#br0" timeOffset="21">23687 13051 7852,'2'8'90,"3"-4"1,-4 4 151,4 2 0,3 2 395,1 3 0,-1-4-153,2 3 0,-1-3 35,5 8 1,5-2-290,0 2 1,6-3-126,-1 3 1,3-3-1084,1-2 511,1 0 399,-1 0 0,4 1-941,-4-1 566,4 0 443,-16 0 0,11 0 0,-5 1 0</inkml:trace>
  <inkml:trace contextRef="#ctx0" brushRef="#br0" timeOffset="22">24142 13221 7852,'-14'-4'0,"0"-1"567,6-6-77,-5 9 982,12-4-715,-6 6-428,7 0 1,0 6 118,0 4 1,0 7-181,0 2 1,7 6-77,2-1 1,-1 1-30,1-1 0,-4 1-189,5-6 238,-1 6 0,5-9-980,1 5 589,-1-13 0,2-2-824,3-6 1,-4 0 466,4 0 1,-3-8-490,-2-6 0,-1-2 428,-4-8 1,3 5 240,-8-4 0,1-1 232,-5-4 1,0 1 101,0 3 1,0 3 160,0 7 0,-5 0 51,1 0 1,-3 6 1675,2 3-1359,4 4 0,-5 2 442,6 4 1,0 3-294,0 6 0,0 5-143,0 0 0,0 1-22,0-1-121,0-3-212,0 11 1,0-11 159,0 3-378,6-3 189,2-2-540,6 0 0,2 0 1,3-1-321,4-4 1,4-2 730,2-7 0,-1 0 0,1 0 0</inkml:trace>
  <inkml:trace contextRef="#ctx0" brushRef="#br0" timeOffset="23">24768 13307 7772,'-35'-21'559,"7"4"158,-1-7 1,2 11-340,8-1 0,-4 5-197,4-1 0,0 2-2,4 4 1,1 2 24,0-3 1,5 5-120,-1 5 1,7 3 140,-2 6-22,4 0-346,1 7 1,0-4 79,0 7 0,4-5-111,1 5 0,6-7-118,-1 2 73,2 3 0,2-8-68,1 0 0,4-6-95,0-8 1,1 0 174,-1 0 1,-2-6 98,7-3 1,-6-6-49,1-4 0,-2 2-31,2-7 0,-8 7-120,3-2 0,-3 3-321,3 2 1344,-6 6-370,5 2 487,-11 6-47,4 0 1,-6 1-33,0 4 1,0 3-283,0 6 1,0 0-222,0 1 0,0-1-162,0 0 1,0 0-158,0 0 1,1 1 284,4-1-1230,-3 0 592,10 0 287,-4-6 0,2 3-1739,-1-6 929,1 0 275,4-5 1,0-7-722,0-2 1182,-6-4 0,3-1 207,-6 0 0,0-2 0,-5-3 0,0 2 0,0-7 0,0 7 0,0-2 1,0 3-46,0 2 1,0 4 690,0 1 925,0 6 64,0-4-1131,0 20 0,0-4-106,0 10 1,5-1-180,-1 1 1,6-2-32,-6 7 0,6-7-85,-5 2 1,4-3-184,-4-2 1,6-1-229,-2-4 0,-1-1-1609,2-3 1917,-7-4 0,10 6 0,-5-7 0</inkml:trace>
  <inkml:trace contextRef="#ctx0" brushRef="#br0" timeOffset="24">24981 13065 11852,'8'0'-454,"5"0"1282,1 0-262,14 0-296,2 0 0,14 5-488,-6-1 1,10 1 203,-10-5 1,0 0 183,-10 0 1,0 0-1632,1 0-2121,-7 0 3582,-1 0 0,-14 0 0,0 0 0</inkml:trace>
  <inkml:trace contextRef="#ctx0" brushRef="#br0" timeOffset="25">25166 12937 7772,'-8'0'427,"0"2"70,3 2 1,4 10 1356,-4 10-886,3 3-551,2 8 0,0 1 213,0 7 1,0-5-472,0 0 0,0-1-373,0 6 1,7-5-285,2 0 0,4-8-586,1-2 0,7-1 746,2-8 338,-2 0 0,-1 2 0,-5 1 0</inkml:trace>
  <inkml:trace contextRef="#ctx0" brushRef="#br0" timeOffset="26">25464 13193 8677,'0'14'1958,"0"0"0,0 2-1137,0 3-83,0 3-267,0 7-205,7-1 0,-6 0 2,4 1-180,3-1 0,-5-6-779,7-3 1,-1-3 332,5-2 98,1-6 1,-1-1-860,0-7 880,0 0-1677,7-13 1193,-6 3 1,6-12 206,-7 3 1,0-3 174,1-6 0,-6-1 627,1 1 1,-7 0-240,2-1 1,-4 7 1228,-1 3-848,0 3 231,0 8 0,0 4-44,0 8 1,0 4 67,0 6 1,2 7-394,2 3 0,-2-2-293,3 2 1,3-6-654,1 6 409,-3-6 253,7 2 1,-7-6-1937,4 1 1107,3-1-480,-6 0-706,8-6 1365,-7-2 644,4-6 0,-4-6 0,6-2 0</inkml:trace>
  <inkml:trace contextRef="#ctx0" brushRef="#br0" timeOffset="27">25976 13335 8156,'8'8'585,"-2"5"0,-6-10-109,0 6 1,0-4 946,0 4-1102,7 1 0,-6-1 1,6 1 237,-1 1 1,-3 0-503,7-2 1,-6-1 23,6-3-474,-7-3 0,5 4-427,-3-6 1,-2 0-51,6 0 0,-6-2 400,2-2 1,-2-4-93,2-6 1,-3-1 167,2 1 0,4 0 176,2 0 1,-2-1 114,1 1 1,1 2-153,4 2 369,0-3-148,0 12 1,-4-5 161,-1 6 1,-4 0 405,4 0 1,-1 11-227,2 3 1,-2 10 184,-4-1 1,-2 3 350,3-3 1,1 4 41,-1-3-596,6-4 1,-8 1 177,7-7-264,-1-6-760,5-2 0,0-6 295,1 0 374,5 0-1720,-4-12 0,9 1 1607,-6-13 0,0-6 0,-5-6 0</inkml:trace>
  <inkml:trace contextRef="#ctx0" brushRef="#br0" timeOffset="28">26687 13179 7806,'2'-15'-140,"2"1"1,4-2 141,7-3 1,7-3 226,6-6 0,2-1-46,8 1 1,0-5-102,5 0 1,1-5-73,3 5 1,-3-2-5,4 2 1,-4 4-40,-1 1 0,-7-1-170,-3 6 0,-3 2 122,-1 2 1,-7 3-110,-3 2 0,-5 0 355,-5 0 0,3 4 7,-8 1 1,1 4 149,-5-4 1,0 4-107,0-5 0,0 6-52,0-6 0,-2 5 16,-2-4 1,1 1-1,-7-1 0,5-4-146,-4 3 1,-1 3 85,-4-3 1,-2 7-235,-3-2 1,2 4-24,-7 1 1,2 0 9,-1 0 1,-4 6 53,3 3 1,-3 2 39,-1-1 0,1 3 13,3-4 0,4-3-4,5-1 0,1 1 228,0-1-138,6 0 71,2-5-169,6 0-80,0 0 0,8 0 57,6 0 0,2-2-13,7-2 0,1 2 7,4-3 1,2 4-18,4 1 1,-4-2-80,3-3 0,-5 4 85,-4-4 1,-2 3 126,-3 2 0,-3 2-107,3 3 0,-8-4 308,-2 4 0,-4 3 350,5 1-237,-7 4 0,3 1-104,-6 1 0,0-1 32,0 0 0,-2 0-155,-2 0 0,1 4 50,-7-4 1,7 3-676,-2-7 0,2 2-117,-2 3 0,4-1-434,-4 0 1,-1 0 412,1 1 621,0-8 0,5 6 0,0-5 0</inkml:trace>
  <inkml:trace contextRef="#ctx0" brushRef="#br0" timeOffset="29">27853 12112 7913,'9'-14'-128,"1"0"0,-1 6 332,6 3 1,-1 4 340,0 1 1,2 1-136,3 4 1,-2 5-193,7 8 0,-7 0-125,2 6 0,-3-2 87,-2 1 1,-4 4-37,-1-3 1,-6-2 4,2 2 1,-10-1-82,-4 6 1,-4-5 32,-1-1 1,-6-1-150,-4 2 0,-3 1-88,-1-6 0,-1 0 79,1-5 0,-1 1-280,1-1 0,6-6-162,3-3 199,3-4 1,8-2-10,3-4 1,5 2-125,5-7 0,4 1 189,10-6 1,-1 8 38,6 2 1,-2 3 344,1 2 0,4 7-110,-3 2 0,-2 4 265,2 1 1,-7 0-62,2 0 1,-3 1 52,-2-1 1,-1-5 54,-4 1 0,-3-1 217,-6 5 1,0 1-116,0-1 0,-6-5 132,-3 1 0,-4-1-179,-1 5 0,0-4-179,-1-1 0,1-5-349,0 0 1,0 3-204,0-3 1,4 1-1260,1-5 750,5 0 182,-2 0 0,8-5-55,2 1 0,4-7-265,7 1 1,-1-7 980,0-2 0,6-6 0,3 2 0</inkml:trace>
  <inkml:trace contextRef="#ctx0" brushRef="#br0" timeOffset="30">28237 12411 7913,'8'-14'936,"-2"6"0,-7 8-215,-4 9 1,2 10-236,-7 5 0,5 3-85,-4 1 1,6 1-190,-2-1 0,3 1-37,2-1 0,0-4-46,0-1 0,2-5-120,3 1 0,3-5-656,6-5 1,6-2 346,4-7 1,-2-2-680,2-3 1,-7-3 279,2-6 1,-3-2 90,-2-2 1,-1 0 389,-4-6 1,-1 5 311,-3-4 1,-3-1 26,2-4 1,-7 4 193,-2 0 0,-6 2 76,2-2 0,-4 4-173,-1 6 1,5 1 1035,-1 4-421,7-4-588,-10 11 0,12-2-213,-4 8 0,3 1-330,2 9 1,0-3-33,0 8 1,0-3-304,0-2 0,2 5-385,3 0 1,3-1 432,6-9 1,0 2 584,0-6 0,2 0 0,3-5 0,3 0 0,7 0 0</inkml:trace>
  <inkml:trace contextRef="#ctx0" brushRef="#br0" timeOffset="31">28592 12468 7913,'10'0'417,"-1"0"-201,-6 0 1,4 1 186,-7 4 1,0 5-24,0 9 1,0 3 112,0 6 1,0 2-170,0 3 1,0-6-83,0 6 0,0-11-158,0 7 1,3-10-172,6 0 0,2-8-515,13-2 1,0-6 418,4 2 1,1-10-480,-1-4 0,-6-5 286,-3-5 1,0 1 59,-5-5 1,2 1 150,-11-2 0,4-3 455,-4 3 0,-2-2 3,-7-3 1,-6 1 403,-9-1 1,-3-1-63,-6-3 1,-1 5-277,1-1 1,-1 1-534,1 4 1,-1 2-139,1-2 1,4 7 311,1-2 0,-1-3 0,-5 0 0</inkml:trace>
  <inkml:trace contextRef="#ctx0" brushRef="#br0" timeOffset="32">15071 14231 7814,'-28'-7'0,"7"-5"154,7-7 1,9 5 309,15 4 1,7 7 1,16-2-1187,4-3 541,5 7 0,14-7-226,5 3 0,9 3-57,6-2 0,-1 2 443,-32 2 1,0 0 0,-2-2-1,1-1-231,5 1 0,1 0 0,1-2 0,2 1 250,5 1 1,1 0 0,0 0 0,2 0-40,9-2 0,1-1 0,0 0 0,1 0-375,-17 1 1,2-1-1,-2 0 1,23 0 0,0 1 503,-21 1 0,1-1 0,-1 1 0,-1 0 0,-1 0 0,1 0-7,4-2 0,1 1 1,-1-1-1,22-2 1,0-1-115,-23 4 0,0-1 0,0 0 0,22-2 1,0 0 18,-26 2 1,1 0-1,0 1 1,23-1 0,-1 0-3,0 1 0,0-1 4,-3 0 1,-1 0 6,0-2 0,-2 0 1,-5 3-1,-2 0-11,-3 2 0,-1-1 1,-5 0-1,-1 0-126,-3 1 1,-1-1-1,-5 1 1,-2 0 86,29 2 0,-10 1 240,-13 4 0,-10-2-177,-19 7 0,-3-6 417,-16 6 0,-7-1-441,-16 6 0,-9-6 59,-15 0-58,-10-5 802,-2 8 1,-10-10-592,2 3 0,-10-4-170,35-1 1,-1 0-1,-3 0 1,-2 0-91,-3 0 0,-2 0 0,2 0 0,0-1 194,-4-2 1,0 1-1111,1 1 0,-1 0 1000,-4-2 0,-2 0 0,-1 3 0,-2 0-45,-2 0 0,-1 0 0,0 0 0,0 2-172,1 0 1,-1 0 0,1 2-1,0 0 159,-5 3 1,0 0-1,2 0 1,0 1 46,-2-1 0,0 0 1,0 0-1,0 0-7,2 0 1,0 0-1,4 0 1,-1 0 29,-1 1 1,1-1 0,6-1 0,-1 0 1,-3-1 0,0 0 0,7 1 1,0-1 44,0-2 1,0-1 0,7 0-1,1 0-81,-1-1 0,0-2 0,8 1 0,1 0 170,-40 0 0,13 0 285,6 0 1,17 0-359,7 0 0,12 0 893,8 0 1,11 0-935,12 0 1,23-4 77,25-1-487,8-6 389,-20 10 1,2 0 0,0-2 0,2 0-102,7 2 1,1 2 0,2-1 0,2 0-52,6 0 1,2 0 0,-1 2 0,1 1-281,6-1 1,0 0-1,5 3 1,0 0 294,2-2 0,0-1 0,-1 0 0,0 0 195,-23-1 1,2-1 0,0-1 0,1 1 0,0 0-1,1-1-21,2-1 0,0 1 0,0-1 0,-2 1 0,0 0 0,0 0-7,-4-2 1,0 0 0,-1-1 0,22 0 0,-2 0-1,-3 0 0,-2-1-228,-3 1 0,-2 2 95,-9 1 1,-1 2 67,-6-1 0,-1 0 0,-2 0 0,-1 0 0,28 0 0,-3 0 0</inkml:trace>
  <inkml:trace contextRef="#ctx0" brushRef="#br0" timeOffset="33">16393 15226 7809,'-14'-7'-31,"5"1"16,-1-3 800,7-4-458,-3 5 0,11-1-146,-1-1 0,7 7-35,-1-2 0,4 4-11,5 1 0,3-5 20,7 0 0,-1 0-154,0 5 0,2 0 9,4 0 0,-4 0-213,3 0 0,-3 0-47,-2 0 0,-1 0-230,-3 0 0,1 0-254,-6 0 0,-5 0-83,-4 0 817,-7 0 0,3 0 0</inkml:trace>
  <inkml:trace contextRef="#ctx0" brushRef="#br0" timeOffset="34">16521 15212 7809,'-7'-7'811,"0"6"-572,7-6 0,-1 7 26,-4 0 0,3 8-107,-2 6 1,-3 7-1,3 7 1,-8 7 63,3 3 0,3 0-15,1 5 1,-1-2 0,1 11 0,0-8-59,5-1 0,0-2 39,0-8 1,6 0-107,4-4 0,4-3-126,5-2 1,3-5-70,7-9 0,4-4 94,0-6 1,7-2-511,-3-2 0,5-4-84,0-7 1,1 0-977,-1-4 1462,1 3 0,-7-5 1,-1 7-1</inkml:trace>
  <inkml:trace contextRef="#ctx0" brushRef="#br0" timeOffset="35">17218 15297 7783,'-6'-14'171,"4"4"118,-3 1 1,5 6-62,5-2 1,-2 3 158,7 2 1,1-5-201,8 1 1,3-1-117,6 5 0,1 2-180,-1 2 0,1 4 82,-1 6 1,-4 1-90,0-1 0,-7 2 12,2 3 0,-5-2 105,-4 7 1,-4-1-2,-6 6 1,-6-1-131,-4 1 0,-9 1 164,-5 3 0,-2-3 16,-3 3 0,-4-3 52,0-2 0,-5-4-84,5 0 1,0-7-108,4 2 0,5-8 72,1-1 0,10-7-102,-1 2 1,9-10 13,0-5 1,7-2-194,7-2 1,7-5 84,13 0 0,1 0-67,3 4 0,-2 3 70,7 2 0,-6-1 55,1 7 1,-3-1 197,-1 5 0,-3 1 22,-2 4 1,1 1 25,-6 4 0,-1 3 89,-9-4 0,2 5 263,-6 5 0,-2-1-53,-8 5 1,-2-4 269,-8 5 0,1-5-54,0 5 0,-5-7-222,0 2 1,-5 1-224,5-1 0,-1-1-164,1-9-515,3 4 162,-4-11-99,12 4 1,3-12 187,10-4 267,3-3 0,6-7 0,0-2 0</inkml:trace>
  <inkml:trace contextRef="#ctx0" brushRef="#br0" timeOffset="36">17801 15453 7783,'-14'7'573,"0"-4"161,-1 6 1,1 1-241,0 4 0,4 5-27,1 0 1,6 5-227,-2-6 1,4 6-25,1-5 1,0 6-208,0-1 0,0-3-163,0-2 0,4-2-178,1 2 0,6-8-25,-1 3 1,7-9-382,2 0 0,5-5 274,-5-5 1,1-8-164,-1-6 0,-3-6 263,3 1 1,-8 2 144,-2-1 1,-6 4 390,2-5 0,-3 0 31,-2-4 1,0 4 200,0 0 0,-2 7-134,-3-2 0,-1 3 247,-3 2 1,-4 5 67,4-1-252,-4 7 1,-1-3-328,-1 6 0,6 1 112,0 4 0,4-2-947,-5 7 0,7-6 828,-2 6 0,4-7 0,1 3 0</inkml:trace>
  <inkml:trace contextRef="#ctx0" brushRef="#br0" timeOffset="37">18100 15467 7758,'-15'-6'0,"6"5"605,-1-4-332,7 3 0,-5 2 65,4 0 0,2 7-123,-3 2 1,4 8-110,1 2 1,0 7-24,0-3 1,1 4-167,4 2 1,-2-6 125,7 1 1,-6-7-120,6 2 1,1-3-236,8-2 1,-3-6 132,3-3 1,-4-3-270,0-2 0,-3-2 182,-2-3 1,2-7 79,-2-7 1,-2-2 21,1 2 0,-6 2 26,2-7 0,-3 0 297,-2-4 0,0 4-92,0 1 0,0 5 254,0-1 1,-7-1-128,-2 1 1,1 6-147,-1 8 0,4-1-304,-5 1 1,7 2 254,-1 8 0,-4 3 0,0 6 0</inkml:trace>
  <inkml:trace contextRef="#ctx0" brushRef="#br0" timeOffset="38">18711 15794 7714,'-8'7'1153,"2"-4"-890,6 6 0,0-4-244,0 5 1,0-1 234,0 5 1,0 1 430,0-1 0,-2 0-423,-3 0 1,-2 5-384,-8 0 0,0 2-683,-4-2 1,-2-4 195,-3 4 608,-3-3 0,5 5 0,-6 1 0</inkml:trace>
  <inkml:trace contextRef="#ctx0" brushRef="#br0" timeOffset="39">19521 15311 7750,'-14'-14'654,"5"0"-385,-1-1 0,7 6-83,-2-1 141,4 1 1,9-4 181,6 4 1,6 3-239,9 6 0,1 1-57,3 4 0,-1 4-193,6 10 1,-7-1-65,2 5 0,-3-5-146,-1 1 0,-7 1 172,-3-1 0,-10 6-144,-4-1 1,-5 5-94,-5 4 0,-10-2-140,-14 7 0,-7 0 121,-12 5 0,4-2-11,-3-3 0,-1-5 205,6-9 1,-3 1 115,12-6 1,2 0 152,7-5-109,3-6 262,14-2 0,2-6-85,10 0 0,4-6 57,10-3 1,6 1-76,13-2 0,0 5 85,9-4 1,2 6-212,-1-2 0,4-1-325,-5 1 1,4 0-809,-8 5 0,1 0 1019,-11 0 0,0-6 0,-4-2 0</inkml:trace>
  <inkml:trace contextRef="#ctx0" brushRef="#br0" timeOffset="40">20147 15212 7768,'-2'-8'0,"-2"3"515,2 3 0,-4 6-3,6 5 0,0 13 82,0 16 1,0 9-234,0 6 1,6 2-156,4 2 0,-3-5-170,3 0 1,-1-2-184,6 3 1,-1-3-1740,0-2 1743,0-11 1,1 11 0,-1-12 0</inkml:trace>
  <inkml:trace contextRef="#ctx0" brushRef="#br0" timeOffset="41">20488 15453 7719,'-14'-6'194,"5"4"356,-1-2-304,7 2 1,-3 4 202,6 2 0,0 6-240,0 9 0,0-2-16,0 7 1,0 0-178,0 4 0,1 0-18,4 1 0,3-1-123,6 1 0,-5-7 7,1-3 0,1-3-267,8-2 1,-3-6 67,3-4 0,-3-2-155,-2-2 1,0-2 109,0-2 0,-4-11 22,-1-8 1,-4-2 133,4 1 0,-5-8 278,0 4 1,-2-4 56,-2 4 1,-6-5 41,-4-1 0,1 0 236,-6 0 1,4 6-91,-8 0 1,4 6 231,0 7 0,1 7-43,0 4 0,4 2-124,1 2 1,1 6-340,-1 4 0,2 4-356,7 5 0,2-2-403,3 7 0,2-7 716,8 2 0,-1 4 0,0-1 0</inkml:trace>
  <inkml:trace contextRef="#ctx0" brushRef="#br0" timeOffset="42">20844 15453 7719,'0'-8'0,"0"4"702,0 8 1,-5 6-215,0 9 0,-4 3 246,4 6 1,0 1-299,5-1 1,0 5-176,0 1 1,2-6-172,3-4 1,2-2-194,8 1 0,5-4-82,4-9 1,3-4-371,1-6 0,5-6-567,1-4 0,-1-9 495,-5-4 1,-4-4 99,0-2 0,-13-4 388,-2 0 1,-6-2 444,-3 2 0,-8 3-177,-6-3 1,-8 3 64,-11 2 0,-8 7 204,-7 7 1,-2 1 560,7 8 1,-1 1-904,11 4 0,6 0-56,8 0 0,3 6 0,2 2 0</inkml:trace>
  <inkml:trace contextRef="#ctx0" brushRef="#br0" timeOffset="43">21185 15098 7735,'0'-14'0,"0"-1"0,0 6 144,0-1 0,1 7 297,4-1 1,3 2-90,6 2 1,2 0-180,3 0 0,-2 2-144,7 2 1,0 3 113,4 2 0,1 4-117,-1-4 1,1-1-30,-1 2 0,0-7-238,1 1 1,-7 3-135,-3-2 0,-3-1-35,-2-4-89,-6 0 419,5 7 0,-13-4 190,0 6 0,-5 1-63,-5 4 0,-2 2 156,2 3 1,-1-2 67,2 7 0,-2-2 276,6 2 1,0 2-145,5-2 1,0 3-84,0 1 0,0 1-195,0-1 0,0 2 3,0 3 1,0 4-112,0 5 0,0 6 73,0-1 0,2 5-147,2-4 0,-2 4 85,3-5 0,-4-1 30,-1-8 1,0 1 162,0-5 1,0-6-90,0-4 1,-1-7 68,-4 2 1,2-8 17,-7-1 0,6-7 97,-6 1 0,-1-2-352,-8-2 1,-1-2-378,-4-2 1,-1-4 128,6-6 0,-7-2-523,3-3 807,-4-3 0,-2-7 0,1 1 0</inkml:trace>
  <inkml:trace contextRef="#ctx0" brushRef="#br0" timeOffset="44">4294 13761 23419,'78'0'-2163,"-1"0"1883,4 0 0,-40 1 1,1 0-68,-2 1 1,1 1-1,3-2 1,0 1 327,1 3 0,0-1 0,6-2 0,1 0 29,0 0 0,0 0 1,7-1-1,1 0-397,3-1 0,2 0 0,2 0 0,2 0 360,4 0 0,1 0 1,0-1-1,2 0-57,1-1 1,2 0-1,-24-1 1,1 0-1,0-1 81,1-2 1,1 0 0,-2-1 0,-2 2 0,0-1 0,-1 0-2,23-6 1,0 0 0,0 1 0,0 0 15,-1-1 1,1 0-1,-1 1 1,-1 0 67,-1 1 1,1 1 0,-5 2 0,-1 0-105,-1 0 1,-1 0 0,-2 0-1,0 1-24,-2 4 1,-1-1 0,-1-1 0,0-1-112,-3 2 1,0 1 0,0 0 0,-1-1-5,2 3 1,-2 0-1,-2 3 1,-2-1-252,-2 0 0,0 1 0,-1 2 1,0 1 213,-4-1 0,0-1 0,-3 2 0,-1 1-122,35 7 0,-13-4-51,-11-1 0,-9-1 1119,-14 2-986,-14-4 0,-5-6 649,-20 0 1,-17 0-519,-15 0 1,-15 0 178,0 0 1,-14-5 40,0 1 1,28-1 0,-1 0-92,-1 2 1,0 1-1,-4 0 1,0 0-2,-3 1 1,0 2 0,-5-1 0,-2 0 32,1 0 1,-2 0 0,-9 0 0,-1 0-420,4 0 1,-1 0-1,-6 0 1,-2 0 349,-1-1 0,0 2 0,-4 1 0,-1 0 4,26 0 0,0-1 1,-1 1-1,-2 1 1,0 1-1,0 0 14,0-1 1,-1 1-1,1-1 1,-1-1-1,0 1 1,0-1 4,0 2 0,1-1 1,0 0-1,3 0 1,2-1-1,0 1 13,-1 0 0,0 0 0,0 0 1,-23 4-1,0-1-15,-2-1 1,1-1 0,3 0 0,2 0 12,1 1 1,2 0 0,2-1 0,3 1-2,5 2 0,1 0 0,0 0 1,0-1-199,4-1 0,1 0 1,1 1-1,2 0 190,1-1 0,0 0 0,1 1 0,2 0-87,4 2 1,0-1-1,2-2 1,2-1 114,-28 6 1,6-6 282,9 6 0,14-7-282,9 2 0,15-4 1500,0-1-1530,9 7 0,5-6 227,10 4 1,10-4-315,9-1 0,12-4 46,11-1 1,17-6 23,-29 6 0,1 0 0,1 0 0,1-1-128,4 2 1,1-1-1,1-1 1,2-1 129,5 2 0,1 1 0,0 0 0,2 0 33,9-1 1,1 0 0,-1 3 0,0 0-472,7-3 1,2 0 0,-2 3 0,0 1 613,0-1 0,1-1 0,-1 2 0,0-1-146,-1 0 1,-1-1 0,2 3 0,0-1-16,3-1 0,1-1 1,-2 0-1,1 0-13,-3 1 1,1-1 0,2-2 0,-1 1 3,-1 1 0,0 1 0,0-3 0,1 0-8,-1 3 1,0 0-1,1-2 1,0 1 3,0 1 0,-2 0 1,-4 1-1,-1 0-36,1-1 1,0-1 0,-8 2 0,0 1-163,2 0 1,-2 0 0,-5 0 0,-2 0 117,-8 0 1,-1 0 0,33 0-71,-9 0 0,-11-5 148,-3 0 0,-12 0 433,-12 5 0,-14 0-360,-5 0 789,-9-6 0,-1 5-1127,-8-4 1,-7-2 540,-13 3 0,-1 1-302,-13 7 0,-7-1 34,-7 7 0,-9-1 0,-4 6 0</inkml:trace>
  <inkml:trace contextRef="#ctx0" brushRef="#br0" timeOffset="45">5261 14629 23097,'-14'-2'-767,"0"-3"0,-1-1-2910,1-3 2537,6-4 337,2 11 0,6 2 594,0 10 0,14 2 95,10 3 0,11-1 182,12 0 1,11-4-208,14-1 1,-31-7-1,1-1-84,5 2 0,1-1 1,4-1-1,2 0 307,2-1 0,2 0 0,0-3 0,2-1 94,6 0 0,1-1 0,2 1 0,1 0-385,7-1 1,2 0 0,-23 1 0,0-1 0,1 0 366,1-1 0,1 0 1,0-1-1,2-1 1,1 0-1,1 1-35,3 0 0,0 1 0,1 0 1,0-1-1,1 1 0,1 0-59,4 0 0,2 2 0,0-1 0,1 1 0,1-1 1,0 0-342,-17 1 0,1 1 0,-1-1 0,1 1 0,19 0 0,0 0 0,0 1 265,-17 1 0,0-1 0,0 1 0,-1 0 0,16 1 0,-2-1 0,1 1-20,2-1 1,0 1 0,0 1 0,-3 0 0,-1 1 0,0 1-2,-1 0 1,0 0 0,0 1 0,0-1 0,-2 2-1,0-1-18,-2 1 1,0 0 0,-1-1 0,-1 1 0,0 0 0,0 0-214,-3-1 1,0 1-1,-1 0 1,-1 0-1,0-1 1,-1 1 175,-3 0 0,0-1 0,-2 1 0,-1 0 0,-1 0 0,-1-1-134,22 3 0,-1 1 1,-3 1-1,-1 1 39,-2-1 0,-1 1 1,-5-1-1,-1 1 188,-9-3 0,-2 0 0,-5 0 0,-2 0-394,27 7 1,-12-4 942,-12-1 0,-15-6-1198,-9 2 1251,-12-3 1,-7-2-866,-14 0 1,-12-5 796,-16 0 1,-11-6-794,-8 2 0,-12 1 150,29 3 1,-1 0 0,-4 3 0,-1 0-41,-4-3 0,0 0 0,-3 3 1,-1 1 102,-5-1 1,-1-1 0,0-1 0,-2 0-327,-1-1 1,-2 1 0,-1 0-1,0 0 360,0-1 1,-1 0-1,-1 3 1,0 0 14,0-3 1,-1 0 0,-3 1 0,-2 0-15,21 1 1,0 0 0,-2 0-1,0-1 1,0 0 0,-1 1-237,-2 1 1,0 0-1,-1 1 1,0-1-1,1 0 1,-2 1 239,-2 1 1,-2 0 0,1 0 0,-2 2 0,0 0 0,-1 1-281,-5-1 0,0 2 0,-1-1 0,1 1 0,0 0 0,0 1 268,0-1 1,0 1 0,0 0 0,0-2 0,0 0 0,0 0-7,0 1 1,0-1-1,-1 0 1,0 0-1,-1-1 1,0 1 16,1 0 0,-1 0 0,0 0 1,2 1-1,1 0 0,0-1-10,1-1 1,1 0 0,1-1 0,5 1 0,1 0 0,1-1-66,1-1 0,0 0 0,1 0 0,4 0 0,0 0 0,0 0 57,-28 0 1,2 0 0,8 0 0,2 0 115,6 0 1,0 0-1,4 0 1,0 0-55,8 0 1,0 0 0,1 0 0,1 0 180,4-1 0,2 2 0,1 1 0,2 2-192,-30 6 0,11 4 13,3 5 0,16-3 730,3 2 1,10-2-756,9-1 1,6-1 557,13 0 1,14-6-700,10-3 1,19-4 63,18-1 0,18-6 49,-30 2 0,2-2 1,6-2-1,3-1-67,3 0 0,2-1 1,10-2-1,3 0 66,-1 2 0,2 1 0,-18 3 0,2-1 0,0 1-290,-1 1 0,1 1 0,1-1 1,4 1-1,1-1 0,0 2 353,0-1 1,0 1 0,1 0-1,4-1 1,1 0 0,0 1-23,2 1 0,1 1 0,0-1 0,-18 1 0,2 0 0,-1-1 0,1 2 1,0-1 1,1 1 0,0 0 0,0 1 0,0-1-1,1 0 1,-1 0 0,1 0-245,0 0 1,0-1 0,0 1 0,0 1 0,-1-1 0,0 0 0,0 0 0,-1 1 205,19 1 0,-1-1 0,1 1 0,-18-2 1,0 1-1,0-1 0,-1 0-224,16 2 1,-1 0 0,0-1 0,3 0 0,0-1 0,-1 1 228,-4-1 0,-1 0 0,0 0 0,-4 0 0,0 0 0,0 0 20,-3 0 0,-1 0 0,0 0 0,-1 0 0,0 0 0,-1 0-25,-5 0 1,0 0-1,-2 0 1,-1 0-1,0 0 1,-2 0 63,21 0 0,-3 0 0,-8-1 1,-3 0 149,-3-1 0,-2-1 0,-8 3 0,-1-1-167,-6-1 0,-2-1 1,31 2 747,-18 1 0,-10 0-996,-8 0 2293,-11 0-2147,-9 0 0,-20 0 931,-13 0 1,-12 0-900,-7 0 1,-19 0 19,-14 0 0,29 0 0,-2 0-186,-6 0 1,-4 0 0,-9 0 0,-3 0 180,-9-1 1,-2 2 0,21 0 0,-1 1 0,-1-1-334,-5 1 0,-2-1 0,-1 1 0,-3 1 0,-1 1 1,-1 0 341,-5-1 0,-2 0 1,0 1-1,15-1 1,0 0-1,-1 0 1,-1 0-269,-2 1 0,-2-1 0,0 1 0,-1-1 0,-1 1 0,-1 0 0,0-1 0,0 1 272,-1-1 1,-1 1 0,0 0-1,1-1 1,1 0 0,-1-1 0,1 0-1,0 0-3,1 1 1,0-1-1,0 1 1,0-1-1,-1-1 1,0 0-1,0 0 1,0 1-177,2 0 0,0 0 0,0 1 1,1-1-1,2-1 0,0 0 1,2 0-1,0 1 78,3 0 1,2 0-1,0 1 1,0-1 100,-19 1 0,0 0 0,2 1 0,5 1 0,1 1 0,0 0 0</inkml:trace>
  <inkml:trace contextRef="#ctx0" brushRef="#br0" timeOffset="46">16864 2909 6425,'0'14'37,"0"0"-52,0-1 0,2 7 117,2 3 0,-1 3-93,7 2 0,-3 6 8,2 2 1,4 4 26,-4 2 1,-2 5 138,3 4 1,-3 2-195,3 2 0,2 2 31,-3 3 1,2-8-289,-2 3 0,3-4-70,-3-1 222,4-8 1,0-9 0,1-5 0</inkml:trace>
  <inkml:trace contextRef="#ctx0" brushRef="#br0" timeOffset="47">16823 2854 8307,'-8'-14'-921,"2"7"1052,6 0 1,3 3-156,6-1 0,0-1 91,10 1 1,4 4-143,4-4 0,7 2 56,7-1 0,1 2-139,-1-2 1,5 2 141,0 2 1,5 0-31,-5 0 1,4 0-51,-4 0 1,6 0 62,-1 0 1,4 0-284,5 0 1,-2 0 258,6 0 1,-4-2 47,4-2 0,7-5 9,-32 0 0,0-1 1,1 3-1,1-1-138,0-1 1,1 0-1,2-1 1,-1 0 126,1 0 1,0 1-1,2 0 1,0 0-186,-3 1 1,1 2 0,0 1 0,1 1 198,-1-1 1,-1 1 0,-1 2 0,0 1-12,2-2 1,0 1-1,0 1 1,-1 1-70,-2-1 1,1 2 0,4-1 0,0 0 62,-3 0 1,1 0 0,0 0 0,1 0 22,1 0 0,0 0 1,0-2-1,0-1-26,2 1 1,0-1 0,1 1 0,0 0-6,2 1 1,-1 2-1,2-1 1,-1 0-4,2 0 1,0 0 0,1 0 0,-1 0-217,-2 0 1,-1 0 0,3 0-1,0 0 241,-2 0 0,-1 0 0,2 0 0,0 1 0,-4 2 0,1-1 0,5-1 0,1 1 38,-5 2 0,1 1 0,3-3 1,0 1-40,-3 1 0,0 1 1,1-3-1,1-1-35,-2 1 0,-1 1 0,3 0 0,0 0 36,-2-1 0,-1 0 0,2-1 0,-1-2 0,-2-1 0,0 0 0,1 0 0,0 1 0,-1 0 0</inkml:trace>
  <inkml:trace contextRef="#ctx0" brushRef="#br0" timeOffset="48">23318 2744 7439,'0'-8'112,"0"2"-72,0 6 1,4 6 35,1 3 0,6-1-21,-2 1 1,-2 5-49,3 4 0,-6 7-7,5-2 1,-4 4 12,4 5 0,-4 2-5,4 3 1,-6 3-95,2-3 1,1 2 109,-2 3 1,6 4-216,-6 0 0,1-5 57,-5-4 1,4-7-69,1 3 0,1-4 202,-1-2 0,2 1 0,7-1 0</inkml:trace>
  <inkml:trace contextRef="#ctx0" brushRef="#br0" timeOffset="49">21566 2716 8415,'-7'-9'-665,"2"0"1,4 4 444,1-4 1,1 6 500,4-2 0,10-1-218,13 2 0,7-3-49,11 3 1,7-2 4,7-4 1,11-2-311,-2 3 0,-26 2 0,2-1 371,1 1 0,0 0 1,4-1-1,0 1-66,1 4 0,-1 1 0,-1-1 0,0 1-8,2 2 1,-1 0-1,-1 3 1,-1 1-30,-2-1 0,0 3 0,-2 2 1,-1 2-89,-3 1 1,-2 1 0,0 3 0,-1 1-173,32 16 1,-7 0 208,-7-4 0,-6-2-90,-8-3 0,-1-3 102,-3-7 0,-4-5 76,-5-3 1,-2-4-182,-3-1 1360,-3 0-635,-12-6 47,-2-2 1,-12 1-327,-4 2 1,-6 10 28,-3 4 0,1 5-91,4 4 1,0 5-38,0 9 0,7 3-138,2 7 1,-1-1 91,1 1 1,1 4-366,4-1 1,1 1-129,4-4 1,1-1-302,3 1 1,8-6 659,-3 1 0,3 0 0,-3 4 0</inkml:trace>
  <inkml:trace contextRef="#ctx0" brushRef="#br0" timeOffset="50">16919 3943 7121,'9'-1'-309,"1"-4"1,-1 4 174,5-4 0,-1 3 64,1 2 0,6 0 177,3 0 0,-1 0-139,1 0 1,1 0 140,8 0 1,4 0-122,5 0 0,0-4 33,1-1 1,1-4-33,2 4 0,8-1 25,2 2 1,3 2-156,-7-2 1,-2 2 84,1 2 0,1-5 40,4 1 0,5-1-213,-1 5 1,16-6 288,-1-3 1,-30 5 0,1 0-274,-2 0 1,1-1 0,2 3-1,0 0 206,0-3 1,0 0-1,2 4 1,-1-1-19,-1 0 1,0 0-1,1 1 1,1 0-1,0 1 1,0 0-1,0 0 1,-1 0 17,-1 0 1,0 0 0,1 2-1,0 1-4,-3-1 1,-1 0 0,4 3 0,0 0 19,-1-3 1,0 0-1,-1 3 1,0-1-24,1-1 1,0-1 0,-3 0 0,0 1 65,0-3 1,1 0-1,3 0 1,1 0-37,0 0 0,1 0 0,2 0 0,2 0-3,-3 0 1,1 0 0,0 0 0,1 0-9,-2 0 0,1 0 1,0-3-1,0-1-242,2 0 0,0-1 0,1 1 0,-1 1 258,-2-2 0,-1 0 0,3 3 0,0 0-2,-2-3 0,-1 1 1,1 2-1,-1 0-38,-1 0 1,-1 0 0,0 1 0,-1 0-94,-1 1 1,0 0-1,-1 1 1,-1 0 78,-3 1 0,0 0 0,1 0 0,-1 0 32,1 2 1,-1 1 0,-2-3 0,0 0-68,0 3 1,0 0 0,38 2 53,-38-2 0,0-1 1,1 2-1,1-1-2,-2-2 0,0-1 0,4 0 0,0 0 11,1-1 1,-1-2 0,-1 1 0,-1 0-5,37 0 1,-1-4 10,-38 2 0,0-1 1,3-1-1,0-1-12,-2 3 0,-2-1 0,2-1 1,-1-1 43,30 1 0,-1-3-42,1 3 1,-7 2 297,-7-2 1,-8 2-328,-10 2 0,-5 0 37,-9 0 0,-1 5 0,-4-1 0,4 1 0</inkml:trace>
  <inkml:trace contextRef="#ctx0" brushRef="#br0" timeOffset="51">14878 1696 8099,'-13'-6'0,"-1"-4"419,6-2-245,2-2 0,8 5-115,2 0 1,7 6 10,12-2 0,1-2-177,13-3 0,0 3 79,4-2 1,7 1 115,2-1 1,4 1-222,1 4 0,-1 2 85,-4-3 0,-4-1-521,-9 2 0,-3-1 43,-7 5 526,-5 0 0,-2-6 0,-6-2 0</inkml:trace>
  <inkml:trace contextRef="#ctx0" brushRef="#br0" timeOffset="52">15265 1323 8099,'-7'-13'-48,"0"5"76,-7-4 0,5 10 67,0-2 1,6 8-104,-2 5 1,3 10 5,2 4 1,0 4 109,0 6 1,-4 2-67,-1 6 1,-6 2 86,2 3 1,2-2-27,-3 7 1,1-2-22,-5 2 0,5-2-36,0-3 1,4-10 8,-4 1 0,6-6-75,-1-4 1,4-5-270,4-4 0,4-4 108,6-5 0,6-3-155,3-6 1,4-3 81,5-6 0,4-6-198,5-13 452,0-6 0,1 5 0,-1-4 0</inkml:trace>
  <inkml:trace contextRef="#ctx0" brushRef="#br0" timeOffset="53">15761 1682 8288,'-14'-6'-225,"0"-2"143,1-6 519,5 7 1,8-4-248,9 6 1,10 1-458,4 4 1,-2 0-130,2 0 1,0-5 168,5 1 1,-2-1-255,-3 5 0,1 0 481,-6 0 0,7 0 0,-4 0 0</inkml:trace>
  <inkml:trace contextRef="#ctx0" brushRef="#br0" timeOffset="54">15678 1916 8320,'2'-12'106,"2"3"1,6-3-148,8 2 1,-1 3 735,6-2 1,1-1-223,8-3 0,4-1-621,5 0 0,-1 0-320,-3 0 1,6 1-342,-7-1 1,1 5 808,-9 0 0,-7-1 0,-1-3 0</inkml:trace>
  <inkml:trace contextRef="#ctx0" brushRef="#br0" timeOffset="55">16616 1530 8085,'0'-7'160,"0"-1"44,0 3 0,0-2-174,0-7 1,5-1 105,-1-4 1,7-2-275,-2-7 0,3 1 93,2-1 0,-5 4-243,0-4 1,-5 8 42,0-8 0,-4 10 155,-4 0 0,-6 9 66,-8 4 1,-3 3-9,-7 2 0,-1 7 210,-3 2 0,3 9-127,-4 5 1,4-1 134,2 0 0,1 1-86,3 5 1,4-2-55,10-3 1,3 2-45,6-7 1,1 2-123,4-2 0,4-2 99,10 2 0,-3-7-159,7-2 0,-1-6 130,1 2 0,1-4 16,-5-1 1,5 0-99,-1 0 1,3-6 78,2-3 0,0-3-93,-1-2 1,1-2 51,-1-2 0,-5 3-97,-4-4 1,-3 6 182,-1 3 1,-6 3-11,-4 2 1,-2 5 320,-2 0 1,-6 8-119,-3 10 0,-10 5 237,-4 9 0,-4 7-138,-5 11 1,5-2 48,-5 11 0,11-3-273,-7 8 0,4-1 230,-4 1 1,7-3-152,2-6 0,-1-1-256,2-3 1,6-5-394,7-10 0,4-3 270,1-10 1,7-4-1154,7-5 1393,0-6 0,12 4 0,-5-4 0</inkml:trace>
  <inkml:trace contextRef="#ctx0" brushRef="#br0" timeOffset="56">16906 1751 8274,'-14'-15'163,"5"-2"214,-1 12 520,7 1-530,-3 4 1,2 1-644,-1 4 0,-1 8 192,1 10 0,2 5-96,-6 4 1,4 2 135,-4 3 1,6 1-33,-1-6 1,2 0 53,2-4 0,0-7-49,0-2 0,2-5-267,2-5 1,4-3 106,6-6 0,5-8-181,4-6 1,7-6 106,-3-7 0,7-7 50,-11-3 1,1 2 289,-5-2 1,-9 7 14,4-2 0,-9-2-40,-1 2 1,-2 1 257,-2 8 0,0 2-45,0 2 1,-8 10-51,-5 0 1,-1 1 46,-5 4 1,6 1 291,3 7-666,-2-2 0,11 10-137,-4-3 0,3-1 291,2 1 0,13 0 0,2 5 0</inkml:trace>
  <inkml:trace contextRef="#ctx0" brushRef="#br0" timeOffset="57">17361 1365 8193,'1'-12'787,"4"2"-208,-4 4-536,11 6 0,-5 6 100,2 4 0,2 2-147,-7 2 0,5 4 155,-4 0 1,0 7 18,-5-2 0,-2 3-329,-3 2 0,-2-1 98,-7 1 0,-4-1 46,-1 1 0,-4-1 75,5 1 1,-1-7-329,6-2-184,5-4 0,2-1 1,7-6 131,4-4 1,4-4-87,10-4 1,-4-3 150,3-2 0,2-3 67,-1 3 0,0 3 313,0 1 1,-4 4-103,4 1 0,0 1 72,0 4 1,-1 2 110,-4 7 0,-2 5 164,-3-1 1,2 5 137,-6-5 0,-1 2-166,-4-1 0,-6 2 123,-3 7 0,-5-2-103,-4-3 0,1 3-147,-6-3 1,0 1 13,-4-1 0,4 2-157,0-7 1,6 0-122,-2-4-574,4 0-292,1-6-6,7-2 1,7-14 920,9-6 0,9-6 0,4-7 0</inkml:trace>
  <inkml:trace contextRef="#ctx0" brushRef="#br0" timeOffset="58">17802 1627 8616,'-12'11'1041,"2"2"1,-3 10-744,-1 0 0,0 3-48,-4 2 0,2 4 0,3 0 0,5 0-532,3-4 1,4-5 224,1 0 1,1-6-697,4 1 1,4-9 446,9-4 0,2-3-392,3-2 0,3-11 186,-3-3 1,3-14 62,2 1 1,-7-5 280,-2 0 1,-5 1 167,-5-6 0,-3 5 204,-6-5 1,5 7-231,-1-3 1,1 4 554,-5 2 0,-5 1-251,1 3 0,-7 7 273,2 7 0,-4 6-234,0-2 0,-1 5-165,0 5 1,0 3 30,0 6-457,7-1-546,1 7 0,7-4 820,4 2 0,9-3 0,7-1 0</inkml:trace>
  <inkml:trace contextRef="#ctx0" brushRef="#br0" timeOffset="59">18064 1572 8131,'0'9'81,"0"0"0,-5 5 693,1 4 0,-7 8-213,2 2 1,1 6-129,-1 7 1,4-4-196,-4-1 0,6 0-149,-2 0 1,10-2-206,4-6 1,10-7 150,4-2 1,4-6-728,5-3 1,2-4 346,3-6 0,-2-8-305,-3-6 0,-4-6 267,-1-7 0,-4-1 160,-4 1 0,-10-1 584,0 0 1,-6-4-228,-3 0 0,-3-2 106,-6 2 1,-6 5-34,-13-1 0,-6 2 236,-2 8 0,-4 5-131,-2 9 0,6 2-209,-1 2 0,6 0 96,-1 0-199,3 0 0,1 6 0,1 2 0</inkml:trace>
  <inkml:trace contextRef="#ctx0" brushRef="#br0" timeOffset="60">17758 3071 18063,'15'34'-3744,"0"-2"2891,4 6 0,-3 0 281,3 5 1,-3-4 247,-2 4 0,0-4 264,1 9 1,-1 1-315,0-2 1,0 0 105,0-4 1,1 0 17,-1-1 0,6 1 0,3 0 0</inkml:trace>
  <inkml:trace contextRef="#ctx0" brushRef="#br0" timeOffset="61">18583 3057 9888,'-8'-15'-1886,"3"1"1299,4 6 0,2 2 1066,4 6 0,3 6-197,6 4 1,7 9-35,2 4 0,4 6-229,2 4 1,-6 2 126,1 3 1,-5 7-240,5-2 1,-7 8-51,2-4 1,-5 7 107,-4-2 0,2 2-272,-2-2 1,3-5-624,1-9 919,0-3 1,7-13-1,1-2 1</inkml:trace>
  <inkml:trace contextRef="#ctx0" brushRef="#br0" timeOffset="62">19450 3042 9175,'0'-14'-222,"0"6"1,2 3-115,3 10 1,-4 5 443,4 9 0,1-2-5,-1 7 0,4-1 137,-4 6 1,5 4-124,-6 0 0,6 2-146,-5-2 1,1 3 63,-1 7 0,-2-5-479,6 0 1,-4-2 14,5 2 0,-1-3-490,5-7 919,-6-6 0,11-1 0,-3-7 0</inkml:trace>
  <inkml:trace contextRef="#ctx0" brushRef="#br0" timeOffset="63">20218 3085 11735,'0'-8'-958,"2"2"567,2 6 1,3 1-112,2 4 0,2 8 1239,-6 6 1,1 4-342,-1-4 0,-3 7-339,2-3 0,-2 4-219,-2 2 0,0 4 50,0 0 1,0 2-267,0-2 1,0-3 7,0 3 0,2 2-56,2-2 0,6-5-17,9-4 438,3-7 1,6-2 0,1-9 0</inkml:trace>
  <inkml:trace contextRef="#ctx0" brushRef="#br0" timeOffset="64">21228 3057 8023,'7'12'833,"0"2"-488,-7 10 0,-2 3-89,-3-3 0,-1 7-136,-3 2 1,-2 2-15,6-2 0,-5-3-96,6 3 1,-1 2-324,5-2 1,0 1-322,0-6 1,6-4 360,4-1 1,2-5-817,3 1 1089,5-10 0,9-2 0,7-7 0</inkml:trace>
  <inkml:trace contextRef="#ctx0" brushRef="#br0" timeOffset="65">22194 3213 8515,'-8'1'730,"4"4"1,2 5 103,2 9 1,0 3-231,0 6 0,6-1-276,4-3 0,6 7-489,7-2 0,7 7 180,13-3 0,0 7-2266,-1-2 1983,1 3 0,0 1 0,-1 1 0</inkml:trace>
  <inkml:trace contextRef="#ctx0" brushRef="#br0" timeOffset="66">18100 5004 8201,'-5'-33'0,"0"0"0,0 0-119,5 4 0,0 7-72,0 3 654,0 10 0,7 2-143,2 7 0,-1 10-150,2 9 1,-1 6-211,5 18 0,-4-2 81,-1 11 0,-4-2-371,4 3 0,-4-6 137,5-9 0,-2-8-923,1-6 1116,4-13 0,-5 8 0,6-11 0</inkml:trace>
  <inkml:trace contextRef="#ctx0" brushRef="#br0" timeOffset="67">18199 4492 8201,'-1'-34'117,"-4"5"0,2 12 264,-7 7 1,1 7-164,-6-2 1,8 12 15,2 7 1,3 2-404,2 7 0,3 1 180,7 5 0,-1-1-727,10 0 1,2 1 715,-2-1 0,6 7 0,-3 1 0</inkml:trace>
  <inkml:trace contextRef="#ctx0" brushRef="#br0" timeOffset="68">18455 4905 8377,'0'8'-1069,"0"4"1683,0-2 1,-5 2-241,1 3 1,-1 3 396,5 1 0,0 5-270,0-5 1,0 5-468,0-5 1,0 0-233,0-5 1,6-5-1005,4 1 797,2-7 0,3-3-159,-1-9 0,-5-6 144,1-4 1,-7-1 15,2-4 0,-4-1 125,-1 6 1,-1-5 278,-4 5 0,3 5-364,-2 5 364,-4-1 0,0-4 0,-6 0 0</inkml:trace>
  <inkml:trace contextRef="#ctx0" brushRef="#br0" timeOffset="69">18185 4578 8437,'-14'-13'-100,"-1"4"1,6-2 92,0 6 3,5 0 0,-2 11-1,6 4 1,2 9 174,2 4 1,0 11 296,5 4 1,0 7-230,6 3 1,-1 1 49,0-2 0,-4-3-62,-1 4 0,-6-6-72,2-4 1,-3 3-163,-2-3 0,1-3 70,4-2 1,-4-9-334,4-5 1,2-3-2,-3-2-206,1-6 278,-5-2 1,5-19 141,-1-6 1,6-12-122,-5-7 0,6-5-141,-2-4 0,5 1 20,5-6 1,-3 0 158,3-5 1,2 2 131,-2 3 1,0 3-108,-5 6 0,0 8 231,0 7 0,-4 6-23,-1 7 0,-4 8 48,4 2 1,-5 5 245,0 5 1,-2 4-138,-2 10 0,5 9 168,-1 10 0,1 3-127,-5 2 0,0 0 59,0-1 0,0-4-145,0 0 1,5-1 30,0 0 1,6-2-142,-2-6 0,4-6-229,1 1 1,7-7 142,2 2 0,-1-4-101,2-6 0,0 2-237,4-6 0,1 0 169,-1-5 1,2-7-197,3-2 0,-3-5 117,3-5 0,-3 1-54,-1-5 1,-2-1 90,-4-5 1,3 1 75,-7 0 0,0-1 19,-5 1 1,-6-1 8,-3 1 1,1-1 118,-1 1 0,-5 0-80,-5-1 0,-6 1 163,1-1 0,-2 2-87,-3 4 1,-2 2 441,3 7 1,-4 6-98,9 3 1,-4 4 75,-1 1 1,1 8-158,4 6 0,-2 6 45,6 9 1,-4 4-137,4 0 1,-4 7 71,4-2 1,0 1-266,5-1 0,0 1 115,0-5 0,2 0-306,2-1 0,1-7-60,9 2 1,-1-7-66,11 2 1,-1-10 93,6 1 1,-1-9-117,1 0 0,1-4-23,3-1 1,-3-6 42,3-3 0,-3-10-208,-2-5 1,-4-3 80,0-1 1,-2-1 255,2 1 0,-4-5 44,-6-1 0,1 3 204,-1 7 0,-5 4 42,1 5 1,-5 3 774,4 2-445,-6 4 1,8 12-200,-6 4 1,4 4 490,-4 5 1,6-2-246,-1 7 0,-2-5-53,1 5 0,-4-2-116,4 1 1,-4 4-259,5-3 1,-3-3-75,3-3 0,3-3 66,-4-6 0,4 2-558,1-6 0,2 0 310,3-5 0,-4-8-242,4-6 0,2-2 179,-2-8 1,0-4-289,-5-6 1,3 0 240,-2 1 0,5 3 120,-10-4 1,6 6 348,-7 4 1,-1 4-143,1 6 1,-4 6 396,5 3 0,-6 3-241,6 2 0,-5 7 268,4 2 1,-4 5-174,4 5 1,1 3 34,4 7 0,-5-2-183,1-4 1,-1 4 0,6-3 1,-3 3 0,-2 1 0,2-4 21,-2 0 1,2-9-232,3 0 1,-1-1 131,0-5 1,0-2-303,1-3 0,-1-8 98,0-6 0,5-4 34,0-5 1,1-3 22,-1-7 0,-3-4-187,3 0 1,-3-5 15,-2 5 0,-1-2-160,-4 2 0,-2 8-654,-7-4 1097,0 17 0,-7-14 0,-1 11 0</inkml:trace>
  <inkml:trace contextRef="#ctx0" brushRef="#br0" timeOffset="70">18029 5715 8589,'-37'0'1070,"17"0"-1186,15 0 0,18 0-665,15 0 1,15-5 674,14 1 1,7-1-6,12 5 1,-28-3-1,2-1-246,6 0 1,2-1 0,3-1 0,1-1 331,1 0 0,2 0 0,9 0 0,2 0-145,2-1 1,0 2 0,-23 2 0,-1 2 0,0 0 215,24-1 0,1 1 0,-24 0 0,2 0 0,0 0-57,-2 0 0,0 1 1,0-1-1,3 0 0,0 0 1,-1 0-39,19-1 1,-1 1 0,3 1 0,-1-1-221,-5-3 0,-2 0 0,-6 4 0,-3-1 228,-8 0 0,-2-1 0,-6 2 0,-3 1-191,29 0 0,-15-2-141,-18-2 636,-10 2 0,-28-6-100,-9 3 0,-17 4 856,-12-4 1,-15 3-868,-9 2 1,-14 8-151,34-1 1,-1 1 0,-5-1 0,-2 1 27,-4 4 0,-1 0 1,-3 0-1,-1 0-26,0 2 0,0 0 0,-9 0 0,0 1-352,-1-1 0,0 0 1,0-2-1,-1-2 321,1 0 1,1-1-1,1-1 1,0 0 31,0-1 0,1 0 1,-3-2-1,0-2-43,5 0 1,0-1 0,-1-1 0,1-1-153,2 1 1,1-2-1,-1-1 1,2 0 241,5 0 1,1-1-1,3-2 1,1 0 7,9 3 1,1 0 0,-31-8 225,10 5 1,15 1 242,8 4 318,19-7 1,16 4-745,22-6 1,20 4 92,18-5 0,21 7-197,-39 1 0,2 0 0,8 0 0,2 2 182,0 0 1,2 0-1,4 2 1,1 1-206,1-1 1,1 0-1,7 6 1,2 0-166,-1-1 1,1 0 0,5 4-1,0 1 66,0-3 1,-1 1 0,2 1-1,-1 1-161,-1-2 1,1-1-1,-2 0 1,0 0 134,1-4 0,0-1 0,-1 0 0,0-2-10,0-1 0,-2-2 0,-5 1 0,-2 0-169,-3 1 0,-1-2 0,-5-1 0,-2-2 80,-6 0 0,-2-1 248,33-14 0,-7 1 0,-13-5 0,-7-1 0</inkml:trace>
  <inkml:trace contextRef="#ctx0" brushRef="#br0" timeOffset="71">29787 938 8341,'0'-14'-10,"0"0"1,1 4 147,4 1 0,-2 7-102,7 2 0,-7 13-12,1 11 1,-2 12 2,-2 11 1,0 4 63,0 11 1,0-4-195,0-1 1,0-2 32,0-3 1,2-4-187,2-10 1,4-4-121,6-5 1,1-7 147,-1-3 0,0-5-123,0-5 1,1-2 350,-1-7 0,0-13 0,0-3 0</inkml:trace>
  <inkml:trace contextRef="#ctx0" brushRef="#br0" timeOffset="72">30085 910 8341,'-8'-22'-113,"2"1"56,6 7 1,3 1-197,7 4 0,5-2-394,14 6 1,6-4 792,3 4 1,9-1-49,5 1 0,11 2-329,8-7 0,8 2 289,-34 4 0,0-1 0,2-2 0,1 1 59,4 1 1,0 1 0,2-2 0,0-1-106,2 0 0,2 0 0,3 0 1,2 1-287,2 1 1,-2 1-1,-3 0 1,-1 1 292,-4 3 1,-1 0 0,-3 1-1,-1 0-124,-3 1 0,1 1 1,-1 0-1,0 2-94,-3 2 1,-2 0-1,-1-2 1,-2-1 118,28 6 1,-10-1 33,-10 5 0,-4 1 33,-5-1 0,-8 0 404,-7 0 0,-5 2-342,1 3 1,-4 2 767,0 2 0,-8 6-569,-2-1 1,-3 1 152,-2 4 0,-2 3-105,-3 2 1,-2 3-70,-8 2 0,1-2-233,0-3 1,-5 3-71,0-3 1,-2 1-202,3-1 0,0 2 85,-6-7 1,1 0-220,-6-5 1,1 4 50,-1-4 360,1 4 0,-7-10 0,-1 7 0</inkml:trace>
  <inkml:trace contextRef="#ctx0" brushRef="#br0" timeOffset="73">29858 1791 8430,'6'-22'-430,"8"3"-242,10 10 0,15-2 551,9 6 1,18-1 318,10 1 1,-35 4 0,2-1-333,1-3 1,2 0 0,3 1 0,1-1 187,4-2 0,1 0 0,4-1 0,1 1-152,1 0 0,1 0 0,-3 0 0,0 0 202,3 0 0,0 0 0,-4 0 0,1 1-20,7 1 1,0 1-1,-8 0 1,-2 1-69,1 3 0,0 0 1,-6 0-1,-1 0-82,-5 0 0,0 0 1,-3 1-1,0 0-13,29 4 1,-13-2-296,-6 6 0,-9-6-204,-10 2 0,-6 1 732,-13-1-154,0 0 0,-6 1 0,-1 2 0</inkml:trace>
  <inkml:trace contextRef="#ctx0" brushRef="#br0" timeOffset="74">30668 952 8418,'-22'0'-435,"1"0"0,12 2-26,0 3 0,5 11 452,0 12 0,2 4 404,2 10 0,0-1-189,0 11 1,5 1-141,0 3 1,1-3-61,-1-1 1,-4-6 13,4 1 0,3-4-296,1-6 0,-1-2-66,2-6 342,5-1 0,1-6 0,5-1 0</inkml:trace>
  <inkml:trace contextRef="#ctx0" brushRef="#br0" timeOffset="75">31308 924 7438,'0'16'417,"0"3"0,5 6-113,-1 13 0,1-5 46,-5 10 1,0-1-138,0 1 1,-1 8-84,-4-9 1,-2-1-234,-2-3 0,-2-6 84,6 1 1,0-3-513,5-1 0,0-6 72,0 1 0,7-8-169,2-2 1,5-1 627,5-9 0,4 1 0,5-5 0</inkml:trace>
  <inkml:trace contextRef="#ctx0" brushRef="#br0" timeOffset="76">31777 967 8370,'5'16'-835,"0"2"1,-1 5 834,-4 5 0,-6 7 521,-3 3 0,-9 3 28,-1 1 1,-5 1-240,6 0 1,-1-1-395,4 1 0,7-7-323,4-3 1,2-2-919,2-3 1325,0 0 0,-6 1 0,-2-1 0</inkml:trace>
  <inkml:trace contextRef="#ctx0" brushRef="#br0" timeOffset="77">30412 952 8450,'0'-14'-1176,"-6"6"1176,4 2 126,-4 6 0,0 11 339,-4 3 0,-4 12-172,-5 2 0,-8 2-162,-6 8 1,-5-5-39,5 5 0,-5-6 14,5 1 1,0-5-211,4-4 1,7-4 138,3-5 0,10-6-405,4 1 0,5-7 176,5 2 0,10-4-156,14-1 1,6-6 6,7-4 0,6-7 137,-1-2 1,5 0 43,-4 5 1,-3 0 0,-7-1 1,2 1 234,-7 0 1,-1 6-205,-9 3 425,-2-3-180,-13 7 0,-4-5 277,-8 6 0,-11 7-83,-8 8 1,-10 5 20,-5 9 1,-5 5-135,-4 4 1,2-3-23,-2-2 1,3 2-108,1-2 0,7-1 99,3-9 1,6-2-534,8-7 262,6-6 0,16-2-271,7-6 0,10 0 76,14 0 1,5-6-55,-1-3 1,6-6 177,-1-4 1,6 4 37,-11-4 0,6 3 198,-6 2 1,-3-1-142,-2 1 1,-5 6 469,-4 4-101,-4 2-7,-12 2 0,-3 6 36,-10 4 1,-9 9-23,-10 4 1,-7 4-153,-2 2 0,-7-1-52,2 1 1,-3-1-140,-1 0 1,5-1 179,4-3 0,11-3-850,8-7 529,6-6 0,11-2-397,6-6 1,12-2 151,12-2 0,11-6 433,-1-9 0,9-3 0,-1-6 0</inkml:trace>
  <inkml:trace contextRef="#ctx0" brushRef="#br0" timeOffset="78">31123 796 9464,'-9'-8'-102,"-1"3"1,5 5 340,-4 5 0,-7 9-295,-8 10 1,-2 5 112,-3 4 0,-4 1-79,0 4 1,-7 3 120,2-3 1,-3-1-142,-1 1 1,2-7-149,7 2 0,1-4 28,13-5-184,0-4 197,12-6 1,13-6-187,13-3 0,11-5 142,3-5 0,7-1-156,-3-4 1,5-2 213,0 2 0,-4 2 1,0-1 0,-8 6 183,-2-2 0,-4 3-114,-5 2 1,-8 0 159,3 0-207,-9 0 467,1 0 0,-12 7 42,-3 2 0,-6 4 26,-4 1 1,-3 7-84,-6 2 1,-1 4 41,1 2 1,-7-1-230,-3 0 1,2 1 76,-2-1 1,5-2-371,-5 2 0,8-7 102,2 7 0,7-9-163,12 0 0,4-5-268,10-4 0,14 1-288,9-7 1,16 0 756,4-9 0,5-3 0,4-6 0</inkml:trace>
  <inkml:trace contextRef="#ctx0" brushRef="#br0" timeOffset="79">31109 1521 8373,'-21'14'-7,"-2"1"0,-3-1 198,3 0 1,1 0-286,3 0 0,3 1 161,-3-1 0,8 0-551,1 0 0,7-4 251,-2-1 0,5-6-595,5 2 828,3-3 0,13-9 0,1 0 0</inkml:trace>
  <inkml:trace contextRef="#ctx0" brushRef="#br0" timeOffset="80">31635 782 8501,'-14'-5'-274,"-1"0"0,1 4-269,0 10 0,-8 7 451,-7 13 1,-5 10 420,-9 4 1,-1 9-24,-4 0 0,11-8-215,-1-1 0,8-7 5,6-3 1,5-1-61,9-13 0,6 0-241,8-5 0,15-6 54,10-3 0,9-4-95,0-1 0,1 0 151,-1 0 0,2-6-137,-7-4 1,0-1 138,-5 2 0,-5-4-35,-5 4 0,-2-2 431,-2 1-334,-6-2 610,-1 10-66,-7-4-168,0 6 1,-2 1-103,-3 4 0,-4 1 57,-10 4 1,-3 7-187,-7-3 1,1 9 58,0-4 1,-1 6-264,1-2 1,-1 0 131,1 0 1,1-5-269,3 1 1,4-4-376,5 0 235,8-1 0,8-2 100,13-2 0,8-4-49,12-6 1,0-4 100,4-1 1,2-6 31,-7 1 0,0 2 142,-4-1 0,-7 4 93,-3-4 0,-4 6 68,0-2 0,-6 3-18,1 2 1,-7 2 180,2 3 1,-4-2-12,-1 6 0,-6 1 112,-4 4 0,-4 5-55,-5 0 1,-1 4-117,-4-4 0,-1 0-179,6-4-101,0-1-283,11 0 0,3-1 74,10-4 0,9-3-147,10-6 1,3-6 44,1-3 377,0 2 0,7-12 0,2 4 0</inkml:trace>
  <inkml:trace contextRef="#ctx0" brushRef="#br0" timeOffset="81">32232 910 8502,'8'0'-549,"-2"6"391,-6 4 0,-6-1 155,-4 5 0,-8-1 216,-6 11 1,-3-5 351,-1 4 1,-1-1-443,1 2 1,-1 3 31,1-3 0,6-4-317,3-1 1,5-8 23,4-1 0,4-6-139,6 6 157,0-7 0,1 3-247,4-6 1,8 0 136,6 0 0,4 0-97,-4 0 1,7-4 214,-3-1 0,-1-1-17,2 1 1,-7 3 285,2-2-230,-3 2 398,-2 2 42,-6 0-175,-1 0 1,-9 5-29,-3-1 0,-4 6 205,-10-5 0,-3 6-104,-7-2 0,-1 9-126,-3 1 1,3 4-171,-3-4 0,3 2 130,1-2 1,3-4-230,2 4 1,3-4-178,7-6 143,6 4 0,15-7-47,12 4 0,7-4-144,8-6 0,-3-5 72,7 0 1,-5-1 106,5 1 1,-8 4 206,-1-4 0,-3 3 83,-7 2 414,0 0-305,-11 7 1,-1 1 215,-7 6 1,-13 5-129,-6 0 1,-6 6-2,-4-1 1,-4-2-312,0 2 0,1-7 128,9 2 0,2-3-1569,7-2 1442,0 0 0,6 0 0,1 1 0</inkml:trace>
  <inkml:trace contextRef="#ctx0" brushRef="#br0" timeOffset="82">31052 1948 8119,'-6'14'-162,"-2"2"257,-6 3 0,-1 4-96,1 10 1,-5-3 4,0 4 0,-6 0 36,1 0 1,-4 0 13,-5 0 0,-1-3-22,-8 7 1,-4 0-164,-11 5 0,-6 1-59,30-21 0,0 1 0,-3 0 1,-1 0 69,-3 4 1,-1 0 0,-4-1 0,-3-1-301,-5 2 1,-3 0 0,-2 1 0,-2-2 323,-1-3 1,-2-1-1,-1-1 1,-1-1 98,-3-1 1,-2-2 0,-4-3 0,-2 0-8,-1-1 0,-2 0 1,25-5-1,-1 1 0,1-2 15,-19 2 1,-1-1 0,-2 1 0,-1-1 103,-1-2 0,0 0 0,23-1 0,1 1 0,-2 1-336,0-1 1,-1 1 0,0 0-1,0 1 1,0 1 0,0 0 237,-1 1 1,-1 0 0,1 0 0,1-1 0,0 1 0,0 0-18,-1 1 0,-1 1 0,1-1 0,0-1 0,0 0 0,0-1 21,-3 1 0,-1 0 1,0 0-1,1-1 1,0 0-1,0 0 10,2 0 0,1 0 0,0-1 0,1-1 1,1-1-1,0 0 14,2-1 1,0 1 0,1-1 0,-25 1-1,1 0-181,3-2 0,1-1 1,3 2-1,1-1 251,6-2 0,3-1 0,4 1 0,1-1-88,2-2 0,2 0 0,5 0 0,2 0-30,-2 0 0,2 0 1,-31 0 545,14 0 0,9-5-632,4 0 0,9-1 935,1 1 1,11 2-833,-1-6 0,4 6 721,0-2 0,4 3-731,5 2 0,1 0 377,0 0 0,0 0-410,-1 0 1,6 0-114,0 0 0,1 2 77,-2 3 1,-1-2 21,6 6 1,-6-6 10,2 2 1,-4 3 52,-1 2 0,-2-3-37,-3 3 1,2-1 8,-7 6 1,5 4 32,-5 0 1,2-2 131,-1-8 1,2 4-52,7-4 1,0-1-28,-1 2-15,1-7 1,5 3-27,-1-6-9,7 0-23,-3 0-10,0 0 0,2 0 15,-5 0-14,6 0-352,-10 0 209,5 0-160,-6 0 260,6 0 0,0 0-77,3 0-56,4 0 106,7-6 0,4-3 66,9-10 0,1 1-53,-1-5 0,6 5-26,-1-1 1,3 2 40,1-2 0,-4 3-53,0-3 1,6 3 47,8 2 1,-2 0 1,2 0 1,0-5 9,4 0 0,1-7-5,0 3 0,-1 1-23,1-2 1,-5 2 6,0-2 0,-11 4-11,1 5-20,-9 1 127,2 0 11,-13 6 0,-2 0 356,-6 3-261,0 4-95,-6-5 0,-2 6-25,-6 0 0,-5 6 9,0 3 1,-7 4 32,3 1 0,-4 2-19,-2 3 0,-5 1-53,-4 4 0,-3 8 23,-2-4 1,5 4 44,0-4 0,0 5-17,-4 1 0,4-1 11,0-5 0,6 5-69,-1 1 1,3-1 46,1-5 1,6 1-49,-1-1 0,0 0 42,-4 1 1,6-2-13,3-4 0,3-2 61,2-7 0,4-1 76,1-4-201,6-2-68,-4-7 0,14 0 203,2 0 0,9 4-68,1 1 0,7 5 31,3-6 1,-1 3-32,5-3 1,4-2-25,1 3 0,3 1-4,1-1 1,6-1-6,-1-4 0,1 0-48,-6 0 1,-1 0 0,-3 0 0,-8 0-159,-6 0 1,-7 0-113,2 0-101,-9 0 1,1 2 110,-6 3 1,-1-2 321,-4 6 0,7 1 0,1 4 0</inkml:trace>
  <inkml:trace contextRef="#ctx0" brushRef="#br0" timeOffset="83">29716 1663 18424,'-8'0'-2497,"1"0"2270,7 0 0,2 0 314,3 0 0,4 2-144,10 3 0,5-4 65,9 4 0,5-2-27,9 2 1,4-2 35,6 6 1,6-1-38,3 2 0,2 3-225,-2-4 1,6-1 216,-1 1 1,3-1-201,-32-3 0,1 0 1,-2-1-1,0 0 259,4-2 0,0 0 1,0-1-1,-1 0-36,1 1 0,0 1 1,2-2-1,1-1 32,4 0 1,0 0-1,-1 0 1,1 0-16,2 0 1,1 0-1,-7 0 1,0-1 70,0-2 0,-1 1-3,-2 1 0,-2 0 2,36-5 0,-6 1 71,-7 1-67,-12-7-23,8 9 0,-18-11-464,3 4 571,-3-4-130,-7-1 0,-2 0-18,-7 0-90,-6-1 115,-8 1 0,-3-6-280,-6-4 1,0 2 126,-5-2 1,-6 0-527,-4-4 0,-7 0-403,-2-1 37,-7 1 586,4-7 0,-1 5 323,-1-3 0,5 1-258,-5-1 0,7 3 230,-2-3 1,-2-4 93,2 0 1,-4 0 13,4-1 1,-6 2 18,1-2 1,-9-1 65,-5 5 1,-5 1 59,-4 5 1,-4 1 69,-6 3 0,4 4-18,-4 5 1,8 6 198,-8 0 1,3 5 75,-3 0 1,0 2-13,1 2 1,3 0 4,1 0 0,5 0-98,-5 0 1,0 0-94,-5 0 1,-2 5-54,-2 0 0,2 4-45,-2-4 1,-3 1-56,3-1 1,6-4-61,7 4 1,5 1 15,6-1 0,3 1 11,11-1 0,1-3 7,3 3 0,3 2-94,-3 3 1,1-2-26,0 1 1,-5 2-56,-5 8 0,0-3 120,-1 3 1,1 2-130,-1-2 0,1 4-49,-1-4 0,1 5-20,-1-5 1,3 5-14,2-6 1,3 1 51,7-4 0,0 4-86,0 0 0,1 0 15,4-5 0,-2 0-24,6 0 1,0 0-127,5 1 0,0 0-47,0 4 1,6-1-30,4 5 0,7-4-65,2 5-11,6-7 389,-2 10 1,7-9 101,3 5 1,0-4 56,10 5 1,2-5 203,12 5 1,0-7-38,0 2 1,2 2 136,2-2 1,4 4-489,6-4 1,0 5 315,0-5 1,5 4-29,0-4 1,-5 0-36,-5-4 0,-1-3 4,1-2 1,-1-4-130,-3-6 1,-4 0 148,4 0 0,1-2 24,-1-2 1,1-4 66,-2-6 0,-1-1 4,7 1 1,-6-2-21,6-3 0,-7 4-26,1-4 1,-7 1-69,-2-1 1,-12 4-91,-2-4 1,-12 1-113,-2-1 0,-6 2-17,1-7 0,-10 2-314,-4-2 0,-4-2 156,-1 2 1,0-3-314,0-1 1,-6-2 96,-3-4 0,-10 4 4,-5-3 0,-9 3 156,-5 2 1,-10-1 137,-4 1 0,-3-1 163,-2 1 1,-5 6 35,1 3 1,-2 3 376,1 2 0,2 6 73,-6 3 1,4-1 71,-4 1 1,-1 0-127,-4 5 0,3 2-110,-3 3 1,8-2-32,-8 6 1,6 1 5,4 4 0,2 0-69,17 1 0,4 4-164,14-1 0,5 8-347,9-3 0,10 9-773,10 1 1066,9 7 0,3-1 0,6 4 0,1-4 0</inkml:trace>
  <inkml:trace contextRef="#ctx0" brushRef="#br0" timeOffset="84">25251 3298 21706,'-14'0'-996,"0"0"0,-1 0 498,1 0 0,0 2 732,0 3 1,0-4 6,-1 4 1,-4 1 13,0-1 1,-1 6-100,1-2 0,3 4-130,-3 1 1,2 2-1,-2 3 1,3-2-66,-3 7 0,-1-2-3,1 2 0,0 1-172,4-6 1,1 5-175,0-5 0,1 0 7,4-5 1,3 0-226,6 0 1,1-4-279,4-1 0,9-4 812,10 5 0,3-7 1,1 3-1</inkml:trace>
  <inkml:trace contextRef="#ctx0" brushRef="#br0" timeOffset="85">23346 2872 22172,'-8'-7'-6164,"2"6"4604,6-12 0,6 7 2693,4-4 0,7-1-74,2 7 1,6-6-468,-1 5 0,9-4-212,5 4 0,9-1-136,5 1 1,5 4-148,5-4-376,15-3 906,4 6 1,-32-1-1,1 0-718,0 3 0,0 0-201,-4 0 1,1 0 202,11 0 1,1 0-1,-3 0 1,0 0 40,8 0 1,0 0 0,-4 0-1,-1 0-191,-6 0 0,-2 0 0,-4 2 0,-1 1-80,-3-1 0,-1 0 1,31 5-160,-11-2 109,-10-4 222,-3 5 1,-8-6 86,-3 0 0,-8 0 60,-6 0 0,-2 0 29,1 0 0,-2-4 349,-7-1 1796,0-6-1623,-6 3-95,-1-6 1,-7 4-1245,0 1-95,0 6 78,0-4 335,0 7 1,1 0-62,4 0 338,-4 0 1,12 5-349,-3 0 0,-3 4 94,3-4 1,-5 6 205,4-1 0,-6 2 4,2 2 0,-3 1 178,-2-1 1,0 6 64,0 4 1,0 3-510,0 1 1,0 6 103,0-1 1,-5 6 286,0-1 1,0 3 168,5 2 0,0-1 99,0 1 0,0 0 2,0-1 1,0-4-187,0 0 1,5-6-703,0 1 654,0-3 0,1-2 0,2 1 0</inkml:trace>
  <inkml:trace contextRef="#ctx0" brushRef="#br0" timeOffset="86">23460 3710 23839,'-15'-6'-2781,"1"-3"125,6-4 153,-4 5 2120,10 2-637,2 6 1556,8 0 1,13 0-317,2 0 1,10 5-346,5-1 0,7 6 312,7-5 0,8 4 399,16-4-767,-34-3 0,1 0 416,3-1 1,1-2 0,1 1 0,0 0 88,2 1 1,0-2 0,2 1 0,0-1-551,7-1 0,1-1 0,-3 0 0,-1-2 265,1-1 1,0-2-1,0-1 1,-2-1-93,-2 1 1,-1-1-1,-5 0 1,-1 1 174,-2 2 0,-3 0 1,22-6 9,-6 4-252,-16 3-139,-12 6 259,-15 0 0,5 0 0,-3 0 0</inkml:trace>
  <inkml:trace contextRef="#ctx0" brushRef="#br0" timeOffset="87">24085 3170 17242,'-14'-20'-3450,"0"-4"1459,6 3 1497,2 1 0,1 6-252,0 0 651,0-1-224,5 1 517,0 6-1198,-6 8 1238,5 14 1,-7 10 309,3 9-221,3 4-63,-10 12 0,10 0-56,-3 3 0,5 3-106,5-3 1,3-3-549,6-2-312,0-9 365,1 3 0,0-12-628,4-1 357,-3 1 453,5-13 1,-7-2-284,0-10 649,0-2 1,1-2-1,-1 0 1</inkml:trace>
  <inkml:trace contextRef="#ctx0" brushRef="#br0" timeOffset="88">24384 3000 17237,'0'22'-5249,"-2"3"4936,-2-6 1,2 11 275,-3-2 0,4 10 239,1 0 1,0 8-164,0 1 0,0-1-255,0-8 126,0 3-353,6-4 0,-3 4 113,7-3 0,-6 1 82,6-6 0,-2-1-219,1-8 0,5-4 485,1-6 1,-1-6-1,6-2 1</inkml:trace>
  <inkml:trace contextRef="#ctx0" brushRef="#br0" timeOffset="89">24768 3085 17237,'4'-30'-1641,"1"6"0,0 7 1037,-5 3 0,0 7 320,0 7 1,0 15 51,0 13 285,0 7-15,-6 14 0,4-3 28,-3 6-2005,4 0 1960,1 5 0,4 0-100,1-1 1,6-3-103,-1-1 0,7-7-322,2 3 0,-2-4 155,-7-1 0,-4-5 322,-6 0 0,0-1 0,0 6 0</inkml:trace>
  <inkml:trace contextRef="#ctx0" brushRef="#br0" timeOffset="90">23829 3142 21708,'2'-33'-1912,"3"-1"1,1 3 1271,3 7 0,3 4 832,-8 5 1,1 6 577,-5-1 2413,0 7-3511,0-3 1,0 8-92,0 2 0,-3 11 181,-7 8 0,-5 4 798,-14 2 0,-1 5-203,-3 4 1,3 3-256,-3 2 1,8-7-97,1-3 1,8-3 331,2-1 0,6-7-325,8-3 1,1-10-693,4-4 0,9-3 635,10-2 1,9-8-13,5-6 0,3-1-25,2-4 0,-2-1 284,-3 1 355,3-6-224,-5 9 1,1-9 320,-4 6 1,-9-2 396,-6 2 1,-6 8-434,-3-3-740,-6 9 1,-4-6-573,-14 6 0,-7 7 608,-11 7 0,2 6 343,-7 4 1,1 3-81,-1 6 0,-3 5-149,3 0 1,2 7-20,-2-2 1,7 3-53,-3 2 1,11-7-7,4-3 1,9-3 210,5-1 0,7-7-1867,8-3-1051,5-4 2016,20-7 1,3-1-488,9-7 501,-2-7 591,10-1 0,-9-12 318,6-4 1,-6-3 967,1-1 496,-9-7-681,-3-1 1,-8-5-617,-4 3 1,-2 3-103,-7 7 1,-6 6-407,-3 3-319,-4 3-294,-1 8 0,-8 2 407,-6 6 1,-2 7 663,-7 8 0,-3 12-196,-7 10 1,3 5 47,-3 0 1,-2 6 51,2-1 1,0 0 49,4-4 0,7-2-179,3-3 0,10 0-75,4-10 0,5 2-560,5-11 1,11-1-1923,12-9 1321,13-3 940,10-6 1,12-12-1,2-4 1</inkml:trace>
  <inkml:trace contextRef="#ctx0" brushRef="#br0" timeOffset="91">24597 3000 24707,'-28'-15'-3316,"6"3"2632,3 2 0,-2 4 919,2 6 0,-8 6 524,-1 4 1,-1 9 45,-4 4 1,-2 9-536,2 1 0,0 7-111,5-2 0,1 3-189,3 1 0,4-1 225,5-3 1,9 2-574,6-7 1,8-1-631,11-9 1,5-4-95,9-9 0,3-4 260,7-6 0,1-3 391,3-7 0,-4-1 541,0-12 0,-2-6 22,-8-4 1,5-2 233,-5 2 1,-1-3 408,-9-7 671,4 7-1216,-11-5 0,3 12-188,-10 1-322,4 6-44,-11 8 0,4 4 299,-6 1 1,-8 5-97,-6 0 0,-5 13 620,-5 5 0,-4 12-100,-1 2 0,-1 2-25,-8 8 1,5 0-134,-5 5 1,7-1 130,-2 1 1,7-7 202,3-3-325,12-3-362,-2-8-969,13 5-453,0-11 455,13-2 1,4-7 145,16-7 670,3 0 270,7-13 1,4-3 201,1-12 0,1-1 288,-2 1 1,-7-7-267,2-3 1,-8 2 315,-1-2 0,-5 0 199,-4-5 0,1 7-408,-6 3 1,-5 3-624,-4 2 105,-7 5-304,3 3 1,-12 12-93,-4 3 1,-9 16 822,-4 8 0,-9 11 107,-1 3 1,-5 9-118,5 0 0,-5 1 29,5 4 0,4-7-194,6-2 1,5-2 107,-1 2 1,10-5-424,4-9 354,10 3-1301,3-12 0,14 1 454,6-6 0,2-7 338,8 2-66,7-10 530,-1-9 1,6-9 783,-2-5-720,-4 0 381,5-7 1,-11-1 1218,0-7-1067,-7 0-676,4 1 1,-11-1 73,-1 0 0,-7 5-395,-2 0 1,-1 12-101,-8-3 1,0 15-141,-5 0 0,-11 9 430,-4 0 1,-13 12 369,-1 7 734,-2 6-40,-4 9 1,3 5-622,-5 4 1,7 3 15,1 2 0,2-7 69,8-2 1,7-4-270,7-2 0,3-1-560,2-3 0,2-4-1060,3-6-1128,3 1 1769,12-8 1,4 0 569,9-7 1,3-2 104,7-3 0,4-4 271,1-10 223,-1-3 421,-4-6 1,-4-1 239,-6 1 741,1-1-1178,-19 1 0,0 1-617,-11 3 0,-2-1-474,-2 6 1,-6 2-180,-4 7 1,-9 4-401,-4 6 1867,-11 6-518,4 2 1,-9 17 314,6 4 1,-5 4-115,5 0 0,1 2 195,8 3 0,1-3 498,8-7 78,-2 7-1080,15-12 0,-2 9-618,8-13 0,6 0-604,9-5 0,3-6 626,6-3 1,2-4 60,4-1 0,-3-6 385,7-3 215,-6-4 278,2-8 0,-10-1-120,0-6 0,-12-1-16,3 1 1,-11-7-98,1-3 0,-10-3-677,-4-1 0,-10 0-187,-5 5 1,-3 3-1040,-1 11 822,0 2 344,5 7 0,-2 6 585,6 3 415,-6 10 319,9 3 0,-9 12-97,6 4 1,5 3-80,4 1 1,7 6-613,-2-1 0,5 5 6,5-5-770,3 0 59,6 2 1,5-5 472,0 3 0,13-3 1,-2-2-1</inkml:trace>
  <inkml:trace contextRef="#ctx0" brushRef="#br0" timeOffset="92">25137 4691 21587,'-9'0'-2369,"-1"0"2025,7-6-2486,-3 5 2876,0-6-892,4 7 1276,-4 0-197,6 0 0,6 2-450,4 3 1,2-2-51,2 6 0,2-3-57,3 9 0,-3-7 635,3 11 0,1-5-637,-1 9 0,7-4 397,-3 5 0,6-5-444,4 5 0,10-1 78,9 6 0,6-2 45,9-4 0,2 4 295,-27-15 1,1 0 0,1 2 0,1 0-225,4 3 0,1 0 0,0-2 0,0 0 282,0 1 0,-1 1 0,3 0 0,1 1 6,-1-2 1,0 1 0,-2 0 0,-1 0-47,-1 0 1,-1 0-1,-2-2 1,-1 0-46,1 1 1,0 1-1,-1-2 1,0 0-194,1-1 0,0 0 0,-1-2 0,-1-2 151,2 1 0,0-3 0,-1-2 0,-1-2 7,0-1 0,-1-1 0,2-1 0,1-1 14,2 0 1,1 0 0,-1 0-1,2 0 34,5 1 0,1-2 1,-3-1-1,-1-2 109,1-1 1,0 0-1,-4 2 1,0 0-33,0 0 0,-1 1 0,31 1-122,-3 1 1,-13 6-93,-5 3 1,-11-1 258,-8 2 0,-12-1-396,3 6 1,-10-6 463,0 0 1,-8-5-566,-2 0 635,1 4-984,4-6 587,0 4 173,-6-6 0,-2-6 1,-6-2-1</inkml:trace>
  <inkml:trace contextRef="#ctx0" brushRef="#br0" timeOffset="93">28109 5274 15742,'0'-8'-2585,"0"-4"1,0 9 2170,0-7 0,1 7 709,4-2 1,-2 4 139,7 1 1,-1 1-303,6 4 0,0 3-106,4 6 1,3 7-33,7 2 0,4-1-159,0 2 0,7 0 375,-2 4 1,3-4-107,1 0 0,-1-5-163,-3 4 1,-3-7-167,-6-2 0,-3 1 138,-2-6 0,-3-3-26,-7-1 138,-6 3 1,0-6 132,-4 2-307,-2-2-100,4-2 464,-12 0 1,-2 0-52,-6 0 1,0 0 11,-1 0 0,6 0-43,-1 0 1,1 0 304,-5 0-330,0 0 0,-1 0 200,1 0 0,5 0 301,-1 0-522,1 6 1,-4-3-59,4 7 0,-4-5-1,3 4 1,-1 0-96,2 6 1,-4 0-5,4 4 1,-7-1 29,2 6 1,-7-2-120,12 1 1,-7-1-7,6-3 0,4-3-249,1 3 1,4-3-768,1-2 984,0-6 1,6 5 0,2-5 0</inkml:trace>
  <inkml:trace contextRef="#ctx0" brushRef="#br0" timeOffset="94">15213 6682 18859,'-6'-14'-4429,"5"4"3458,-4 1-244,3-1 981,2 2 4707,7 2-2573,7 0-1115,8 4-994,6-4 1705,7 6-901,1-7-138,13 6-32,-4-12 0,4 12-111,-7-4-2058,-5 3 674,4 2 834,-11 0-574,4 7 7,-5-6 98,-1 12 430,-6-12 1,-1 12 0,-7-5 0</inkml:trace>
  <inkml:trace contextRef="#ctx0" brushRef="#br0" timeOffset="95">15626 6383 19787,'-14'-14'-4881,"-1"4"4071,1 1-919,0 6 1545,0-3 0,-2 12 1509,-3 3 106,3 4-697,-4 7 1,5 3 29,1 5 1025,6 0-1132,-4 1 1,5 6 422,-2 3-360,2-4-1678,7 14 186,0-10-460,0 11 956,0 0 1,0 0-1,0 3-438,0-5 241,7 4 56,1-14-583,12 5-300,-4-14 416,11-6-238,-5-1-118,6-13 1023,1-2 13,-1-12 665,7-9-461,1-7 0,5-6 0,-3-1 0,-3 1 0</inkml:trace>
  <inkml:trace contextRef="#ctx0" brushRef="#br0" timeOffset="96">15981 6710 20298,'14'0'-1535,"1"0"767,-1-6 1741,0 4-927,0-4 0,0 6-288,1 0 40,-1 0-216,6 0 287,-4 6 1,11 2-1,-5 6 1</inkml:trace>
  <inkml:trace contextRef="#ctx0" brushRef="#br0" timeOffset="97">16138 6952 19292,'-15'-14'-6013,"7"-1"3470,2 1 2134,6 6 898,0 2-204,0 6 1,6 0 172,4 0 65,3 0-589,7 0 0,2 0 301,7 0 0,5 6 1,3 2-1</inkml:trace>
  <inkml:trace contextRef="#ctx0" brushRef="#br0" timeOffset="98">16934 6596 19417,'0'-42'-1459,"-2"4"817,-3 0-652,-2 0 768,-8 2 0,-5 1-73,-4 7 0,-3 1 127,-1 3 438,-1 3 1,6 9-421,-1 2 410,7 4 104,-4 0 279,13 4-81,-4-4 0,10 7 1150,-3 4 167,10 3-1831,3 13 0,6-4-321,0 7 1,1-5 69,-1 4 1,5-5-140,0 1 1,1-4-22,-1 0 219,-3-1-494,4 0 1,-5-1-795,-1-4 1839,0 4 78,0-12 799,-6 12-773,5-11 0,-12 10-97,4-2 0,-3 2 380,-2 3 0,0 0 85,0 4 280,-7 3-300,0 1 0,-3 5 106,1 0-509,5 1 252,-8 6 0,10-7-274,-3 0 0,4-1-139,1-3 1,0 1-449,0-6 255,0 6-354,0-9 344,6-1 0,2 3 1,6-2-1</inkml:trace>
  <inkml:trace contextRef="#ctx0" brushRef="#br0" timeOffset="99">17247 6568 17125,'0'-8'-1489,"0"2"1,-8 7 2036,-7 4 632,1 3-441,-6 13 1,2-1-169,4 4-389,-3 3-131,9-5 1,0 1 131,3 1 164,4-7-652,1 10-557,12-17-765,4 9 234,6-11 772,11 0-172,-9-2 132,11-6 692,-7-6 1,4-2-40,-4-7 420,4-5 0,-12 4 861,4-3 362,-10-3-1315,-1 6 0,-11-9-124,2 6-13,-2-6-584,-8 9-358,-2-5-42,-13 7 1,-1 0 190,-6 0 0,-1 6 353,1 3 0,1 4 98,3 1 0,4 0 432,5 0-158,7 6 184,2 2-308,6 6 0,13 0 0,3 0 0</inkml:trace>
  <inkml:trace contextRef="#ctx0" brushRef="#br0" timeOffset="100">17972 6355 13072,'-22'-21'-1499,"1"-1"867,0 6 492,6-3-1554,-6 18 1215,7-6-19,0 7 1251,-1 7-356,1 1 410,0 6-331,-6 6 539,4 9-578,-11 7 1,9 8-361,-5 4-25,5 2-77,-2 1 1,7 3-148,4-7 1,2 5-59,7-5 1,0-4-417,0-5-6,7-6 441,1 2 1,7-8-8,4-7 0,-1-2-263,5-12 168,1-1 223,-2-10 0,4-6 886,-7-7-143,-1-7-391,-3 4 0,-6-8 0,1-3 0,-7 3-66,2-3 0,-5 8 266,-5 1-406,-3 0-378,-6 2-400,-1 2 482,1 5 0,0 7 19,0 4-6,0-4 174,-1 6 0,6-3 171,-1 10-228,7 9 47,-3 2 1,8 11 75,2-3 0,11-4 1,7 1-1</inkml:trace>
  <inkml:trace contextRef="#ctx0" brushRef="#br0" timeOffset="101">18142 6653 13072,'-8'-8'-1663,"-4"-3"1502,2 7 0,-2-1 278,-3 5-1005,1 0 355,6 6 1630,-4 2-825,10 13 0,-9-4-152,6 7 419,1-7-338,4 10 0,4-10-733,1 7 177,6-7 105,-3 4 0,11-8-607,0-4 296,0 4 394,1-12 0,-2 4 80,5-10 233,-5 4 247,9-18 23,-12 9-156,6-17 0,-7 7-53,0-4 278,-6-3-334,5 5 1,-11-2 110,2 1-326,-2-1-12,-8 2 0,-2 1-217,-7 7-237,1 0 62,0 0 139,0 6 281,0 2 0,4 6 376,1 0-515,5 0 291,-8 6 0,10-3 423,-2 7-863,2-1 353,2 12 1,6-6-1,2 6 1</inkml:trace>
  <inkml:trace contextRef="#ctx0" brushRef="#br0" timeOffset="102">18469 6611 13072,'8'0'-1056,"-14"6"1390,-4 2 1,-4 6-210,9 0 1,4 5-219,1 0 1,0 2-78,0-2-166,6-4 220,2 6 0,11-8-132,0-4 0,6-1 194,-1-3 1,3-4-291,1 4 40,1-10 641,-1-3-284,-6-6 208,5 0 0,-6-5 344,2 0 109,-2-6-494,-7 9 0,-6-9-202,-3 6 0,-5-5 84,-5 5 1,-9-1-642,-10 1 369,-3 3-59,-1-5 1,-2 9-213,-3 2 133,3-2 97,-5 10-278,13-4 386,-5 6 355,11 0 133,-4 0-239,12 6 1,-5 2 0,5 6 0</inkml:trace>
  <inkml:trace contextRef="#ctx0" brushRef="#br0" timeOffset="103">29659 4151 11163,'-21'-6'-1017,"7"3"757,0-7 892,-1 1-990,14 1 543,-5 2 0,7 6-310,4 0 1,9-2 207,10-3 1,7 4 29,3-4 1,10 3 170,-2 2 0,11 0-147,-1 0 1,-2 0-410,2 0 1,-6 0 87,2 0 1,-7 0-431,-8 0 1,-2 0 582,-12 0 1,7 7-1,-4 1 1</inkml:trace>
  <inkml:trace contextRef="#ctx0" brushRef="#br0" timeOffset="104">29957 3838 12546,'0'-14'3444,"0"0"-1900,0 6-355,0-5-322,0 12-500,0-5 0,-6 7-711,-4 4 1,3 6 666,-3 13 0,-4 12 626,-5 16 1,-2 10-660,2 4 0,2-1-231,-7 1 1,12-6 125,-3 2 1,6-10-178,-1-5 0,-1-7-7,7-2 0,1-11-79,7 1 1,6-11-1089,9-2 1,4-8-1568,11-7 2415,2-6 1,7-8 0,-1-8-1</inkml:trace>
  <inkml:trace contextRef="#ctx0" brushRef="#br0" timeOffset="105">30341 4251 13250,'-14'0'-153,"0"-7"-803,-1 6 179,8-6 1,2 7 664,10 0 1,2 0 212,8 0 0,-1 0-70,0 0 1,7 0-21,2 0 0,3 0-204,-3 0 1,3 0-505,-7 0 733,6 0 1,-9 7 0,4 1 0</inkml:trace>
  <inkml:trace contextRef="#ctx0" brushRef="#br0" timeOffset="106">30370 4393 14680,'-37'0'-388,"4"1"312,9 4 462,4-3-381,6 4 165,6-6 1,14 0-283,13 0 0,11 0 17,3 0 1,8 0-173,2 0 0,0-1-713,4-4 984,3 3 1,-5-10-1,4 4 1</inkml:trace>
  <inkml:trace contextRef="#ctx0" brushRef="#br0" timeOffset="107">31223 4251 11349,'0'-15'2249,"0"1"0,-5 0-2488,0 0 0,-1 0 429,1-1 0,3 1 149,-2 0 0,1-5-148,-2 0 0,3 0-44,-2 5 0,-3 0-238,2-1 1,-4 1 458,4 0 1,-6 1-1092,2 4 1,-4 3 77,-1 6 0,0 0 213,-1 0 0,1 1 215,0 4 0,0 9 578,0 10 0,4 3 227,1 1 0,1-1 126,-2-3 0,4 3-110,6-4 0,0-1 47,0 2 1,6-7 36,4 2 1,4-3-953,5-2 0,3-6-303,6-3 1,-1-3-637,-3-2 0,3 0-9,-3 0 0,2-7 248,3-2 1,-7 1 2442,-3-2 1,-5 1-1604,-4-5 0,-4 4 1066,-6 1 43,0 6 1,-6-4-783,-4 7 1,-9 7 128,-5 2 1,2 10 487,-1 5 0,1 7-313,-2 2 0,3 2 23,7-2 0,0-3-306,0 4 0,6-1-409,3-5 0,3 4-169,2-9 1,0 0 1057,0 0 1,7-5-1087,2 1 1,4-8-20,1-2 1,0-6 0,1 4 0</inkml:trace>
  <inkml:trace contextRef="#ctx0" brushRef="#br0" timeOffset="108">31578 4350 13629,'-8'-9'-821,"3"-1"970,-2 7 1,-1-3-311,-7 6 722,7 0-437,-4 0 1,6 3 379,-4 6 1,4 1 219,6 9 0,0 1-300,0-1 0,0 5-111,0-5 0,0 0 146,0-5 0,6 0-450,4 1 0,2-7-415,2-4 1,2-2 242,3-2 0,-5-2-235,1-2 1,-1-4 122,-5-7 0,-1 1 426,2 0 1,-7-2 44,2-3 0,-4 3-19,-1-3 0,0-1 242,0 1 0,-1 2 476,-4 7 0,-2-3-654,-2 4 1,-4 3-564,4 1 1,1 3-1160,-1 2-318,5 0-63,-2 0 1742,6 7 1,6 1 0,2 6 0</inkml:trace>
  <inkml:trace contextRef="#ctx0" brushRef="#br0" timeOffset="109">31933 4322 15085,'-14'1'841,"0"4"1,-6-3-783,-4 2 1,2 4 519,-2 2 1,7-2-16,-2 1 0,3 1 14,2 4 1,4 0-197,1 0 1,6 1-159,-2-1 0,3 0 371,2 0 1,7 0-978,2 1 0,5-6-202,5 1 0,-1-7-304,5 1 0,1-4 202,4-4 1,-4-4 301,0-6 1,-7-1-80,2 1 0,-8 0 77,-1 0 0,-7 0 411,2-1 1,-4 0 105,-1-4 1,-6 3 467,-4-3 1,-2 3-187,-3 2 0,1 4-413,0 1 1,0 6-538,0-2 1,-1-1-847,1 1-502,6 0 693,2 5 1,6 6 881,0 4 0,6-2-116,4 1 320,2-6 1,9 10 0,1-5 0</inkml:trace>
  <inkml:trace contextRef="#ctx0" brushRef="#br0" timeOffset="110">32175 4379 13850,'-28'0'-41,"1"0"112,3 0 0,4 6 776,5 3 0,1-1 164,0 2-779,0-1 0,6 6-159,3-1 0,4 0-36,1 0 0,1 0-79,4 1 1,3-6-194,6 1 1,2-7-312,3 1 1,-2-2-133,7-2 0,-5 0-58,4 0 0,-5-6 547,1-4 1,-5-2-443,-4-3 922,2 1 1,-10 0 68,2 0 0,-4 4 139,-4 1 0,1 1-86,-7-2 1,2 3-174,-1 2 0,-4 2-254,4-7 1,-4 7-220,-1-2 0,4 4-572,1 1-311,6 0-727,-10 0 1359,11 0 1,-2 1 436,8 4 0,0-2-492,5 7 563,1-7 1,4 9-1,0-4 1</inkml:trace>
  <inkml:trace contextRef="#ctx0" brushRef="#br0" timeOffset="111">32332 4421 12663,'0'8'1714,"-7"-1"1,4-6-1921,-6 4 0,4-2 654,-5 6 0,7 3-113,-1 6 0,2 0-260,2 6 1,5-5-228,-1 4 1,7-5-132,-1 1 1,9-5-89,5-5 0,-2-2-326,1-7 1,-4 0 363,5 0 0,-7-2 24,2-3 1,-3-3 117,-2-6 1,-4-2 379,-1-3 1,-5 4 76,0-4 1,-4 1 9,-4-1 0,-4 5 187,-7 0 0,0 1-451,-4 8 0,1-4-127,-5 4 0,4 1-182,-5 4 0,7 4-107,-2 1 0,3 6-824,2-1 1176,-1 2 0,-5 9 1,-2 1-1</inkml:trace>
  <inkml:trace contextRef="#ctx0" brushRef="#br0" timeOffset="112">31123 6042 11228,'-8'6'4659,"3"4"1,-1 6-2585,1 7 1,-1 4-1325,1 16 1,2-2-352,-6 11 1,6-1-913,-2 1 0,-2 1 304,3-5 0,-1-1-492,5-4 1,0-2 1386,0-3-851,0-10 1,6-7-1,2-7 1</inkml:trace>
  <inkml:trace contextRef="#ctx0" brushRef="#br0" timeOffset="113">31080 5999 13960,'-14'-22'1746,"0"6"-1251,0 7-577,6-1-258,2 3 594,6-6 1,12 11-417,7-2 1,8-3 153,6 3 0,0-3 37,10 2 0,-5 4-270,5-4 1,-1 4 54,-4 1 0,-3 0 112,-2 0 1,-3 0-240,-1 0 0,-3 1-322,-2 4 1,-3-4 261,-7 4 0,-2-2-213,-2 2 40,3-3 603,-6 10 361,1-10-187,5 11 0,-11-4 270,2 10 0,3-2 133,-3 7 0,1 0-28,-5 4 0,0 5 127,0 1 1,5 3-397,0-3 0,-1 10-225,-4-2 1,5 3-444,0-7 1,0 3 295,-5-3 0,4-4-615,1 0 0,1-4 100,-1-2 0,-3-6 589,2-3 1,-8 3 0,-4 0 0</inkml:trace>
  <inkml:trace contextRef="#ctx0" brushRef="#br0" timeOffset="114">31208 6653 11735,'-20'8'1412,"4"-2"-582,-3-6-277,10 0-556,2 0 1,10 0-144,7 0 1,6 0 259,12 0 0,7 0 20,3 0 1,3 0-365,2 0 0,-6 0-47,1 0 0,-4 0-598,3 0 0,-7 0 507,-1 0 0,-2 5-574,-8 0 910,6 0 1,-9-5 0,4 0-1</inkml:trace>
  <inkml:trace contextRef="#ctx0" brushRef="#br0" timeOffset="115">31436 6156 9480,'-14'0'40,"-1"0"1,1-5 132,0 0 0,0 0 136,0 5 0,-1 0 45,1 0 0,0 7-168,0 2 0,-1 4 146,1 1 1,0 7-368,0 2 0,4 3 224,1-3 0,4 3-373,-4-7 0,5 4 43,0-4 1,2-5-291,2-4 1,6-7 98,4 2 0,4-4-117,5-1 0,2-3-12,2-6 0,4-1 156,-3-9 1,-4-1 243,-1 1 0,-3 0 8,-2 5 1,1-1 11,-1 1 0,0 0 113,0 0 0,-4 1 262,-1 4 0,-6-4 228,2 4-273,3 2 1,-6-1 571,2 4-318,-2 2-226,-2-4 1,-2 12-13,-2 4 0,-9 8-340,-6 6 0,-5 8 69,5 1 0,-6 2-137,1-2 0,4-3 210,1 3 1,5-9-88,4-5-394,4-4 0,7-2 40,4-3 1,5-6-224,9-8 0,1 0 228,4-5 0,1-1 77,-6-4 1,0 5 127,-5-1 0,1 6-18,-1-6 0,0 7-95,0-2 301,0 4 1,-4 2 14,-1 4 1,-5 3 73,0 6 0,-2 0 209,-2 0 1,-2 1-31,-2-1 1,-4 6-148,-7 4 1,1 3-149,0 1 0,1-4-306,4 0 340,3-7 0,-1 4 0,-1-7 0</inkml:trace>
  <inkml:trace contextRef="#ctx0" brushRef="#br0" timeOffset="116">32061 6070 11896,'-20'0'-40,"4"0"-218,-3 0 1,3 7 463,2 2 1,5 5 642,-1 5 0,2 3-239,-1 7 1,1 7-362,3 7 0,4 1-112,-4 8 1,3-4 197,2 4 0,0-5-461,0 5 0,7-12 43,2-2 0,4-13-599,1-6 1,0-5 411,0-4 0,7-10 0,1-8 0</inkml:trace>
  <inkml:trace contextRef="#ctx0" brushRef="#br0" timeOffset="117">32019 5999 10888,'-14'-36'815,"-1"3"-887,1 3 99,0 8 114,0 1 142,-1 13-541,8-4 0,7 10 340,9-3 1,10 4-232,5 1 1,7 4-81,2 1 1,7 0-23,-2-5 0,-2 0 153,2 0 0,-5 0 1,5 0 1,-1 2 2,0 2 1,-2-1 27,-6 7 1,-2-1-238,-4 6 1,3-1 191,-8 0 0,-3 5 409,-6 0 0,-6 6 100,2-1 0,-3 3 183,-2 1 0,0 1-149,0-1 1,0 0 130,0 1 1,-5 4-158,0 0 0,0 2-33,5-2 0,0-1-377,0 6 0,0-5 9,0 5 0,0-7-204,0 3 1,0-6-247,0-4 0,2 1-707,3-6 1123,-4 0 0,6-5 1,-7 0-1</inkml:trace>
  <inkml:trace contextRef="#ctx0" brushRef="#br0" timeOffset="118">32047 6625 10523,'-22'-6'-711,"8"4"673,8-4 0,7 6 264,4 0 1,8 0-26,5 0 1,9 1-136,2 4 1,-1-2-30,5 7 1,4-3 10,1 3 0,-2 1-33,2-6 0,-7 4-463,3-4 0,-4 0 288,-2-5 0,-4-2-745,0-3 0,-9 1 1011,0-11 1,-1 4 0,-6-9 0</inkml:trace>
  <inkml:trace contextRef="#ctx0" brushRef="#br0" timeOffset="119">32275 5971 10523,'0'-14'1726,"-2"6"-1945,-3 3 1,2 5 298,-6 5 1,-1 3 129,-4 6 1,5 2 79,-1 3 1,2 4-185,-1 11 1,-4-3 154,4 7 1,1-6 34,-2 1 0,5-3-162,-4-2 1,6-1-132,-2-3 0,4-8-333,1-7 119,0 1 1,6-3-411,3-2 1,4-5 41,1-5 1,2-7 298,3-7 1,-3-2 129,3 2 0,-4-1 82,0-4 1,-1 4 53,0 5 0,0 1-12,1 0 1,-8 4 383,-2 1-61,3 6 0,-6-5 833,2 3-756,-2 4 0,-2-4-240,0 10 1,-6 4 35,-4 10 0,-2-2-30,-3 7 1,1 0 81,0 4 1,0-4-79,-1 0 0,6-7-253,0 2 59,5 3 1,-2-6-608,6 3 551,0-10 1,6-2-678,4-7 1,2 0 387,3 0 1,-1-5 107,0 0 1,5-4 151,0 4 0,0 0-417,-5 5 369,0 0 0,1 0-116,-1 0 0,-5 0 517,1 0 1,-7 6 415,2 4 0,-2 3-58,2 1 0,-4 0-300,4 0 0,-8 5 70,-2 0 0,-6 5-106,2-5 0,1 5-227,-2-6 1,7 1-915,-2-4 1042,-3-1 1,0 0 0,-6 0-1</inkml:trace>
  <inkml:trace contextRef="#ctx0" brushRef="#br0" timeOffset="120">31322 5985 12705,'-35'8'1011,"1"5"-1050,-4-4 1,-2 5 137,7 5 1,-5 8 320,5 6 0,-5 7-15,5-2 1,0 1-56,4-1 1,7 0-44,3-10 0,5 2 332,4-11 0,7-1-584,13-9 1,10-2-598,14-7 1,7-7 321,1-2 0,2-9-34,9-1 1,-3 1-476,2 3 1,2 1 375,-7 0 0,1 0-49,-6-1 1,-5 1-54,-4 0 0,-8 5 255,-1-1 0,-11 5 738,1-4-311,-9 6 0,-5-4 269,-10 7 1,-3 2-28,-1 3 0,-5 3 74,0 6 1,-4 0-201,4 0 0,0 0-156,4 1 0,6-3 57,-1-2 1,7 2-203,-1-2 0,4 1-423,4-2 0,6 4-103,9-3 1,3-4-197,6-1 1,-1-4-559,-3-1 1064,3 0 0,-5 0 0,6 0 0</inkml:trace>
  <inkml:trace contextRef="#ctx0" brushRef="#br0" timeOffset="121">31692 6369 12423,'14'0'-2255,"-1"2"1944,-4 2 0,-3-1 1620,-6 7 0,0 4-55,0 5 1,-6 5-262,-3-5 1,-4 6-447,-1-1 0,0 1 248,-1-1-223,1-4-235,6-6-264,2-6 1,6-14-1,0-10 1</inkml:trace>
  <inkml:trace contextRef="#ctx0" brushRef="#br0" timeOffset="122">16635 7421 14460,'27'-21'56,"-2"6"-277,13-4 0,-5 4-60,5 6 1,7 1 201,7 3 0,11 4-372,8-4 1,10 3-134,-35 2 1,2 0 0,0 0-1,1 0 404,5 1 0,1-2 0,0-1 1,0 0 27,4 0 0,1-1 1,1-2-1,1-1-19,4 1 1,1 0 0,-5-1 0,-1 0 53,1-1 1,-1 0 0,-2 0 0,-1-1 4,-1 1 0,0 0 1,-6 2-1,-1 1 12,-2-1 0,-1 0 0,-5 1 0,-1 0 36,30-5 1,-11-2-92,-22 6 0,-9 0 44,-10 5 0,-11 0 20,-8 0 0,-19-4 11,-14-1 0,-15 0 2,-9 5 0,-17 0 37,32 0 0,-1 0 0,-7 1 0,0 0 55,1 1 1,-1 0 0,-5 2 0,1 0-20,0 3 0,-1 1 1,-6-1-1,0 0-248,-1 0 1,1 0 0,0 0 0,0 2 251,6 0 1,1 1-1,0-2 1,1-1-25,0 3 1,2-1-1,3 0 1,2-2-140,1 1 1,0-2-1,-29 2 132,12-3 0,12 1-1,7-1 0,8 0 326,12-5 111,9 0 1,10 0-319,14 0 1,7-5 535,16 0 1,10-4-538,9 4 1,10-4-55,4 4 1,12 0-113,-36 5 0,1 0 0,-2 0 1,0 0 84,4 0 0,0 0 0,-2 0 0,1 0-14,5 0 0,1 0 1,-1 0-1,-1 0-17,4 0 1,0 0 0,1 0 0,0 0 27,-1 1 1,0-2-1,-1-1 1,-1-2-14,0-1 1,0 0-1,-3 2 1,-1-1 12,2-1 1,-1 0 0,-4 1-1,-2 0-13,25-5 1,-9-2-3,-10 6 0,-15-1-14,-9 1 23,-12 3 1,-14-4-4,-16 6 1,-15 2-164,-19 2 0,-14 1 156,-9 9 0,29-8 0,-3-1-324,-3 4 1,-3 1 0,-2 1-1,-2-1 334,-4-1 1,0 1 0,-4 2 0,0 1 0,-3-1 1,0 0 0,2-2-1,0 0-155,-2 0 0,0-1 0,2-1 0,-1 0 190,-1-1 0,0 0 0,6 0 0,2-1-14,3-1 0,2-1 0,4 2 0,2-1-43,6-2 1,2-1 0,2 1-1,2-1 301,-27-2 0,12 0-123,12 0 1,13 0-86,11 0 555,10 0 1,23 0-885,19 0 0,23 0 98,19 0 0,-31 0 1,1 0 280,8 0 0,3 0 0,1-1 0,1 0-163,5-1 0,2 0 0,6-2 0,2 0-327,0-3 1,1-1-1,5 1 1,1 0 326,-26 2 1,0 0 0,-1 1 0,24-1-1,0 0 17,-24 2 1,1 0 0,0 0 0,0 0 0,1 0-1,0 0 29,0-2 0,1 0 0,-1 0 0,0 2 0,0 1 0,-1-1 0,24 0 0,-1-1 0</inkml:trace>
  <inkml:trace contextRef="#ctx0" brushRef="#br0" timeOffset="123">31407 6255 11059,'7'-22'-604,"1"-3"-440,6 6 1,-1-2 857,-4 2 0,4 4 59,-4-4 1,8 3 166,2 2 0,0-1-4,-4 1 0,-3 0 182,-2 0 1,1 0-132,-6-1 0,-1 6 192,-4-1 0,-1 7-214,-4-2 1,-5 4 59,-8 1 0,-9 6 107,-7 4 0,-11 9-71,-3 4 1,-1-1-8,-3 2 1,6 0 26,-1 4 1,11-4-160,7 0 1,7-7 122,8 2 0,6-3-216,3-2 0,5 0-144,5 0 1,9-4-100,10-1 1,9-5 186,5 0 0,3-2-215,2-2 0,-1 0 232,1 0 0,-7 0-6,-2 0 1,-11 0 119,-4 0-89,-3 0 361,-2 0 1,-8 0-124,-6 0 1,-7 1 172,-12 4 0,-3-2-23,-7 7 0,-4-1 4,0 6 1,-5-1-130,5 0 1,1-1 14,8-4 1,4 4-174,6-4 0,1-1 108,3 2 1,4-1-540,6 5 0,8 2-105,6 3 0,12-3 42,7 3 0,5-5 181,-5-5 0,6 3-124,-1-8 1,-3 1 302,-2-5 1,-9 0 23,-5 0 1,-3 0 523,-2 0-53,-6 0 256,-2 0-290,-25 0 0,6 6 118,-15 4 0,-2 2-190,-3 3 1,0-1 48,4 0 1,1 5-113,-1 0 0,7 2 6,3-3 1,10 0-60,4 6 0,3-2-219,2 1 1,8 3 13,7-7 1,18 6 0,11-3 0</inkml:trace>
  <inkml:trace contextRef="#ctx0" brushRef="#br0" timeOffset="124">32218 5928 17999,'6'-14'-1650,"-4"-7"1,9 6 67,-6-4 688,-1 9 817,-4 4-155,0 6 0,-3 2 621,-6 2 1,-1 6-47,-9 9 1,-3 1-367,-2 4 0,-2 8 307,-3-4 1,1-1-156,-1-4 1,7 1 113,3 5 0,3-7-264,2-3 1,6-4 213,4 0 0,4-1-905,4 0 0,12-4 327,12-1 0,7-6 63,8 2 1,-5-3 148,0-2 1,-2 0 189,2 0 1,1-2 101,-5-3 1,-8 4 33,-7-4 0,-4 2 540,-6-2-187,4 3 1,-13-4-358,0 6 1,-13 2 321,-11 2 0,-2 4-26,-3 7 1,-4 0-102,0 4 0,-5-1-106,5 5 0,-5-5-80,5 1 0,6-3-152,8-2 1,9 0-616,6 0 1,2 2 457,2 3 0,11-3-837,3 3 0,15-4 241,-1 0 0,4-1 49,-4 0 1,5-6 450,1-3 1,-1-4 31,-5-1 0,-1-1 94,-3-4 0,-4 2 158,-6-7 0,-1 6 1012,-3-6-611,-4 7 1,-8-8-114,-2 6 0,-9 0 135,-6 5 1,-5 2 44,5 3 0,-4 1-327,4 4 0,0 2-257,4-2 0,3 4 24,2 5-60,4-3 0,0 11 1,-2-5-1</inkml:trace>
  <inkml:trace contextRef="#ctx0" brushRef="#br0" timeOffset="125">30952 6710 11426,'-7'0'-2438,"11"0"2429,11 0 0,2 2 19,-3 2 0,2 0-5,3 5 1,-3-4 91,3 4 1,-2-1-87,2 2 0,-2 2-10,7-2 1,-5 2-27,5 3 1,-1-6-18,6 1 0,-5-7 15,-1 2 0,1-4 32,4-1 0,1 0 25,-1 0 0,-4-6 28,0-4 1,-2-4 10,1-5 1,3-3-42,-7-6 0,4-1-165,-4 1 0,0-1 58,-5 1 0,1-5 17,-1 0 0,-6-5-40,-3 4 1,-2-3-12,1 3 1,-2-4-47,3 5 0,-5-5 32,-5 5 0,2-5 22,-7 5 0,6-5-7,-6 5 1,2-5 18,-1 5 0,-4 0-2,4 4 1,-9 2 68,-1 4 1,-1 2 70,1 7 0,-3 5 58,-7-1 0,4 7 45,-3-2 1,2 4 34,-7 1 0,3 4 131,2 1 0,-1 6-82,1-1 1,4 4 50,0 5 0,7-2-133,-2 7 0,5-5-64,4 4 0,-1 6-118,7 4 0,-1 5-56,5-5 1,0 10-58,0-5 1,0 12-49,0-2 1,1-1-106,4 0 0,-2-2 143,7-3 0,-5-5-5,4-4 1,5-3 54,5-2 0,2-6 72,-2-3 0,1-4 75,4-6 0,3-3 62,-4-6 1,4 0 44,2 0 1,-1-6 56,1-3 0,-1-4-98,1-1 1,-1-7 43,0-3 0,-5-2-157,-5-3 1,-2-4 28,-2 0 0,-6-5-74,-3 5 0,-3-10-62,-2 5 0,-7-6-44,-2 6 1,-4-3-40,-1-2 1,-2 7 39,-3 3 0,3 4 189,-2 6 0,0 4-4,-1 9 1,2 4 57,-7 6 0,0 2 74,-4 2 1,0 6-43,-1 9 0,-4 3 93,0 6 0,-2 2 1,2 3 0,3 4-57,-3 5 0,3 1-37,1 0 0,7-2-127,3-3 1,10 1-51,4-6 1,3 5-133,2-5 1,7 1 27,2-6 0,4-1-105,1-3 0,5 1 136,0-6 0,6-2 55,-1-7 1,-2 1 54,2-7 0,1 1 51,8-5 0,-3-5-2,3 1 1,-3-12 89,-1 2 1,4-10-171,0 0 0,0-3 138,-4-1 0,-6-5-63,1 0 1,-6-7-25,0 2 0,-3 2-47,-6-2 1,-3 0-46,-6-4 0,0 4-28,0 0 1,-3 6 103,-6-1 0,-1 5-69,-9 4 0,-1 3 157,1 7 0,-6 5-32,1-1 0,-3 7 39,-1-2 1,-6 10 44,1 4 1,0 6 25,5 4 1,-1 3-18,1 6 0,1 1-1,3-1 0,-1 2-64,6 3 1,2-3-30,7 3 1,-1 2-102,6-2 0,1 5-62,4-5 1,1 1-74,4-6 1,8-6 27,6-3 1,6-3 75,-1-2 0,7-6 73,2-3 1,7-4 34,-2-1 1,1-1-52,-1-4 1,3-9 135,-3-10 0,-3-3-119,-2-1 0,-3-2 94,-2-3 1,-5 3-27,-4-4 0,-10 0-72,-4 0 0,-5-3-94,-5 3 0,-3 1 1,-6 5 1,-7 1 231,-2 3 0,-4 1 54,-2 8 0,1 0-69,0 10 1,-1 0 16,1 5 1,-6 2 57,1 2 0,-1 6-7,0 9 0,9 3 8,-3 6 0,4 1-117,0-1 0,4 5-52,6 1 0,6 3-279,3-3 1,3 5-122,2-1 0,7-2 10,2 2 1,12-6 321,7 1 0,7-3 1,7-2-1</inkml:trace>
  <inkml:trace contextRef="#ctx0" brushRef="#br0" timeOffset="126">31137 6938 13772,'0'-15'-2425,"0"1"1507,0 6 506,0 2 1,-1 6 612,-4 0 1,-3 6 26,-6 4 1,0 7-56,-1 2 0,1 0-41,0-5 1,-5 5-43,0 0 1,0 5 151,5-5 0,-5 6-72,0-1 1,-6-2 48,1 2 1,-4-1-191,-6 6 1,-7 4-8,-6 0 0,-12 7 73,3-3 0,-4 0-363,3 1 1,-2 0 261,-2 4 1,1-4-357,-7 0 1,1-6 421,-5 1 1,-2-2-47,36-14 1,-2 0-1,0-2 1,-1 0-36,-2 1 1,-1 1-1,-2 0 1,-2 1-27,0-2 1,0 1 0,-3 0 0,0-1 8,-2-1 0,0-2 0,-1 1 1,0-1-280,-1-1 0,-1 0 0,-1-1 0,0-2 269,1-1 1,1-1 0,-1 0 0,-1 0-41,2 0 1,-1 0-1,0-2 1,0-2 67,2 0 1,1-1 0,-1-1 0,1-1-232,-1 0 0,1 0 1,1 2-1,0 1 262,-4-1 1,1 1 0,4 0 0,0 0-28,-2 0 1,0-1 0,3-1 0,0 1 0,-3 2 1,0 1 0,1 0 0,1 0-5,0 2 1,0 0 0,0 0-1,0 0 14,1 0 1,-1 1 0,0-1 0,0 0-2,1 0 1,-1 0 0,0 0 0,0 0 30,0 0 1,1 0-1,4 0 1,1 1-28,1-1 0,1 0 0,-34 1 49,0-3 0,10 1 137,4-1 0,6-1-131,3-4 1,9 0 255,6 0 1,11 0-336,-1 0 0,9 0 1020,0 0-1522,10 0 997,2 0-657,7 0 0,7 0 249,2 0 1,10 0-134,5 0 1,3-4 43,1-1 1,0-6 23,1 1 0,3 2-29,-4-1 1,4 1 17,-9-1 0,-1-3-23,2 8 1,-7-7 49,2 1 1,-3-1 32,-2 2 0,1-9-44,-1 4 1,-3-5-58,3 0 0,-3 2-25,8-7 0,-3 0-8,-2-4 1,0 0-16,1-1 0,4 1 52,-1-1 1,1 1 86,-4-1 1,-1 1-117,0 0 0,-1 1 266,-4 3-106,-2 3-27,-7 7-138,0 6 1,-7 4 151,-2 8 1,-5 4 68,-5 6 1,-4 7-19,-5 3 0,-5 3 138,0 1 0,-7 5-119,2 0 0,-3 7 38,-1-2 0,0 3-55,5 1 1,-3-1 50,7-3 0,4-3-133,6-6 0,7-3-81,2-2 1,1 1-38,8-6 0,1 0-186,4-4 0,6-1-64,3 0 1,10-1 211,5-4 1,9-1 52,5-3 0,5-4 13,4 4 1,4-3-234,6-2 1,-1 6 28,1 3 0,0 4 1,0 1-1</inkml:trace>
  <inkml:trace contextRef="#ctx0" brushRef="#br0" timeOffset="127">24327 7762 9356,'0'-22'-1336,"0"3"1016,0 10 1,-5 4 204,1 10 0,-3 10 176,2 14 1,-2 7 27,-8 12 0,1-3 3,0 8 1,4 3 12,1 6 0,6 0-310,-2-6 0,3 1 165,2 0 0,2-6-180,3-4 1,3-9 85,6-5 1,5-3-11,0-1 1,0-9-7,-5-6 0,0-6-414,0-8 564,-6 0 0,5-19 0,-5-4 0</inkml:trace>
  <inkml:trace contextRef="#ctx0" brushRef="#br0" timeOffset="128">24256 7833 8476,'-10'-42'-95,"1"-1"0,6 7-40,-2 2 1,5 4 217,5 2 0,7 1-86,7 3 1,8 4-209,2 6 1,5 1 144,9 4 0,8-2-41,6 6 0,1-2 29,8 3 0,1 2-163,4-3 0,1 4 253,4 1 1,-34 0 0,0 0-195,3 0 1,0 0 0,0 0 0,-2 0 139,38 0 1,-40 2 0,-1 2-5,31 6 0,-3 2-264,-11 2 1,-2 5 285,-3 0 0,2 0-74,-7-4 1,0-3 91,-4-2 1,-5 1 196,0-7 0,-6 1-200,1-5 0,-3 2 329,-2 3 0,-1-4-295,-3 4 0,-4 3 274,-6 1 0,-1-1-139,-3 2 0,-4 5-32,-6 9 0,0 3 128,0 1 1,-2 2-57,-2 4 1,-3 2-55,-2 7 1,-4-1-112,4 1 1,1-1-18,-2 1 1,1 1 1,-5 4 0,4-6-23,1 1 0,-1 0-324,-4-5 1,0 3 114,-1 1 1,4-4-237,-3 0 0,3-6 448,-8 1 0,-3-3 0,0-2 0</inkml:trace>
  <inkml:trace contextRef="#ctx0" brushRef="#br0" timeOffset="129">24299 8615 9243,'-8'-22'-408,"3"3"0,5 5 431,5 4 0,-1-1-112,11 7 1,4-1-49,14 5 1,3 0 215,7 0 0,10 5-233,4-1 1,10 7 29,-1-1 1,5-4-295,5-1 1,5-3 427,-37-2 1,2 0 0,0-1 0,1 0-255,2-1 0,1-1 0,2 0 0,1 0 197,-1-1 1,0-2 0,-4 0 0,-1 0-8,-2 1 1,0 0 0,32-1-243,-36 3 1,-1 1 0,20-1-85,-13-2 380,-9 4 0,-8-6 0,-6 7 0,-7 0 0</inkml:trace>
  <inkml:trace contextRef="#ctx0" brushRef="#br0" timeOffset="130">24754 7847 8559,'0'-7'-1929,"4"2"1929,1 10 0,0 7-84,-5 7 0,0 11 177,0-1 1,0 10 39,0 4 1,0 1 123,0 8 1,0-5-150,0 6 0,1-3-66,4 2 0,-3-7-169,2-8 1,4-5 56,2 1 1,2-4-172,3-6 0,0-4 84,4-9 0,-3 1 23,3-6 0,-1-2-54,0-8 188,-2-9 0,11-8 0,-5-7 0</inkml:trace>
  <inkml:trace contextRef="#ctx0" brushRef="#br0" timeOffset="131">25137 7720 8437,'10'-7'0,"-1"-2"0,-4-2-161,5 1 106,-7 4 0,5 19-125,-4 5 0,0 14 238,5 6 0,-1 9 62,1 5 0,4 4-33,-3 1 0,-3 6-272,3 3 1,-2 4 37,1 1 0,4-2 159,-4-2 1,-1-3-396,2-2 0,-2-8 40,1 3 0,2-16 343,-6-3 0,6-7 0,-3-2 0</inkml:trace>
  <inkml:trace contextRef="#ctx0" brushRef="#br0" timeOffset="132">24626 7762 8540,'-15'0'-168,"1"0"0,0 2 77,0 2 0,-2 11-49,-3 8 0,2 4 124,-7 2 1,6 1-135,0 3 0,2-3 134,2 3 1,1-3-98,3-2 0,-1-4-139,7 0 229,-1-7 1,5 4-111,0-7 1,6-6 52,4-3 0,9-4-7,4-1 1,4-6-6,2-4 0,-1-1-17,0 2 1,1-4 90,-1 4 1,-1 1-6,-3-2 0,-8 6 140,-7-6-154,-6 7 1,2-3 255,-10 6 1,-3 0-85,-6 0 1,-6 1 42,-4 4 1,-3 3-25,-1 6 0,4 5 23,0 0 1,1 2-128,-6-2 0,12-4-13,3 4 1,9 2-189,0-2 0,7 0 70,7-5 0,7 0 104,12 0 0,6-4-169,-1-1 1,5-5-208,-5 0 1,0 3 155,-5-3 0,-1 1 197,-3-5 0,-8 0-84,-7 0 84,-6 0 0,2 2 188,-10 2 1,-4-2-52,-10 3 1,-3-2 150,-7 2 0,1 1-71,0 3 1,4 4-165,0-4 1,2 4-21,-2 1 1,9 2-165,5 3 1,9-3-456,1 3 586,6-3 0,14-8 0,2-2 0</inkml:trace>
  <inkml:trace contextRef="#ctx0" brushRef="#br0" timeOffset="133">25166 7691 8520,'-21'-11'-666,"-2"-3"0,-3 3 529,3 6 0,-4 5 162,3 5 1,-3 9 180,-1 10 0,4 3-91,0 1 1,1 5-61,-6 0 0,7 0-55,3-4 1,10-1-14,4 1 1,3-7 9,2-3 1,8-3-110,7-2 1,5-2-3,8-2 1,6-4 105,-1-6 0,9 0-246,-4 0 1,5 0 89,-10 0 0,0 0 60,-4 0 0,-7 0 42,-3 0 211,-3 0-86,-8-6 1,-8 4 229,-10-2 0,-9 2 11,-5 2 0,-7 5-103,-2 0 1,0 6-26,4-2 0,1 4-38,-1 1 0,7 0-151,3 0 1,5 1-78,4-1 0,4 0-221,6 0 0,10-4 185,9-1 1,7-4-148,12 4 0,8-5 169,-3 0 1,3 3-155,-4-3 0,-5 6 168,-4-5 0,-10 4 27,-4-4 1,-4 6 98,-6-2 0,-3-1 15,-6 2 1,-7-1 248,-8 5 1,0-4-114,-9-1 0,-1 1 140,-9 4 0,3 0-116,-7 0 1,6 2-92,-1 3 1,3-3-305,2 3 1,6-3 101,3-2 0,9 5-140,5 0 1,5 0 221,5-5 0,9 0 0,8 1 0</inkml:trace>
  <inkml:trace contextRef="#ctx0" brushRef="#br0" timeOffset="134">25663 7776 9400,'-15'-22'-896,"-4"3"1,-3 10 433,-7 4 0,5 5 508,1 5 1,-1 9-35,-4 10 0,-1 3 329,1 1 0,6 0-196,3 1 1,4-5-144,6-1 1,3-5-217,6 1 0,12-4 169,7 0 0,7-3-123,2-2 1,0 1 86,1-6 1,4-1-64,0-4 0,0 0 56,-4 0 1,-1-1 5,1-4 1,-2-1 153,-4-4 1,-2-2-104,-7 2 1,-6 2 590,-3-1-372,3-1 0,-13 2 65,0 4 1,-6 2-34,-3 2 0,-7 2-139,-2 2 0,-4 9 15,-2 6 1,1 1-36,-1-1 0,7-3-188,3 3 1,10-3 86,4-2-165,4 0 1,12-1 44,3-4 0,11-2-32,3-7 1,1 0 41,4 0 0,2 0 36,-2 0 0,-1 0 86,-9 0 30,4 0 1,-11 0 35,3 0 1,-10 1-87,-4 4 1,-6-2 16,-9 7 1,-1-1 10,-13 5 1,-4 2 41,-5 3 1,-7-3 213,2 3 0,4 1 281,0-1 0,6 0-324,4-4 1,5-1-337,10 0 1,3-4-62,6-1 0,1-1 65,4 1 1,9-2-20,10-7 1,9 0 91,5 0 0,-2 0-154,2 0 1,-2 0 204,2 0 0,-5 0-3,-9 0 0,-3 4 24,-7 1 0,-1 1 201,-4-1 1,-3-2 294,-6 7-320,0-7 1,-1 5 62,-4-3 1,-3-2-75,-6 6 0,0-4-171,0 5 0,-5-6-115,0 6 0,0 1-207,4 8 1,1-3 47,0 2 1,0-2-172,0-1 0,-1-8 445,1-2 0,0 3 0,0 0 0</inkml:trace>
  <inkml:trace contextRef="#ctx0" brushRef="#br0" timeOffset="135">25777 7776 8411,'-19'-6'-306,"0"-3"0,0 2-504,5 3 1,-5 2 814,0 2 0,-1 8 16,1 6 1,3 8 231,-3 11 0,8-3-159,1 4 0,7-6-14,-1-4 0,4 1-147,4-6 1,4 3 124,6-8 1,7 4-102,3-9 0,2-1 90,3 1 1,4-5-152,0 0 1,5-2 12,-5-2 1,5 0-43,-5 0 0,1 0 79,-6 0 0,-1 0 51,-3 0 1,-9 0 5,-5 0 1,-9 5 145,-1-1 1,-7 7-116,-12-1 0,-10 1 156,-9-2 1,2 4-43,-2-3 0,2 2 204,-2 2 0,3 1-90,7-1 0,5-1-124,4-4 1,5-1-254,5-3 0,4-2-9,10 6 1,11-4-104,12 4 0,7-5 47,7 0 0,6 0-175,-1 0 1,5-2 133,-4 3 1,4-4 35,-5-1 1,-4 0 207,-5 0 0,-11 0-160,1 0 0,-14 0 438,1 0-238,-11 0 1,-5 0 384,-14 0 1,-5 2-131,-8 2 0,-2 0 51,-4 5 1,3-4-221,-7 4 0,6-4-63,-1 5 1,9-1-934,5 5 847,10 0 0,9 7 0,8 1 0</inkml:trace>
  <inkml:trace contextRef="#ctx0" brushRef="#br0" timeOffset="136">24853 7904 9323,'-14'-4'-764,"0"-1"0,-5 0 437,0 5 1,-5 2 313,5 2 1,-1-2 136,1 3 0,1 1 22,-6-1 1,7 4-32,-2-4 0,3 0-2,2-5 0,5 4-95,-1 1 1,5 2 139,-4-3-532,6 4 186,-4 6 0,14-1-8,2-3 0,4-4 151,1-6 1,2 0-4,3 0 1,-3-2 2,3-2 0,-4 2-11,0-3 0,-3 2 209,-2-2 1,-2 4-175,-4-4 1,-2 5 21,3 5 0,-10 3 149,-4 6 1,-7 2 84,-8 3 1,0 3-203,-9 6 1,-2 1-9,2-1 0,0-4-11,5-1 0,5-5-27,5 1 20,2-3 51,8-2 0,16-6-112,15-4 0,12-4-21,13-4 1,5-4-2,4-6 1,3 4 15,-8 1 0,-3 5-123,-1 0 0,-17 2 137,-7 2 0,-8 8-36,-7 6 0,-10 7 113,-14 7 0,-13 7-68,-15 3 1,-1-2 249,-8 2 1,0-6-144,-5 1 0,6-3 45,4-2 1,4-1-119,5-3 0,5-4 6,10-5 1,4-1-67,9 0 1,5-6 62,10-3 0,-3 3 0,4-1 0</inkml:trace>
  <inkml:trace contextRef="#ctx0" brushRef="#br0" timeOffset="137">25393 7634 8486,'-42'-14'-382,"-1"6"-48,0 3 1,1 7 634,-1 7 0,2 7-125,3 13 1,3 4-75,7 0 1,1 0 11,3-4 0,5-1-128,10 0 1,3-4 101,6 0 0,7-7-112,8 2 1,13-8-16,15-1 1,1-7 87,8 2 0,0-2-193,5 2 0,-8-4 81,-6 4 0,-2-4 60,-8-1 0,-11 0 36,-8 0 37,-9 7 0,-6-4-52,-14 6 1,-12 1 77,-10 4 0,-11 2 0,-4 3 0,-2 3 0,2 6 0,-2 1-104,7-1 1,0 1 391,4-1 1,8 1 433,7-1 1,7-4-526,12-1 1,4-1-579,10 2 381,15-3 0,4-7 0,11 0 0</inkml:trace>
  <inkml:trace contextRef="#ctx0" brushRef="#br0" timeOffset="138">25649 7805 8573,'-19'-13'-539,"0"4"1,0-2 459,5 6 0,0-5 77,0 6 0,-2 1 175,-3 7 0,2 6-134,-7 9 0,7-2-51,-2 7 0,3-1 24,2 6 0,6-7-41,3-3 1,3 2-18,2-3 0,8-3-10,6-6 0,9-6-8,10 2 0,3-3-19,7-2 1,-2-2-61,-3-3 1,1 4 100,-6-4 1,1-1 93,-6 1 0,-6 0-96,-3 5 1,-8 0 113,-1 0 58,-7 0 103,-16 7 0,0-1-87,-15 3 0,4 4-13,1-4 0,2 4-151,7 1 0,1 0 8,4 1 0,2-6-386,7 1 275,0-1 0,7 4 61,2-4 0,9-2 42,1-7 0,4 4-54,-4 1 1,5 0 60,-5-5 0,5 0 27,-5 0 0,-5 5-26,-5-1-2,1 7 101,-2-3 1,-4 6-89,-8 1 1,-6 0 144,-9 4 0,2-1 0,-7 5 1,0-4 148,-4 5 1,0-2-207,-1 2 0,2-2 13,4-3 1,2-3-341,7 3 0,6-3 121,3-2 0,5 0-763,5 0 882,3 0 0,12 1 0,2-1 0</inkml:trace>
  <inkml:trace contextRef="#ctx0" brushRef="#br0" timeOffset="139">25720 7819 8536,'-14'-21'-385,"0"-2"0,4 2 153,1 2 1,4 5 562,-4 5 1,4 2-185,-4 7 0,-1 8-88,-4 6 1,-2 9-36,-3 10 1,2-2-12,-7 7 0,7-1-77,-2 0 1,3 0 115,2-4 1,4-3-161,1 3 0,6-4 80,-2-6 0,3 3-210,2-8 0,7 0 72,2-9 0,10 2 46,5-6 0,3 0 36,1-5 1,-1-2-104,-4-2 158,4 2 0,-11-4-126,3 6 251,-9 0 1,-6 0 45,-8 0 1,-6 6 185,-9 3 1,-3 4-147,-6 1 0,4 1 151,0-1 0,7-2-253,-2-2 0,3 2 27,2-2 0,6-2-311,3 1 0,4-4 102,1 5 1,6-6-15,3 6 0,12-7 62,7 2 1,2 1-279,8-1 1,-1 4-2,1-4 0,-4 4 140,-5-4 1,-7 6 110,-3-1 0,-5 2 93,-4 3 1,-7-1 192,-13 0 0,-6 5-74,-12 0 0,-5 5 35,0-5 0,-1 0-81,6-5 1,0 0 113,-1 0 0,5-1-257,1-4 1,5 4-198,-1-4 0,5-1 202,5 2 54,-4-1 0,5 5 0,-6 1 0</inkml:trace>
  <inkml:trace contextRef="#ctx0" brushRef="#br0" timeOffset="140">25592 7876 9873,'-1'-21'-673,"-4"-2"580,3 2 1,-10 2 283,2 10 0,2 2-406,-1 7 0,-5 8 123,-5 6 1,-6 7-55,1 7 1,3 6 33,2-1 0,4 2 64,0-2 1,7 1 28,4 4 1,5 2-161,9-7 1,6 0-125,12-4 1,7-2 27,3-4 0,0 2 24,4-6 1,-4-1 99,5-9 1,-7 2 182,-7-6 0,-7 6-32,-3-1 0,-10-2 225,-4 1 0,-5-1 43,-5 1 0,-4 4 59,-10-4 0,-2-1 10,-3 2 0,-2-1 170,2 6 0,2-3-428,-2-2 0,7 4 141,-2 0 1,3 0-734,2 5 0,1-3 144,4-2 369,-4 7 0,-1-5 0,-8 4 0</inkml:trace>
  <inkml:trace contextRef="#ctx0" brushRef="#br0" timeOffset="141">24995 7862 8963,'-6'-13'-805,"-4"4"0,-2 9 535,-2 9 0,-2 10 308,-3 5 0,-2 3-115,-2 1 1,-4 2 223,3 3 1,4-8-62,1 4 1,4-5-47,6-1 0,3-2-130,6-7 1,6 0 38,3 0 0,10-1-14,5-3 0,9 1-88,5-7 0,3 6 4,2-5 0,4 1 103,1-1 1,-3 1 17,-7 3 0,-5 4 16,-9-3 1,-3 2 0,-7 2 1,-6 1 133,-3-1 1,-15 2 258,-4 3 0,-10-4-34,0 4 0,-1-4 149,2-6 0,-4 4-230,3-4 1,3 4-65,2 1 0,4 0-241,0 0 0,6 1-161,-1-1 0,7 5-798,-1 0 997,8 0 0,4 1 0,6 2 0</inkml:trace>
  <inkml:trace contextRef="#ctx0" brushRef="#br0" timeOffset="142">23872 9553 8473,'0'-22'-1387,"0"7"1590,0 5 1,0 8-26,0 2 0,-2 13-110,-2 11 1,-3 11 28,-2 7 0,-2 7-6,6 8 1,-4 0-77,4 0 0,0 0-8,5-1 1,-1 1-188,-4 0 0,3-5 86,-2 0 1,2-6-297,2 2 0,0-6-1,0-4 391,6-3 0,2-7 0,6 1 0</inkml:trace>
  <inkml:trace contextRef="#ctx0" brushRef="#br0" timeOffset="143">23858 9468 8350,'0'-31'0,"0"2"0,0 4-47,0 11 0,3 6 16,6 3 0,3 3-204,11 2 1,2 2 235,9 3 1,7-2-41,6 6 1,8-1-83,2 2 0,2 1-179,7-6 0,7-1 266,7-4 1,-37 0 0,1 0 51,3 1 1,1-2-1,-2-1 1,1 0-292,3-1 1,0 1-1,1-1 1,0-1 267,1 2 1,1 0-1,1 1 1,1 0 2,6-1 1,1-1 0,-5 2 0,0 1-18,2 0 1,0 0 0,1 0 0,0 0-297,6 0 1,1 0 0,1 0 0,1 0 286,4 0 1,1 0 0,0 0-1,1 0-319,0 0 0,1 0 0,2 0 1,-1 0 292,-1 0 1,0 0 0,1 0 0,1 0 41,0 0 1,0 0 0,-3 0-1,0 1 13,-1 2 1,-1-1 0,1-1 0,1 0-6,-2 1 0,0 0 1,-1 2-1,0-1 5,-1-1 1,0 1 0,-1-1 0,-1 0-1,5-1 1,-1-2 0,-1 1 0,-1 0-98,-2 0 0,-1 0 0,-3 0 0,-1 0 93,-2 0 1,0 0-1,-2 0 1,0 0 0,-1 1 1,0-2-1,0-1 1,-1 0 4,-5-1 0,-2 1 1,2-1-1,0-1 9,0 2 1,-1 0-1,-2-1 1,1-1-3,1 0 1,0-1-1,1-1 1,0-1 17,-1 2 1,0 1-1,3 0 1,-1 0 4,-2-1 0,0 0 0,3 4 0,-1-1-33,-1 0 0,-1 0 0,-4 0 0,0 2 4,-5-1 1,-1 2-1,37 5 247,-8 4 1,-6 2-409,-3 3 0,-10 4 822,-5 0 0,-9-1-683,-5-3 1,-4-1 520,-6 0 1,-2 0-552,-7 1 1,0-6 474,1 1 1,-6-6-486,1 6 1,-3-6 256,3 6 1,1-1 260,-6 6 1,-1 0-187,-4 4 1,0 4 163,0 5 0,0 7-133,0 3 1,-6 3-229,-3 1 1,-4 1-24,-1 0 1,4-1-175,1 1 1,-1 0-65,-4-1 0,6 6-644,4-1 681,2 0 1,2-4 0,0 0 0</inkml:trace>
  <inkml:trace contextRef="#ctx0" brushRef="#br0" timeOffset="144">24171 10463 8154,'0'-9'-1221,"0"-1"993,0 7 0,6-5 279,3 4 1,4 2 4,1-3 1,2 2-5,3-2 1,-2 4-96,7-4 0,-2-1 86,2 1 1,1 0-57,-6 5 1,6 0 5,-1 0 0,1 0-4,-1 0 1,5 0 3,-1 0 0,2 0-13,8 0 1,0 0 48,4 0 1,3 0-1,2 0 1,-1-5 21,6 1 1,6-1-197,9 5 1,2 0 200,2 0 0,0-5-305,1 1 1,-1-1 302,0 5 0,-5 0-75,0 0 1,1 1-5,4 4 0,0-3 5,0 2 0,0 3-107,0-3 0,8 1 91,-36-4 1,0-2-1,0 1 1,0 0 24,5 0 1,-1 0 0,-1 0-1,0 0 5,4 0 1,-1 0-1,-1 0 1,-1 0-220,3 0 0,0 0 0,0 0 1,-1 0 222,-1 0 0,-1 0 0,0 0 1,-1 0 5,2 0 0,-1 0 1,-6 0-1,0 0-212,40 0 1,-2 5 236,-3 0 1,-1 1 11,-4-1 0,2-4-21,3 4 0,-3 1-12,2-1 1,4 0-12,2-5 1,-39 0-1,0 0 7,0 0 1,1 0-1,0 2 1,1 1-5,1-1 0,0 0 0,-5 1 0,1-1-2,39-2 0,-1 0-3,-3 0 0,-2 0-2,-8 0 0,-2 5 2,-7 0 1,-2-1 117,-3-4 1,2 5-117,-7 0 1,7 0 27,-2-5 1,8 0 86,2 0 1,7 0-99,2 0 1,2 0 115,7 0 1,-5 4-119,0 1 1,3 0 22,-2-5 0,3 0 4,-8 0 0,1 0 7,-10 0 1,-5 0 213,-5 0 1,-11 0-216,2 0 0,-10 0-96,0 0 0,-9 1-378,-5 4 429,-3-3 0,-2 10 0,0-4 0</inkml:trace>
  <inkml:trace contextRef="#ctx0" brushRef="#br0" timeOffset="145">31379 8885 11412,'-35'-6'-869,"10"-7"450,-3-6 0,10 0 401,4 5 44,0 6 0,14 0 367,0 4 0,12 2-198,12-3 0,11 4-85,7 1 0,3 1-81,7 4 0,-6-2 20,1 7 1,-4-1-250,-5 5 1,1 1 141,-6-1 1,0 0-311,-4 0 1,-7-1-423,-3-4-295,3 4 1035,-6-11 1,4 10 0,-5-4 0</inkml:trace>
  <inkml:trace contextRef="#ctx0" brushRef="#br0" timeOffset="146">31663 8544 10968,'0'-14'-316,"0"6"0,0 3 255,0 10 0,-6 4 327,-3 10 0,-4 10 39,-1 9 0,-1 4-173,1 6 0,-5 7-60,0 7 0,0-5 26,5-5 1,2-2 25,2 2 1,4 2-440,6-7 1,8-4-158,6-5 0,2-8-173,7-2 0,1-1-323,4-8 900,7-6 0,2 0 0,5-6 0</inkml:trace>
  <inkml:trace contextRef="#ctx0" brushRef="#br0" timeOffset="147">32104 9170 11412,'22'-21'1269,"-3"-1"-1596,-9-6 0,-4 4 141,-6 0 1,-2 5 20,-2-5 0,-9 6 8,-6-6 0,-5 5 99,5-5 0,-4 7 155,4-2 0,-5 9 183,5 6 0,-5 2-315,5 2 1,-4 6 61,4 4 0,-6 10 33,1 9 0,-1 1 103,1 8 1,3 0-55,7 4 1,1-5 47,4-4 0,3-3-195,6-2 1,1-1-105,4-3 0,4-4-341,10-5 0,4-8 166,5-2 0,2-5-3,3-5 1,-3-7 183,3-7 1,2-11 79,-2 1 0,0-2 186,-4 2 0,-2-1 1,-4-3 1,-2 5 6,-7-1 0,-1 2 481,-4 9 199,-2-1-375,-7 11-344,-7 1 0,-5 14 97,-7 2 0,0 9-93,5 0 0,-1 6-132,1-5 0,5 2 12,-1-2 0,7-2-214,-2 7 0,5-7 48,5 2 1,0-3-182,9-2 1,-1-1 185,10-4 1,-4 2-311,5-6 0,-5 0 14,5-5 0,-1-7 220,6-2 1,-2-5 316,-4-5 0,4 1-18,-3-5 0,-4 4 238,-1-5 0,-3 0-79,-2-4 0,-6 6 92,-3 3 0,-3 3-143,-2 2 1,-7 1-171,-2 4 1,-4 2 24,-1 7 1,-5 0-95,0 0 0,0 7 114,5 2 0,1 4 4,4 1 0,-2 2 30,6 3 1,0-2 4,5 7 1,0 0 28,0 4 1,5 0 85,0 1 1,6-2-130,-2-4 0,4 3-118,1-7 1,-4 0-51,-1-5 0,-4 0-452,4 0 3,-6-6 211,4-2 0,-9-6 197,-3 0 0,-3 0-249,-6 0 1,0-1 166,0-4 0,4-3 203,1-6 1,6-7 107,-2-2 0,3-6-11,2-4 1,8-3 119,6-7 1,12-6 52,7-3 1,11-5-321,-1-4 1,-18 29-1,0 0 151,-1-1 1,0 0-1,2-1 1,0 0 115,21-27 1,-1 1 47,-8 7 0,-5 12 63,-9 13 0,-4 6 552,-5 8-658,-7 6 1,-2 8-116,-6 9 1,-6 15 116,-4 4 0,-7 12 167,-2 2 1,-2 7-195,2 8 1,-3 5 65,-6-1 1,1 1-142,3-5 0,-1-7-20,6-2 0,-5-1-283,5-4 0,0 1 397,5-11 0,1-1-285,4-8 0,1-4-474,3-6-298,4 1 587,-6-8 0,9-3 405,3-14 0,4-6-199,10-12 1,-1-5-12,5 0 0,-4-1 210,5 6 1,-5 6-66,5 3 1,-7 5 47,2 4 0,1 4-98,-1 6 0,7 3-69,-3 6 0,4 1-209,2 9 0,-3-2 10,-2 2 0,-3-3-81,-7 3 1,-1-8-243,-4-1 372,-3-1 1,-17 4 223,-3-4 1,-11 2-38,-4-6 1,-1 0 68,-8-5 0,7 0 34,-2 0 0,-2-2 95,2-3 1,4 2 126,6-6 0,5 4 257,-1-4-27,10 5 0,4 4-613,10 10 1,4 14 35,10 4 1,11 11-141,13 4 0,1 0 62,8 4 1,7-1-166,-27-22 0,2-1 0,3-2 0,2-1 228,1 5 0,0-2 68,2-6 0,0 1 0,1 7 0,0 0 0,-1-5 0,1-2 0,-1 0 0,1-1 0,0-1 0,-1-1 0</inkml:trace>
  <inkml:trace contextRef="#ctx0" brushRef="#br0" timeOffset="148">23829 10947 15289,'-14'0'-919,"0"0"-687,0 0 1456,0 0 1,4 0 95,1 0 0,4 0 165,-5 0-131,7 0 1,-8 6 370,6 3 0,-4 12 40,4 7 1,-6 2-22,2 8 1,2 3-150,3 2 0,-3 1-22,3-11 1,-1-1-144,5-8 0,5 1-4,-1-6 1,7-5-297,-1-4 0,2-7-382,3 2 1,-1-4-1,0-1 1,8-6 162,7-4 0,-1-9 216,5-4 0,-3-4 93,-1-2 1,-6 1 96,1 0 0,-13-1 370,-1 1 0,-7 6-22,-3 3 0,-2 4 189,-3 6 0,-4-2-492,-10 6 0,3 0-224,-3 5 0,-1 0-401,1 0-372,0 0 914,5 7 0,-7 1 0,-1 6 0</inkml:trace>
  <inkml:trace contextRef="#ctx0" brushRef="#br0" timeOffset="149">30185 11146 8498,'-15'-7'-1162,"1"6"1162,6-6 0,4 7 0,8 0 0,9 0 0,6 0 0,5 7 0,-5 2 0,6 1 0,-1 4 0,-4-8-96,-1 8 0,-3-2-138,-2 2 1,-1 0 269,-4 0 0,-2 0-32,-7 1 1,0-6 26,0 1 1,-13-1-28,-6 5 0,-8 5-28,-6 0 0,-2 0-49,-3-5 0,-6-1 66,6-4 1,0 3 134,10-8 1,6 1 20,3-5 383,9 0-546,4 0 0,7 5-113,4-1 1,5 3 153,9-2 0,7-4 12,8 4 1,0 1-134,0-1 0,2 0 106,7-5 0,-2 0-250,-3 0 0,3-5-13,-3 0 1,-4-6 250,-1 2 0,4-10 0,-1-3 0</inkml:trace>
  <inkml:trace contextRef="#ctx0" brushRef="#br0" timeOffset="150">30668 10989 8524,'-22'-20'0,"1"2"-558,7-5 392,0 5 213,0-2 244,0 6 1,4 1 42,1 3-296,5 4 57,4 6 0,10 2-257,9 2 1,-2 4 176,7 7 1,0-3-68,4-2 0,-4 1-21,0-7 1,-7 6 64,2-5 1,1 4-26,-1-4 0,-4 0 65,-6-5 1,1 4 26,4 1 81,-6 0-87,4-5 1,-10 6 90,3 4 0,-5 9 192,-5 4 1,-9 14 59,-10 10 0,-3 4-178,-1 10 0,-6 2-372,1-1 0,-6 1 264,1-1 0,3-4-119,2 4 0,9-4-116,5-1 0,5-11-480,5-3 0,2-6 77,7 1 0,2-9 528,3-10 0,1-2 0,3 2 0,-2 3 0</inkml:trace>
  <inkml:trace contextRef="#ctx0" brushRef="#br0" timeOffset="151">31109 11302 15948,'-6'-14'-1092,"-2"0"345,0 6 227,-5 1 1,10 11 1216,-7 5 1,1 4-9,-5 15 0,1-3-456,4 9 1,-4-3-103,4 2 1,2-7-112,2 2 1,4-9-13,1 0 1,0-3-145,0-2 0,1-6 215,4-3 0,-2-4-702,7-1 1,-1-3 338,6-6 1,-1-3 241,0-11 1,0 1 84,0-2 0,1-3 212,-1 3 1,0-2-41,0-3 0,-1 2 28,-4 4 1,-2 0 559,-7 5-284,0 2-389,0-5 0,-7 13-725,-2 4 0,1 2 132,-1 2 0,1 2 110,-2 2 0,4 4-149,6 6 0,0-4 44,0-1 0,1 1-240,4 4 1,3-4 535,6-1 0,7-6 0,1 3 1</inkml:trace>
  <inkml:trace contextRef="#ctx0" brushRef="#br0" timeOffset="152">31450 11330 10805,'0'19'208,"0"0"1,-1 5 404,-4-5 1,2 6-348,-7-1 1,5 1-35,-4-1 1,6 1-219,-2-6 43,3 0 0,4-6-341,3-4 1,4-2 187,10-7 0,3-7-109,7-2 0,-2-10 175,-4-5 0,3-3 92,-7-1 1,4-1 58,-4 1 0,-1 0 7,-9-1 0,2 2-18,-6 4 1,0 0 42,-5 5 1,-7 3-39,-2 1 0,-9 1-188,-1 9 1,-6-1-35,1 5 0,-2 2-653,-3 2 257,7 4 462,2 6 1,5-6 0,1-1-1</inkml:trace>
  <inkml:trace contextRef="#ctx0" brushRef="#br0" timeOffset="153">19322 15396 8374,'-28'-6'-8,"1"-2"-444,3-6 0,4 0 325,6 0 1,1-1 160,3 1 1,4 0 104,6 0 0,3-2-12,7-3 0,-1 3-28,10-3 0,3 3-5,2 2 1,8 5-99,1-1 1,5 7 122,-5-2 0,6 7-176,-1 7 0,-3 1 32,-2 9 1,2 1-62,-2-1 1,-1 5 38,-9-5 0,-2 6-18,-7-1 0,-6 3 24,-3 1 1,-5 1-174,-5-1 0,-9 0 125,-10 1 0,-4-1 4,-5 1 1,3-7 87,-4-3 0,4-3-60,2-2 0,1-6 94,3-4 1,4-2-85,6-2 28,6 0-166,1 0 83,26-6 0,-1 3 206,15-7 0,3 1-139,2-6 0,10 6 148,4-1 0,3 3-132,2-3 0,0 2-3,0 3 0,-8 4 5,-7-4 0,-2 10-3,-12 4 0,-4 10 55,-15 5 1,-2 9-3,-7 5 1,-13 3 180,-6 2 0,-8-1-134,-6 1 1,-2 0 148,-3-1 0,-3-5-100,3-4 0,4-3-13,0-2 0,6-7-20,4-7-290,4 0 144,12-12 1,5-2-264,12-10 0,7-9 313,12-4 0,7-4 0,2-2 0</inkml:trace>
  <inkml:trace contextRef="#ctx0" brushRef="#br0" timeOffset="154">20247 15197 8545,'-19'0'-434,"0"0"0,-5 0 472,5 0 0,0 8 105,5 6 0,0 7-124,-1 7 0,3 7 28,2 3 1,2 5 189,4 4 0,2-1-105,-3 6 0,4-5-86,1 6 1,1-8-71,4 3 0,3-4-166,6-1 0,2-7 91,3-3 1,-2-9-154,7-5 1,4-10 23,6-4 0,0-5 107,-1-5 0,2-9-20,3-10 0,-3-7 11,-7-2 1,-1-5 62,-3 5 0,0-12 39,-10 3 0,2-4 18,-12 3 0,-2 1 13,-12-1 1,-1 7 18,-12 2 1,-3 6 73,-7 4 0,-3 10-124,-7 9 1,1 4-127,-1 1 1,0 8 29,1 6 124,-1 0 0,0 13 0,1-5 0</inkml:trace>
  <inkml:trace contextRef="#ctx0" brushRef="#br0" timeOffset="155">19521 15098 10237,'-19'0'-336,"0"0"0,5-5 430,5 0-109,6 1 0,-2 8 265,10 1 1,4 6-10,10-1 0,10-2-925,8 1 1,9-4 356,2 4 1,5 1 103,-1 4 1,2 2 205,-2 3 0,-4-4-127,-10 4 0,-5 4 35,-10 0 1,-4 4 74,-9 2 0,-4-1 4,-6 0 0,-12 7-60,-7 3 1,-13-2-5,-6 2 1,-3-6 38,-2 1 0,-6-3 64,-3-2 0,3-5-62,2-4 0,4-5 5,5-5 1,5 2-105,10-6-250,2 0 307,13-5 1,14 0 94,13 0 0,13 0 0,4 0 0</inkml:trace>
  <inkml:trace contextRef="#ctx0" brushRef="#br0" timeOffset="156">19592 15553 8333,'-47'-11'225,"9"-4"14,16-2 0,19 9-726,12 3 0,15 4 187,19 1 1,15 0 358,18 0 0,-36 0 0,2 0-262,7 0 0,2 0 0,-4 0 0,2 0 351,7 0 1,2 0 0,-4 0 0,1 0-325,8 0 1,2 0-1,-4 0 1,-1 1 218,0 2 0,-1-1 0,1-1 0,0 0-67,-3 1 1,0 1 0,-4-2-1,0-1-203,-1 0 1,0 0 0,-8 1 0,-1 0-49,28 3 0,-19 0 200,-14 5 0,-19-4-337,-10 4 0,-10 1 416,-14 4 1,-16-5-5,-26 1 0,-19-1 0,36 1 0,0 1 0,-6 0 0,0 0 0</inkml:trace>
  <inkml:trace contextRef="#ctx0" brushRef="#br0" timeOffset="157">19706 15780 8290,'-36'0'177,"7"0"1,20-1-174,18-4 0,26 3-242,27-2 0,7 0 169,7 0 0,3 1-139,-36-2 0,-1 0 0,0 3 0,0 1 25,-1-1 1,-1-1 0,1 2-1,0-1-63,35-3 0,-7 4 246,-7-4 0,-10-9 0,-3-2 0</inkml:trace>
  <inkml:trace contextRef="#ctx0" brushRef="#br0" timeOffset="158">19507 14586 9077,'-8'-14'291,"2"0"1,19 6-467,6 3 0,6 5 191,3 5 1,7 3-66,3 6 0,8 0 43,1 0 0,-1 0-168,-8 1 1,1-1-136,-5 0 1,-3 0 138,-7 1 1,-5 0-88,-10 4 1,-4-3-6,-10 3 0,-4 2 138,-10-2 1,-8 4 52,-6-4 1,-5 3-12,5-7 1,-7 2 12,2-8 0,2-1 124,-2 2 1,13-7 55,1 2 0,7-4-41,2-1 45,8 7 1,7-6-99,9 4 0,10-4-5,5-1 1,9 5 54,5 0 1,3 4-1,2-4 1,-1 6-44,1-1 1,-2-2 1,-3 1 0,-5-4-39,-9 4 1,-4 1 28,-6 4 1,-6-5 117,-3 1 0,-11 1-22,-8 8 1,-13-3 5,-11 3 1,-2-4-71,2 0 1,-1-3-4,6-2 1,0-4-23,4-6 0,7 0 42,3 0-521,10 0 1,5-11 455,14-3 0,6-16 0,12 0 0</inkml:trace>
  <inkml:trace contextRef="#ctx0" brushRef="#br0" timeOffset="159">20318 14714 8463,'-29'0'0,"1"3"0,-1 7-622,-5-1 286,4 18 1,-4 0 276,11 6 0,-3-1 436,7-9 1,5 3-127,5-7 0,6-1-136,-2-3 1,5-1-190,5 0 0,4-6 52,10-3 1,9-4-203,10-1 1,3-1 45,2-4 1,4-4-103,1-10 1,-2 1 161,-8-6 0,-4 7-140,-5-2 1,-7-1 278,-3 1 1,-10-7-98,-4 3 0,-11 1 79,-8-2 1,-9 5 89,-10-5 0,-3 7 178,-7-2 0,1 5-37,-1 4 0,2-1 104,3 6 1,3 1-198,7 4 0,6 0-23,3 0-483,3 0 1,8 1 194,3 4 1,12 3-217,7 6 0,6-4 386,9-1 0,-1 7 0,1 6 0</inkml:trace>
  <inkml:trace contextRef="#ctx0" brushRef="#br0" timeOffset="160">20716 14614 8394,'0'-14'-249,"-2"5"-63,-3-1 1,-7 7 186,-7-2 913,0 4-443,-2 1 0,5 8-307,-2 6 0,-3 2 37,2 7 0,0 3-18,5 7 0,4-3 2,1 3 0,6-3-105,-2-1 0,5-3 75,5-2 1,4 1-133,10-6 1,3-1 37,7-9 0,-1 2-152,1-6 1,4-2-94,0-8 1,0 2 157,-4-6 1,-3-6-63,-2-3 0,-3-1 101,-7 4 0,-6-4 211,-3 0 1,-4-6-69,-1 1 0,-8-1 79,-6 2 0,-5-4-23,-5 3 0,-3 2 214,4-2 0,-4 8-57,-2 2 0,6 2-100,-1 7 0,7 0-308,-2 5 0,9 2-69,6 2 1,2 4-276,2 6 0,2 1 69,2-1 440,10 0 0,9 0 0,5 1 0</inkml:trace>
  <inkml:trace contextRef="#ctx0" brushRef="#br0" timeOffset="161">21185 14686 8364,'-14'0'383,"-1"0"1,-5 11-318,-4 3 1,4 10 103,1-1 0,3 9-170,2 1 1,-1-1 10,1-9 1,6 3 43,4-7 0,2-1-17,2-3 0,8-6-162,6 1 0,8-7 82,11 2 1,4-10-246,5-5 0,1-7 48,0-2 1,-2-6 133,-3 1 1,-5-1-105,-9 1 1,-4-3 218,-6 3 1,-7-4 144,-7-5 0,-8 3-7,-11-3 0,-10 4 211,-9 6 1,-9 4-87,-5 9 0,1 4 80,-1 6 0,2 0-905,-2 0 1,11 1 551,12 4 0,7 3 0,8 6 0</inkml:trace>
  <inkml:trace contextRef="#ctx0" brushRef="#br0" timeOffset="162">30028 11103 8354,'16'-2'527,"3"-2"0,3 2-305,7-3 0,-1 4-133,0 1 1,1 1-191,-1 4 0,-1 3-136,-3 6 0,1-1 149,-6-4 1,-1 9-55,-9-4 1,-3 3 120,-6-2 1,0 5-270,0 4 0,-6 3-43,-3 1 0,-12 0 5,-7 1 0,-1-1 168,-4 1 1,-2-1 38,2 1 1,-5-6 182,5 1 0,-5-8-118,5-2 1,4-6 290,6-8 0,10 0 58,-1 0-114,9 0 1,0-5 4,10 0 0,5-4 7,9 4 0,3-4-101,6 4 0,7 0 11,3 5 0,-2 0-276,2 0 0,2 0 93,7 0 1,-9 0-315,0 0 1,-2-1 112,-3-4 1,5 3-64,-5-2 1,-1-3 345,-8 3 0,2-7 0,-3 3 0</inkml:trace>
  <inkml:trace contextRef="#ctx0" brushRef="#br0" timeOffset="163">30497 10804 8009,'0'-7'1674,"7"0"-1470,2 7 1,12 2-426,7 3 1,2-2 117,8 6 0,0-4 232,5 4 1,-5-4-267,0 5 0,-8-2 78,-2 1 1,-1 4-37,-8-4 0,0-1 121,-5 2 8,-6-1 1,-2 5 33,-6 0 0,-1 2 83,-4 3 1,-9 8 99,-10 6 0,2 13-98,-2 1 0,1 4 104,-6 6 0,2-2-336,4 11 0,-4 1 78,3 4 0,-3 0-120,-1 0 0,4-5-275,0 1 0,12-12 78,-3 2 0,9-14-134,-3-1 1,5-13 17,0-1 1,8-11 91,6-2 1,9-7-233,5-8 1,2-8 573,3-7 0,-1 1 0,1-6 0</inkml:trace>
  <inkml:trace contextRef="#ctx0" brushRef="#br0" timeOffset="164">31194 11473 8513,'-28'-15'0,"6"1"365,3 0 0,0 5-126,4-1 0,-2 2 15,8-1 195,-4-4-178,5 5-234,2 0 0,6 3-377,0 10 1,0 3 31,0 6 1,0 7 193,0 3 1,1 1-15,4-1 1,-2 1-128,7-6 0,-2 0-9,1-5 0,4-1 42,-4-4 107,4 4 1,1-12 16,0 4 79,1-3 1,-1-9 101,0-2 1,-5-5-144,1-5 1,-5-2 153,4-3 0,-4-2-122,4 2 0,-5-3 175,0-1 1,-2-1-109,-2 1 1,0-1 114,0 1 1,-2 6 45,-2 3-89,-4 3 1,-7 8 16,1 3-47,0 4 1,1 2-224,4 4 1,3 3-173,6 6 0,7-4-881,8-1 1195,5 1 0,9-2 0,-1-2 0</inkml:trace>
  <inkml:trace contextRef="#ctx0" brushRef="#br0" timeOffset="165">31692 11231 10403,'-27'-10'79,"3"1"0,-3 6 25,4-2 1,-4 4-18,-2 1 0,6 1 40,-1 4 0,5 3-45,-5 6 1,12 7 75,-3 2 0,6 4-132,0 1 0,2 1-428,7-1 0,2 1 280,3-1 0,4 1-297,10-1 0,2-6 149,2-3 1,7-5-82,-6-4 1,6 1 78,-6-6 1,1-1-56,-1-4 0,1-1 177,-6-4 0,5-3 2,-6-6 0,0-7 189,-9-2 0,2-1-99,-6-4 1,0 2 301,-5-7 0,0 3-98,0 2 0,-6 1 310,-4 3 0,-7-1-72,-2 6 1,-2 0 98,2 5 1,2 6-316,-7 3 0,7-1-251,-2 1 1,-2 0-153,2 5 1,5 0 23,5 0 211,5 0 0,-2 7 0,6 1 0</inkml:trace>
  <inkml:trace contextRef="#ctx0" brushRef="#br0" timeOffset="166">24967 9539 13086,'0'14'6840,"0"13"-5826,0 6 0,1 20-492,4 8 0,-2 17-845,2-39 1,0 2 0,-3 8 0,0 0 402,3-1 0,0-1 0,-3 0 1,1-1-156,1-3 1,1-1 85,0 1 1,0 0-1,9 29 1,0 6-1</inkml:trace>
  <inkml:trace contextRef="#ctx0" brushRef="#br0" timeOffset="167">25877 9525 11001,'0'-14'2542,"0"0"-2033,0-1 765,0 7-56,0-4-378,0 10-666,0-4 0,0 20-227,0 10 1,-5 11 700,0 12 1,1 7-758,4 12 0,0 5-194,0 10 0,0-39 1,1-1 297,1 0 0,1-1 0,-2 1 1,1 0-266,2 0 1,1-1-1,5 31 200,4-10 1,7-2 0,1-2 0</inkml:trace>
  <inkml:trace contextRef="#ctx0" brushRef="#br0" timeOffset="168">26815 9411 10799,'0'-8'1746,"0"2"1,-1 6-2290,-4 0 1,3 8 1503,-3 6 1,2 15-504,-1 13 1,0 14-46,-5 10 0,-1 5-720,-4 5 0,0 1 352,7-37 1,0 1-1,2 1 1,0-1-535,0 0 0,1-1 514,1 37 1,-10-5-1,5-9 1</inkml:trace>
  <inkml:trace contextRef="#ctx0" brushRef="#br0" timeOffset="169">27554 9610 12567,'0'-14'4501,"0"0"-2159,0 6-1080,0-5-570,0 12-355,0-6 1,0 20-390,0 6 0,0 9-6,0 10 1,5 8 462,0 16 1,0-2-656,-5 6 1,0-1-360,0 1 0,0-1 320,0-3-6,0-4 0,0 5 1,0-6-1</inkml:trace>
  <inkml:trace contextRef="#ctx0" brushRef="#br0" timeOffset="170">28336 9525 9795,'-7'-6'-1023,"-6"4"1365,11-4 136,-4-1 0,1 9-327,0 3 0,1 11 217,4 17 0,0 9-266,0 11 1,4 8-40,1 5 0,0 1-146,-5 4 0,0 2 196,0 7 1,6-4-233,4-10 0,1 5 167,-2-9 1,4 9-1,-5-12 1</inkml:trace>
  <inkml:trace contextRef="#ctx0" brushRef="#br0" timeOffset="171">29062 9653 8895,'-15'0'0,"7"0"121,-4 6 0,10 2 266,-3 6 1,4 8-342,1 7 1,5 6-86,-1 7 1,3 6-106,-3-1 1,-2 5 82,3-4 0,-2 5-179,2-1 0,-4-1-561,4 1 651,3-6 1,-7 3 0,6-6 0</inkml:trace>
  <inkml:trace contextRef="#ctx0" brushRef="#br0" timeOffset="172">29787 9653 10135,'-8'-6'1004,"1"4"-1557,7-4 2768,-6 6-2406,4 0 1,-4 1 542,6 4 0,0 9-37,0 10 0,0 11-66,0 7 0,0 7-101,0 8 0,-1 3-64,-4-3 1,3 9-1344,-2-4 1237,2 6 1,-4-3 0,-2-2 0</inkml:trace>
  <inkml:trace contextRef="#ctx0" brushRef="#br0" timeOffset="173">30298 9696 8578,'-9'0'0,"-1"0"0,3 6-142,-3 3 0,-1 7 124,6 8 0,-4 6 250,4 13 1,-1 6-223,1 3 1,2 9-276,-7 6 1,7 1-23,-1-2 0,2-8 287,2-6 0,13 1 0,2 3 0</inkml:trace>
  <inkml:trace contextRef="#ctx0" brushRef="#br0" timeOffset="174">31948 13250 8574,'-10'4'93,"1"1"398,6 6-532,-4-9 0,7 3 116,0-10 0,2-3-344,3-6 0,-2-2 103,6-3 0,-4 3-50,4-3 1,-5-1 228,0 1-173,4-7 91,-6 4 0,4-1 13,-6-1 23,0 0 1,0-3-36,0 4 0,-6 1 64,-4 3 1,-4 8-44,-5-4 0,-3 11 29,-6-1 1,-2 10 35,-4 4 0,4 12-28,-3 7 1,5 0 30,4 6 0,8-3-25,7 2 0,6-4 1,-2-1 0,3-1-76,2-8 0,8 5-6,6-5 1,2-2 20,8-7 1,0 1-119,4-7 1,1 1 33,-1-5 1,-1 0 73,-3 0 0,1 0 109,-6 0 0,4-1-186,-4-4-15,0 3 166,-4-4 0,-6 6 0,1 0 0,-7 6 0,1 4 0,-4 9 0,-4 4 0,-4 11 423,-6 3 0,-5 9 528,0 2 1,-2 4-837,2-5 1,3 5-147,-3-4 1,5-6-287,5-4 0,2-11 56,7 2 1,0-11-602,0 1 862,7-9 0,1 3 0,6-6 0</inkml:trace>
  <inkml:trace contextRef="#ctx0" brushRef="#br0" timeOffset="175">31294 13946 8663,'19'5'-530,"0"0"0,12 0 203,2-5 1,10 0 44,9 0 1,2-2 310,12-3 0,2-3-382,8-6 1,-3 0 346,2 0 0,-8 4 0,-6 1 1,-4 1-19,-5-2 1,-4-2-12,-10 2 0,-4 2-75,-5-1 1,-7 6 63,-3-2 40,-10 3 1,-5 2-7,-14 0 1,-1 2 310,-13 3 1,1-2-311,-6 6 1,-5-4 23,-4 5 0,-5-6-16,-4 6 1,-6-6 2,-8 6 0,1-7-223,-7 2 1,12 1 226,-2-1 0,15 4 1,-1-4 1,3 5 51,-2-6 0,7 7 297,7-1-231,6-4 0,14 7 192,3-4 1,6-1-241,9 2 0,10-6 39,14 6 0,7-7-68,1 2 0,7-4 30,8-1 1,5 0-9,-1 0 0,6 0 20,-6 0 0,-4-1-66,-5-4 1,-11 3-204,2-2 1,-10-3 125,0 3 1,-7-6-191,-3 5 1,-10 1 46,1 4 31,-9-7 1,-7 6-38,-12-4 1,-3 4 176,-12 1 0,3 1 27,-12 4 0,-5 1 0,-4 4 0,-13 2 0,1-4 0</inkml:trace>
  <inkml:trace contextRef="#ctx0" brushRef="#br0" timeOffset="176">27981 9610 12292,'0'-8'-448,"0"1"-1012,0 2 1044,0 3 370,0-4 171,0 0 22,0 4 10,0-4-34,0 6-127,0 0 180,-6 12 0,-2-2 76,-6 9 1,-7 8-32,-3 1 0,-3 5 33,-1 0 1,4 2-160,1 3 1,0-2 68,0-2 1,1-4-5,3 3 0,8-5-35,-4-4 0,11-4-555,-1-5 224,3-1 50,15-6 1,3-8-1,12-8 1</inkml:trace>
  <inkml:trace contextRef="#ctx0" brushRef="#br0" timeOffset="177">28223 9596 12000,'6'0'-773,"-6"0"0,-13 6 774,-10 4 1,-6 9 295,-4 5 1,3 2-19,-3 3 0,-2 6-24,2 2 1,-5 0-63,5 1 0,-4-2-34,9 2 0,-7 1 93,12-5 0,-1-1-7,10-5 1,1-6-285,4-3 1,-2-3-20,6-2 1,2-6-385,7-3 0,4-3 83,6-2 0,7-8 63,3-7 1,3 0 107,1-9 0,0-3 163,1-1 0,-1-4-2,1 8 1,-2-1 51,-4 1 0,-1 4-17,-3 6 1,-3 1 161,3 4 0,-8-3 298,-1 8-358,-7-1 74,3 5 0,-7 2-75,-4 2 1,-8 6 6,-6 9 1,-4 1 11,4 4 0,-7 3-27,3-3 1,-4 2 58,-2 3 1,2-1-102,4 1 1,-3-6 76,8 1 0,-1-8-44,4-2 1,7 0-384,4-4 131,2-4 0,5 0-520,7-6 0,1 0 132,13 0 1,-1-6 219,6-3 269,-1-4 1,1-8 0,-1-1-1</inkml:trace>
  <inkml:trace contextRef="#ctx0" brushRef="#br0" timeOffset="178">28066 10108 11538,'10'0'0,"-1"0"-251,-6 0 1,4 6-383,-7 4 0,-5-2 933,0 1 1,-11 5 96,2 5 1,-5 5-199,0-5 0,2 6 9,-7-1 0,5 3 70,-4 1 0,0 1-23,0-1 1,2-1-139,7-3 1,1 1-391,4-6-36,3 0 126,18-5 0,4-6 1,12-2-1</inkml:trace>
  <inkml:trace contextRef="#ctx0" brushRef="#br0" timeOffset="179">28763 9610 12342,'-14'0'-1927,"1"-1"1469,4-4 559,-4 3 107,11-4-51,-10 6-235,10 0 1,-6 6 346,4 4 1,0 7-246,-5 2 1,4 6 41,-4-1 1,-1 3 62,-4 1 0,0 1 132,0-1 0,-1-1-113,1-3 0,5 1-20,-1-6 1,7 0-86,-2-5 0,4-4-396,1-1 0,6-6 22,3 2 1,4-3 73,1-2 1,7-7 103,3-2 1,1 1-19,-1-1 1,1 5-11,-6 0 0,0 0 58,-5 0 1,-5 2 230,1-3-18,-7 4 1,3 2 18,-6 4 0,-11 3 157,-3 6 0,-8 0-14,3 1 0,-6 5-95,1 4 0,2-4 31,-2-1 1,7-3-79,-2-2 0,8-4 105,1-1-92,7-5 92,3 8 0,13-10-931,6 3 1,6-9 280,-1 0 0,3-3 56,1 3 0,-4 2 152,-1-3 1,-5 4 21,1 1 0,-3 0 42,-2 0 0,-2 6-121,-2 3 1,-2 4 213,-3 1 0,-4 1 234,4-1 1,-10 0 58,-4 0 1,-4 0-106,-1 1 1,-2-3 17,-3-2 1,3 2-39,-3-2 0,3 1 16,2-2 0,6-1 186,4-3-342,2-3 0,5 4-236,7-6 0,5 0 58,14 0 0,4-6-115,0-4 0,5 2 302,-5-1 0,2-1 9,-2-4 1,-4 6-15,-1 3 0,-1-1-74,-8 1 3,0 1 151,-5 10 0,-9 7-129,-10 6 0,-6 6 85,-17-2 0,1 4 156,-11 2 0,0 4-120,-5 0 1,-4 0-118,0-4 1,5-1 33,9 1 0,10-12-53,4-3 104,3-9-3,14-5 1,4-14 0,12-8 0</inkml:trace>
  <inkml:trace contextRef="#ctx0" brushRef="#br0" timeOffset="180">27384 8729 14647,'-2'-13'-301,"-3"4"0,2-2-68,-6 6-1176,6 0 1322,-10 5 0,11 8 463,-2 6 1,2 10-106,2 14 1,-1 16-49,-4 21 1,1-26 0,0 2-415,-3 9 1,0 3 0,-3 11 0,1 2 422,2-21 1,1 0 0,0 1 0,-2 5 0,0 2 0,0 0-333,2 1 1,0 0 0,-1 2 0,-1 2 0,0 0 0,0 1 347,2 3 1,0 1 0,0 0 0,-1 0 0,1 0 0,0 1-397,0 0 0,2 0 0,-1 0 0,2 0 0,0-1 0,0 0 201,0-2 1,-1 1 0,1-2-1,1-1 1,-1-1 0,0-1-86,1-2 1,-2 0-1,1-1 1,-1 1 0,0-1-1,1-2-178,1-4 1,1-1 0,-1-1 0,0 26-1,-1-3 18,3-11 0,0-3 0,0-6 1,0-3 327,0-10 0,0-2 0,0 0 0,0-1 0,0 23 0,0 1 0</inkml:trace>
  <inkml:trace contextRef="#ctx0" brushRef="#br0" timeOffset="181">28777 9639 9255,'6'-8'-1296,"-4"-5"868,4 12 0,-4-6 482,3 7-16,-4-6 0,4 6-52,-10 0 1,-3 3 157,-6 11 1,-5-1-88,0 11 1,-6 4 133,1 5 0,2 2-134,-2-2 0,5-3 10,-4 3 0,5-3-38,-1-1 0,8-7-39,2-3 1,6-3 16,-2-2 0,3-5-350,2 1 278,0-7 1,7 2-34,2-10 1,10-4 0,5-10 1,3 1 38,1-5 0,5 4-64,1-5 1,-3 7 109,-7-2 21,3 3 0,-12 6 56,4 1 106,-9 6 0,-10 7 38,-10 11 0,-13 8-186,-6 1 1,-7 8 217,3 1 1,-5 6-83,5-1 1,-5 2 49,5-2 1,1-5-162,8-10 0,5-2 11,10-7 0,3 0-97,6 1 1,1-7-295,4-4 1,9-2-15,10-2 0,3 0 123,1 0 1,1-6 59,-1-4 0,0-3 28,1-1 1,-2 2 114,-4 2 1,-2-1-50,-7 6 0,-4-4 274,-1 4-91,-6 0 0,-7 12 236,-11 2 0,-7 5-184,3 5 0,-6 3 53,1 7 0,-1-1-169,1 1 0,5-6 65,10 1 0,-2-7-298,6 2 1,7-9-137,7-5 303,4-4 1,14-7 0,3-2 0</inkml:trace>
  <inkml:trace contextRef="#ctx0" brushRef="#br0" timeOffset="182">29460 9610 8585,'0'-9'-712,"0"-1"-963,0 7 1598,0-9 1,0 8-15,0-5 179,0 6 1,0-10-114,0 4 1,0 1 212,0-2 0,0 6 116,0-6-95,0 7 6,0-3-55,0 6 0,-7 1-127,-2 4 0,-5 4-24,-5 10 0,-3 8-40,-7 6 1,-4 7 99,0-2 1,-5 3-81,5 1 1,-1 1-5,6 0 0,1-7 2,3-3 0,6-4-77,8-6 46,4-2 1,7-8-13,4-4 0,5-4-170,8-10 0,5-4 16,5-10 1,2 1 75,3-5 0,-1 4 76,6-5 1,-7 2 48,3-2 1,-4-1 9,-2 6 0,-4 5-25,-1 4 1,-10 2 16,1-1 103,-9 2 103,1 7 0,-14 12 64,-6 2 1,-8 9-123,-11 1 1,1 5 87,-6 4 0,7-3-114,-2 3 1,4-5 1,5-4 1,-1 1-69,6-6 1,7 0-130,7-5 1,3-4-94,2-1 0,0-4 133,0 5 1,11-7-205,4 2 0,7-4 64,-3-1 0,7-5-27,3 1 1,-1-7 156,6 1 0,-9-1 15,-2 2 1,-5-3-8,1 8 0,-3-1 191,-2 5 116,-6 0-271,4 0 22,-10 0 1,-2 2 152,-10 2 1,-2 1 315,-2 9 1,-5-3-288,0 8 0,-7 2-163,3-2 1,-3 6-2,3-1 0,-3 1-157,8-1 1,0-4 0,9-6-197,2 7 1,10-7 20,7 0 0,7-6 149,17-8 1,3-1-369,11-4 517,-4-3 0,11-12 0,-4-3 0</inkml:trace>
  <inkml:trace contextRef="#ctx0" brushRef="#br0" timeOffset="183">29701 10449 8585,'-42'36'0,"-1"-2"-310,0-11 1,9-2-915,5-7 1224,7-6 0,8-8 0,0-8 0</inkml:trace>
  <inkml:trace contextRef="#ctx0" brushRef="#br0" timeOffset="184">30156 9553 8520,'-9'0'-81,"-1"0"1,1 0-151,-5 0 1,-5 11 184,0 4 0,-7 8-72,3 1 1,-9 8 65,-1 1 1,-2 6-32,2-1 1,8-3 27,-4-2 0,10-9 3,0-5 81,4-3-80,7-2 0,3-6-111,10-4 1,7-2 90,7-2 1,7-5-117,-3 1 1,-1-3 141,2 3 1,-7 2 60,2-3 0,-3 4 8,-2 1 1,-1 6 18,-3 3 0,-4 4-76,-6 1 0,-2 2 25,-2 3 0,-4-3 351,-7 3 1,1-3-78,0-2 1,0 0-10,0 0 1,1-4 73,3-1-371,-2-6-77,10 4-108,-4-7 0,8 0 132,2 0 0,-1 0-58,7 0 110,-1 0 1,6 0-16,-1 0 0,-5 0 138,1 0 1,-2 1-115,1 4 1,-3-2 193,-6 7 1,0 1-58,0 8 1,-1 3-39,-4 6 0,-8 1-104,-5-1 0,-3 0-159,2 1 1,3-2-22,-3-4 1,10-2-101,4-7 137,-3-6 1,8-2 81,0-6 0,6-6-41,9-3 0,5-6 139,4-4 0,8-3 0,1-6 0,6-1 0,-2 1 0</inkml:trace>
  <inkml:trace contextRef="#ctx0" brushRef="#br0" timeOffset="185">30554 9497 13235,'0'-15'-571,"0"7"1,-1 2-268,-4 6 1,3 2 1406,-2 2 1,1 6-236,-2 9 1,-3-2-68,-6 7 1,-2-5-59,-3 5 0,2-1-90,-7 6 1,7-2 145,-2-4-131,3-2 432,2-7-1014,6-6 151,1-2 0,9-6-71,3 0 1,3 0-16,6 0 1,2-4 45,3-1 0,-2-6 125,7 1 0,-5 2 26,4-1 0,-1 6-9,2-2 0,1 3-148,-6 2 210,0 0 0,-6 7 38,-4 2 1,-2 9 263,-7 1 0,-8 7-51,-6 3 1,-2-1 90,-8 5 1,0 2-35,-4-2 1,0 0 177,-1-4 1,7-7-129,3-3 1,3-3 20,2-2 1,6-5 320,3 1-650,4-7 1,12 3-332,3-6 0,10-1 139,-1-4 1,6-3-76,4-6 0,-3 0 100,3 0 1,-3 1 99,-1 3 0,-2-1-133,-4 7 249,-2-1 0,-13 11-182,-4 4 1,-5 4 486,-9 5 0,-5 5 154,-14 9 1,-6 3-100,-3 7 0,2-5-20,-2 0 0,7-4-63,-3-1 1,6 4-133,4-13 0,4 4-27,6-9 1,6 0-211,3-5-44,3 0 0,4-1-342,3-4 1,7-2 116,7-7 0,5-7 111,-5-2 0,11-5 63,-2-5 1,9-2 98,-4-2 0,5-4 12,-5 3 1,0-1 46,-4 1 0,-7 3 200,-3 7 1,-8 5 109,-2-1 366,-6 7-376,4-3 0,-9 7-182,-3 4 0,-3 3 153,-6 6 1,-2 0-102,-3 1 1,4-1-105,-4 0 0,3 5-12,2 0 1,-1 0-95,1-5 0,0 0-79,0 1-126,6-1 1,2-5-256,6 1 0,1-7 166,4 2 1,3-4-8,6-1 0,7-6 144,2-4 251,-2-2 1,12-9-1,-3-1 1</inkml:trace>
  <inkml:trace contextRef="#ctx0" brushRef="#br0" timeOffset="186">27881 9582 6024,'8'-6'-127,"0"4"406,-3-3-172,-3 4 234,4-6-261,-6 6 1,-2-10 65,-2 6-39,-4 0 1,-7 5-22,1 0 0,0 0-42,0 0 0,-5 0 1,0 0 0,-2 7-3,2 2 1,2 0-12,-7 6 1,2-4-5,-2 8 0,-2-2 2,2 2 1,-1-2 11,1 7 1,-1-5 60,6 5 0,5-1-52,4 6 1,7-1 43,-2 1 1,4 6-104,1 2 1,6 1 3,3 5 0,6-7-4,4 12 0,-4-9-11,4 4 0,3-8-30,2-12 1,-2 3 62,2-7 0,0-5-96,4-5 0,2-6 75,3 2 1,-3-3-68,3-2 0,-1-7 7,1-2 1,-3-5-16,3-5 1,-7 1 35,-3-5 1,1-6-14,4-4 1,-1-2 37,-3 2 1,3 3 20,-3-3 0,-4-2 10,-1 2 1,-3-2-40,-2 2 1,-6-2 60,-3-3-55,-4-3 0,-1 5 1,-6-7-5,-3 1 0,-9-1 6,-1 0 0,-6 9-9,1 5 0,-3 2 135,-1 8 0,1 2-120,3 8 1,-1 2 195,6 7 0,-5 2-53,5 3 0,1 4-1,3 10 1,0 3-43,-4 7 1,4 1-19,1 3 1,1 5-9,9 9 1,-6 4-87,6 5 1,-1 1 81,5 0 1,0-2-25,0-2 1,6-4 76,4-7 1,-3-5-68,3-4 0,4-5-122,5-4 0,6-4-1,-1-5 1,3-3-97,1-2 1,2-4 81,4-6 1,-4-6 14,3-4 0,-5-9-125,-4-4 1,1 0 65,-6 0 1,-6-1 17,-8-4 0,-4-1-21,-1 1 1,-6-1 1,-4 1 1,-9-5 97,-4 0 0,-9-2 148,-1 2 0,-7 3-30,2-4 1,2 4 104,-2 2 0,7 1 38,-3 3 1,0 4-74,1 6 1,4 6 73,5 3 1,7 4-36,-2 1 1,3 3-83,2 6 1,6 7-44,3 12 1,-1 7-105,1 3 0,2 6 59,8 8 1,3 2-9,6 12 1,0-7 5,0-2 0,2-4-19,3-10 1,-3-3-186,3-12 0,3-7 44,2-7 1,4-6 148,5-8 0,4-19 0,5-5 0</inkml:trace>
  <inkml:trace contextRef="#ctx0" brushRef="#br0" timeOffset="187">28663 9625 7654,'-22'14'0,"-5"2"-202,4 2 1,2 0 80,2 6 1,3 4 83,2 5 1,5 7 25,-1-2 1,7 3 231,-2 1 0,4 6-21,1-1 1,0 2-39,0-2 0,5-2-123,-1 2 1,7-9 15,-1-5 0,4-9-162,5-5 0,-2-10 114,7-4 0,-7-5-107,2-5 1,2-4 26,-2-10 1,0-3-38,-5-7 0,0 1 39,0-1 0,1-4 31,-1 0 0,-5-5 44,1 5 0,-5-5 24,4 5 0,-6 0 53,2 4 1,-5 1-51,-5-1 0,-3 7 80,-6 3 0,-6 0-49,-4 5 1,-3-2 148,-1 12 0,1-1-99,3 5 1,-3 1-57,4 4 0,-3-2-22,3 7 1,2-2-88,7 1 0,6-1-314,3-3 0,5 3 172,5 6 0,9-1-641,10-4 836,3 10 0,7-9 0,3 10 0</inkml:trace>
  <inkml:trace contextRef="#ctx0" brushRef="#br0" timeOffset="188">29460 9539 7664,'-30'7'-290,"-4"2"1,4 10 111,-3 5 0,8-1 172,1 6 0,7-4 25,-2 8 1,8 2 3,1-2 1,7 2 16,-2-2 0,4-3-31,1 3 0,0 2 113,0-2 1,0 0-103,0-4 0,0-2 75,0-4 1,5-2-120,-1-7 0,7-1 1,-1-4 1,3-2 1,1-7 1,5 0-138,0 0 1,0-2 56,-5-3 0,0-3 44,0-6 1,-1-6 8,-4-4 1,2-3-1,-6-1 1,0-1-1,-5 1 1,-6-1 38,-4 1 0,-2 1 87,-3 3 1,-4-1-39,0 6 1,-4 6 126,4 9 0,-2 2 107,2 2 1,3 0-84,-3 0 1,4 6-73,0 4 0,6 9-16,0 5 0,1 2-42,-2 3 1,4-1-54,6 1 0,0-1-158,0 1 0,3-1 146,6 0 4,1 1 0,17-7 0,-5-1 0</inkml:trace>
  <inkml:trace contextRef="#ctx0" brushRef="#br0" timeOffset="189">27398 8786 7912,'-8'0'-1338,"0"0"990,3 0 337,4 0 11,-5 0 1,4 4 6,-3 1 1,4 2 5,-4-3 0,2-2 206,-2 3-182,3 2 1,-4 1 24,6 7 0,0-6-16,0 1 0,-5 5 18,1 9 1,-1 3-33,5 1 1,0 12 1,0 2 1,0 11-105,0-1 0,0 3 100,0 2 0,0 0-135,0 0 1,-2-5 104,-2 0 1,2-6-27,-3 1 0,4-4 43,1-5 1,-5 7-3,0-2 1,-1 6 32,1 3 1,4 0 19,-4 10 1,3 6-310,2-2 0,0 7 265,0-7 1,0 4-132,0 1 0,5 0 77,0 0 1,1-2-85,-1-2 1,-4-4 54,4-6 1,-3 0-69,-2 0 0,0-5 104,0 0 1,0-6 13,0 1 0,0 2 53,0-2 0,-5-4-69,0-5 1,1-6-6,4 1 1,-5-5 24,0-4 1,0-4-246,5-5 375,0-8 0,0 0 0,0-7 0</inkml:trace>
  <inkml:trace contextRef="#ctx0" brushRef="#br0" timeOffset="190">27370 8828 7913,'-2'-9'-487,"-3"-1"474,4 7-294,-6-9 4,7 10 267,0-4 1,0 14-2,0 6 0,-4 14 81,-1 15 1,-1 9-70,1 14 0,-1 9-235,1-31 1,0 2-1,-1 3 1,-1 1 269,3 4 0,-1 1 0,-1 0 0,1 1-7,0-2 0,0 1 0,0 1 0,-1 0 5,4-2 0,0 1 1,-3 0-1,0 0-15,3 0 0,-1-1 0,-1 0 0,-1-2 20,2-2 0,1 0 0,-1-3 0,1 1-181,2-1 1,0 0-1,0-2 1,0-1 170,0 1 0,0 0 0,0-2 1,0-1-2,0 39 1,0-9-176,0-5 1,5-12 59,0 2 0,4-16 23,-4-3 1,1-7 89,-1-2 0,-3-5 0,2-1 0,-2 1 0</inkml:trace>
  <inkml:trace contextRef="#ctx0" brushRef="#br0" timeOffset="191">27341 8615 7930,'-12'2'-461,"2"2"1,-3 0 436,4 5 0,1-4 132,-1 4 1,4 2-136,-5 8 1,7-1 69,-2 5 0,4 14-109,1 10 0,0 8 20,0 7 1,0 4-225,0 10 1,0-34 0,0 0 265,0 3 0,0 0 1,0-2-1,0-1-9,0 39 0,1-2 7,2-39 0,-1 0 1,-1 2-1,0-2-15,3 36 1,-2 5-178,-2-5 0,-2-34 0,-1 1 197,1-3 0,0 1 0,-3 2 1,0 0-52,3-2 0,-1-1 0,-1 1 1,-1 0-5,2-1 0,1 1 1,-4 38-34,1-4 0,4-3 47,-4-1 0,-2-7-14,3-7 1,-6-6 52,6-4 0,-6-9 1,5-5 1,1-4-47,4-6-18,0-2 800,0-7-734,6-12 0,2-4 0,6-12 0</inkml:trace>
  <inkml:trace contextRef="#ctx0" brushRef="#br0" timeOffset="192">27384 8658 7883,'0'-8'-1863,"0"2"1964,0 6 1,-5 6-17,0 3 0,-4 6-38,4 4 0,-1 9-32,1 10 1,3 14 33,-2 5 0,-3 16-333,3 2 0,1-30 0,1 0 292,2 5 1,0 0 0,-2 0-1,-1 1 1,1 3 1,-1 1 0,1-1 0,0-1-12,1 2 0,2-1 0,-1 2 0,0-1-3,0-3 0,0 0 0,-1-1 1,0-1 10,-1-4 1,-1-2 0,3 3 0,-1 0-134,-2-7 0,1 0 1,1 3-1,1-1 98,0 34 1,0-2-11,0-7 1,0 2-111,0-2 1,4-4 103,1-2 1,4-4-120,-4-5 1,5 1 163,-6-11 0,6 2 0,-5-10 0,-2-3 0,-2-1 0,-1-1 0</inkml:trace>
  <inkml:trace contextRef="#ctx0" brushRef="#br0" timeOffset="193">27299 8843 6738,'-8'3'-351,"3"6"1,-1 9 373,1 15 1,-5 11 6,6 13 0,-7 14 6,6-29 0,0 1 1,1 3-1,0 1-375,-1 5 0,1 1 0,2 2 0,1 2 357,-2 2 0,1 0 0,1 4 1,0-1 3,1 0 0,0-1 0,-2 0 0,-1-2-15,1 1 1,0-1 0,-1-4 0,1 0 10,2 0 1,0-1 0,0-3 0,0 0-37,0-1 1,0-1 0,0-3 0,0 0-35,0 34 1,0-6 51,0-12 0,5 0 0,-1-13 0,0-4 0,-3-3 0</inkml:trace>
  <inkml:trace contextRef="#ctx0" brushRef="#br0" timeOffset="194">31407 9951 7709,'-7'-6'-448,"0"-2"1,9-1 296,3-1 1,4 7-60,10-2 0,8 4 198,6 1 1,6-2-66,-1-2 0,5 2 334,4-3 1,6 4-106,8 1 1,4 4-251,6 1 0,6 1 117,-37-3 0,1-1 1,1-1-1,1 1-149,2 3 0,0 0 0,-1-3 1,1 1 151,2 1 0,1 1 0,-2-3 1,-1-1-6,0 2 0,0-1 0,1-1 0,-2-1-82,37 0 1,-4 0-74,-1 0 0,-9 0 120,-6 0 0,-6-1-5,-7-4 1,-2 2-1,-13-6 1,-6 4-132,-8-5 422,-4 7-468,-7-3 1,-9 6 393,-14 0 1,-11-6 0,-11-2 0</inkml:trace>
  <inkml:trace contextRef="#ctx0" brushRef="#br0" timeOffset="195">31578 9895 7769,'0'-8'140,"0"1"0,14 9-102,10 3 0,11 4-23,12 10 0,7-8 81,12 3 0,2-4-301,-28-5 1,1-1 0,-1 0 0,0-1 190,3-3 1,0 0 0,0 0 0,0 0 37,3 0 1,-2 0-1,-1-1 1,0 0-65,-1-1 0,1-1 0,0 2 0,-1-1-2,-1-2 1,-1-1-1,31-5-183,-5-4 0,-6 5 27,-3-1 0,-11 2-119,-3-1 0,-12-2-70,-2 6 387,-7-6 0,-8 3 0,0-6 0</inkml:trace>
  <inkml:trace contextRef="#ctx0" brushRef="#br0" timeOffset="196">28095 8615 8474,'0'-14'-186,"0"0"0,0-5-151,0 0 0,-2-2 285,-3 2 0,4 2 13,-4-7 1,-1 7 70,1-2 1,-4 3-204,4 2 0,-6 6 57,1 3 0,-4 4 157,-5 1 1,-1 6-148,-4 3 1,3 6 102,7 4 0,0-4 10,0 4 1,6 2 1,3-2 0,7 0 7,7-5 0,7 2 29,12 3 0,7-3 15,3 3 1,-2-4-12,2 0 1,-6-3-18,1-2 1,-5 2 190,-4-2 1,-3-2-55,-7 1 1,-1-4 265,-4 4-274,-3 1 1,-6 4 11,0 0 1,-8-4-92,-6-1 1,-2 1 40,-7 4 1,4-5-343,-5 1 0,5-7 105,-5 2 1,7-4-404,-2-1 1,3-1 34,2-4 480,6 3 0,-4-16 0,4 2 0</inkml:trace>
  <inkml:trace contextRef="#ctx0" brushRef="#br0" timeOffset="197">28479 8501 8252,'-23'16'0,"5"3"0,6-1 0,3 5 0,1-1 310,-1 2-175,2 3-60,7-11 1,0 4 29,0-6 0,7 1-67,2-1 0,4-6-198,1-3 1,2-4 62,3-1 0,-2 0-160,7 0 1,-7-11 50,2-3 1,-3-10 118,-2 0 1,-1-2-193,-4-3 1,-2 2 23,-7 4 0,0-3 84,0 7 1,-7 0 217,-2 5 1,-4 5 706,-1-1-487,0 7 1,-1-3 108,1 6 1,5 1 123,-1 4-382,7 3 1,-3 11-70,6 0 0,6 0 16,4-5 0,4 5-165,5 0 1,-2 0 99,7-5 0,-5-1-211,4-4 1,1 2-69,5-6 0,-1 0 83,0-5 1,1 0-16,-1 0 1,1-7 72,-1-2 1,-4-5 73,0-5 1,-7 0-10,2-10 0,-3 4 2,-2-8 0,-1-2 8,-4 2 1,2-5 132,-6 5 1,0-5 141,-5 5 1,0 0-64,0 4 1,-2 2 210,-3 4 1,2 4-121,-6 9 1,4-1 141,-5 7 0,6-1-102,-6 5 0,7 8-117,-2 6 1,4 6 9,1 9 0,0 7-162,0 7 0,0 7 123,0 12 0,0-2-30,0 6 1,5 1-385,-1 4 0,3 0 334,-3 0 1,4 0-333,6 0 0,1-11-139,-1-3 0,0-14-316,0-1 1,1-15 328,-1-3 0,0-8 404,0-7 0,-6-7 0,-3-7 0</inkml:trace>
  <inkml:trace contextRef="#ctx0" brushRef="#br0" timeOffset="198">28777 8530 8252,'-14'-14'0,"0"-1"0,-1 1 470,8 6 1,2 2-35,10 6 1,2 0-350,8 0 1,10 0 56,3 0 0,9 5 1,-4-1 0,6 3-39,-1-2 1,8-2-185,2 6 0,-1-6 49,-4 2 0,-1-2 134,1 2 0,0-3-555,-1 2 1,-4-2 223,0-2 0,-6 0-579,1 0 0,-8-2 18,-1-2 787,-7 2 0,4-11 0,-7 5 0</inkml:trace>
  <inkml:trace contextRef="#ctx0" brushRef="#br0" timeOffset="199">29275 8217 8252,'0'-8'937,"-7"-4"-756,6 10 0,-5 4-54,6 12 1,0 2 155,0 7 1,4 7-179,1 8 0,5 10 68,-6 4 0,6-2 11,-6 2 1,3-6-40,-2 2 0,2-6-213,8-4 0,-1-5 1,0-9 0,2-5-307,3-10 1,3-2-42,6-7 1,1-8 222,-1-6 0,7-13-1196,3-11 1388,3-3 0,2-8 0,-1-2 0</inkml:trace>
  <inkml:trace contextRef="#ctx0" brushRef="#br0" timeOffset="200">27938 9141 8240,'-14'0'-930,"6"0"783,2 0 0,9-5 96,7 1 1,12-7 40,16 1 1,12-2 22,12-3 0,10-4-16,-27 10 0,0-1 1,-1 0-1,1 0-158,2 0 0,1 1 0,-5 1 0,1 0 234,3-2 0,0 1 0,-2 3 0,0 1-257,5 0 0,0 1 0,0 2 0,-1 0 195,-1 0 0,-1 0 0,0 0 1,-1 1-10,2-2 0,-1 1 1,0 1-1,1 0 2,2-1 1,0-1 0,-2 0 0,0-1-211,-3-1 1,0 0 0,-3 1-1,-2 0 150,26-5 1,-4 1-105,-10-2 1,-16-1-22,-12 7 377,-6-1 0,-25 5-195,-12 0 0,-14 1 136,-14 4 1,-9 3-135,-5 6 1,-7-4 352,2-1 0,-6 1-443,-3 4 1,0 0-35,36-7 0,-2 0 0,-2 1 0,-1-1 49,-3-1 0,-1 2 1,-1 1-1,-1 1 45,-2-1 1,-1 1-1,0 0 1,-1 0-27,-3 0 1,0-1-1,3 0 1,-1 0 51,0 2 1,1 1 0,3-3-1,1 0 14,0 0 1,1 1 0,3-2 0,2-1-18,-32 8 0,9-6 365,20 1 0,7-6 134,17 6-344,9-7 1,15 3-87,13-6 1,12 0-95,7 0 0,14-1-20,5-4 1,10-5 57,9-9 1,6 4-82,-37 5 1,1 1 0,1-2-1,1 1 78,2 1 0,0-1 1,2-2-1,1 1-2,4 1 1,0 1-1,-2-1 1,0 1 79,0 2 1,-1-1-1,4-1 1,-1-1-47,-2 1 0,-1 0 0,2-2 0,-1 1-9,-2 0 0,-1 1 0,-2 1 0,-1 0 14,31-11 1,3 3-2,-17 2 0,-4 0-57,-19 0 0,-16 4-186,-12 1 1,-17 6 137,-11-2 1,-19 10-167,-20 4 0,-17 9 147,32-9 1,-1 1-1,-4 1 1,-1 1-169,1-2 0,-1-1 0,-1 1 0,0 1 193,0-2 0,-1 1 1,-2-2-1,-1 1 12,1 3 0,0 0 0,-2-3 0,1-1 50,3 1 0,0 1 1,0 0-1,1 1-10,6-2 0,0 1 1,3-3-1,0 0 460,-26 2 0,4-1-364,10 2 0,9-2 735,10-4-785,16-2 0,9 6 20,22-4 1,13-2-204,25 3 0,14-4 138,-24 0 1,2-2 0,3 0 0,2-1-1023,7-2 0,2-1 1026,6 1 0,1-2 0,6-4 0,0-2 0,5 3 0,0-1 0,1-1 0</inkml:trace>
  <inkml:trace contextRef="#ctx0" brushRef="#br0" timeOffset="201">27242 9042 15961,'-10'8'637,"1"-4"1,6 4-71,-2 2 1,-2 2-127,3 3 1,-6 0-25,6 4 1,-6 3-343,5 7 0,1-5-136,4-1 0,0 6-73,0 4 0,0 2 445,0-2 1,0 5-423,0 9 1,0-1-162,0 6 0,0 5-136,0 4 1,0 9 246,0 1 0,-1-30 1,0 2-131,-1 4 1,-1 1 0,2 0-1,1 1 272,-3 1 0,1 0 0,1-1 0,0 0-4,1 3 0,0 0 1,0-1-1,0 1 13,0 4 0,0 2 0,0-4 1,0 1-72,0-3 0,0 0 0,0-4 0,0 0 2,0 2 0,0 0 1,2-7-1,1-1-68,-1 1 0,1-1 0,2 33-188,-5-4 335,0-7 0,4-12 0,1-3 0,-2-4 0,-1-6 0</inkml:trace>
  <inkml:trace contextRef="#ctx0" brushRef="#br0" timeOffset="202">27242 8899 16936,'0'21'788,"-2"-4"-504,-3 7 0,4 5 194,-4 4 0,-1 14-190,1 5 0,-1 5-84,1 9 0,2 1-493,-7 4 1,7 6 321,1-37 0,-1 1 0,2 1 0,-1 1 165,0 2 1,-1 0 0,3-1 0,-1-1-187,-2 2 1,1 0 0,1 3 0,1 0-146,-1 0 0,2-1 0,-1 1 1,1-1 33,1-4 0,1-1 0,3 37-258,4-3 0,2 0 40,-2-5 0,2-5-111,3-14 1,-6 1 129,1-11 0,-7 1 70,1-15 0,3 2-108,-2-11 0,-1 0-124,-4-5 484,0 1 0,0-1 1,0 0-1</inkml:trace>
  <inkml:trace contextRef="#ctx0" brushRef="#br0" timeOffset="203">28052 9795 13949,'-9'8'1049,"-1"-3"-933,7-4 1,-8 1-772,6 3 849,0-4 0,5 12-45,0-4 0,0-1 37,0 2-187,0-7 0,7 3-225,2-6 0,4 0-193,1 0 1,7-6 244,2-4 1,9-7 294,1-2 1,7-6 0,-4 3 0</inkml:trace>
  <inkml:trace contextRef="#ctx0" brushRef="#br0" timeOffset="204">28493 9752 13802,'0'21'830,"-2"-2"-640,-3 9 1,-2-7 524,-8 7 1,0-2-212,-4 2 0,3-4-193,-3-1 1,3-5-80,2 1 50,0-3 234,6-2-424,1-6 1,18-8-561,4-10 1,10-9 301,3-4 1,7-4 0,8-2 0</inkml:trace>
  <inkml:trace contextRef="#ctx0" brushRef="#br0" timeOffset="205">29076 9596 12886,'-21'14'2401,"1"1"-2480,-4-1 1,-8 5-655,4 0 1,-8 1 680,2-1 0,0 2 456,0 2 1,9 4-30,-3-3 0,9-4-127,0-1 1,5-3 646,4-2-903,4 1 1,18-7-636,7-4 1,13-4-489,6-4 1102,-3-4 0,12-19 0,-3-3 0</inkml:trace>
  <inkml:trace contextRef="#ctx0" brushRef="#br0" timeOffset="206">29246 9724 12886,'-22'22'3114,"-5"0"-3796,4-3 1,-4-1 392,-2 5 1,-4 1 608,0 4 1,0 1-33,4-1 0,1 1 51,0-1 1,1-1 6,3-3 475,3 3-847,14-12 1,8 0-704,13-11 1,13-4 602,11-4 0,3-4 0,2-7 1</inkml:trace>
  <inkml:trace contextRef="#ctx0" brushRef="#br0" timeOffset="207">29630 10136 12314,'-20'22'2530,"-2"-1"-2587,-7-7 0,2 0-84,4 1 0,2-1-246,7 0 429,0 0 0,7-1-267,7-4 0,13-2-1165,11-7 1097,9-7 191,3-7 0,13-8 0,2-6 0</inkml:trace>
  <inkml:trace contextRef="#ctx0" brushRef="#br0" timeOffset="208">30284 9781 11765,'-20'14'1780,"2"0"-1609,-5 1 0,1 0-214,-2 4 0,-1-3 146,6 3 1,6-8-229,8-1 0,10-7-675,4 1 0,17-2 740,7-2 0,6-6 1,4-2-1</inkml:trace>
  <inkml:trace contextRef="#ctx0" brushRef="#br0" timeOffset="209">31123 9909 11765,'14'6'-1229,"-1"2"-71,-4 6 1385,-2 0 0,-12 1 822,0-1 1,-4-5-458,4 1 0,0-5-185,5 4-520,0 1 1,-1 2 434,-4-2 1,-3 2-1,-6-4 1</inkml:trace>
  <inkml:trace contextRef="#ctx0" brushRef="#br0" timeOffset="210">26900 10804 9699,'7'8'-270,"9"-1"-179,12-7 0,2 0 2510,8 0 0,1 0-2080,9 0 1,2 0 1,7 0 1,-5-2 78,0-3 0,1 2-5,3-6 1,-3 1 10,-1-2 0,-8-2-262,-1 2 0,-12 4 575,-7 1-487,-13 4 0,0 1-19,-16 0 0,-6 6 291,-12 3 1,-7 4-103,-13 1 0,-1 0-81,-4 1 0,4-6-46,-3 1 1,-2-7-110,1 2 1,1 1 204,4-1 1,2-1-137,3-4 1,-3 0 166,3 0 1,3 0-334,2 0 0,3 0-178,2 0 82,6 0 246,1 0 0,13 2 361,4 3 0,15-4-468,8 4 1,7 1 48,8-1 0,-3 1 73,7-1 0,0-3 48,5 2 0,-1-2 58,1-2 0,-5 0 13,0 0 1,-2-5 70,2 1 1,-2-6-251,-2 5 1,-4-4 443,3 4 0,-10-4 49,-4 4 0,-3-5 562,-2 6-575,-6-1 1,-8 5-164,-9 0 1,-5 0-207,-5 0 0,-3 6 106,-7 4 0,1 2 32,-1 3 1,1-1-8,-1 0 0,1 0 1,0 0-1</inkml:trace>
  <inkml:trace contextRef="#ctx0" brushRef="#br0" timeOffset="211">27327 8843 13883,'-28'-2'-504,"-1"-3"0,1 4-662,-1-4 0,6 3 755,-1 2 1,0 0 424,-4 0 0,1 8 668,3 7 0,-3 0 134,4 9 0,-4 6-39,-2 8 1,1 9 269,-1 5 1,1 13-561,13-28 1,2 2 0,0 3 0,2 3-62,-1 6 0,0 2 1,1-2-1,0 1-14,-1 2 1,0 1 0,1-1 0,0 1-53,1 2 0,1 0 1,1-1-1,0 0-209,-1-2 1,0 1 0,2 0 0,2 0-166,0-2 1,1-1 0,2 0 0,1 0-129,-2-2 1,1-1 0,4 0 0,1-1-119,1-3 1,1 0-1,2-3 1,1-1-199,10 30 1,1-7 34,10-7 1,-2-10-248,11-14 1,0-1-685,4-13 0,6-7 238,-1-7 1,5-3 1830,-4-2 0,4-4-1300,-5-5 1,5-2 290,-4-13 0,1-1 313,-2-8 1,-1-4 230,6-5 1,-2-7 310,3-3 0,-4-5 64,-7-5 1,-1-3 83,-3-6 1,-8 3-71,-6-3 0,-7 3-223,2-7 1,-5-4-336,-9 39 0,0-1 1,1-1-1,-1-1-116,-2-2 1,-1 0-1,0-2 1,0 1-112,-1-4 1,-2 0-1,1 0 1,-1-1-194,-1-1 0,-1 0 0,0-2 1,0 0 85,-1-3 0,-2 1 0,-2 2 0,-1 0 3,2 2 0,0 0 0,-2 2 0,0 2 25,3 2 0,-2 2 1,-1 2-1,-2 2 87,-13-27 1,-5 7-352,-4 13 1,0 9-209,-10 19 0,7 7 488,-11 12 1,4 12 184,-9 7 0,1 13 159,-1 6 0,-1 9 348,5 5 0,-4-1-92,5 1 0,1-6 115,8 1 1,-2-1 387,7 1 1,0 4 96,5 6 1,4 3-307,0 6 0,2 10-712,10-29 0,0 1 0,-1-4 0,1 2 60,2 3 1,1 1 0,-3 1 0,0-1-58,2 2 1,2 0-1,0-1 1,1 0-65,2-2 1,1 1 0,2-3 0,1 1-5,-2 2 1,1-1-1,1-2 1,0 0-185,1-4 0,0-1 1,0 38-32,0 1 0,0-8 124,0-2 1,2-7 21,3-7 1,4-6 99,10-4 1,-2-4-325,7-5 0,-2 1 150,2-5 0,9-3-426,0-7 0,7 1 456,2-6 0,1-6-484,0-9 1,-1-4 476,1-4 0,0-11 42,-1-8 1,1-6 282,0-4 1,-5-10 311,0-9 1,-7-5-28,2-4 0,2-5 42,-18 28 1,-1 0-1,1-1 1,-1-1-151,-1-3 1,-1 0 0,0 0 0,-1 0 108,-1-2 0,-1 0 1,0 1-1,-1 1-120,-2-2 0,-2 0 0,1-5 0,-1 0-177,-1-2 1,-1 0 0,2-3-1,-1-1-328,-2 0 0,-1-1 0,1-5 1,-1 0 118,-2 1 0,0-1 0,0-1 0,0 0-75,0 6 1,0 0 0,0-1-1,0 1-6,0 4 0,0 1 1,-3 6-1,0 1-78,-1 4 0,-2 1 1,-11-26-190,-2 9 0,-7 8-113,3 11 1,-4 10 78,-2 9 1,-1 9-109,-3 6 0,-3 5 666,-7 9 0,5 5-51,0 14 0,-1 2 131,-8 7 1,2 0 532,-2 10 0,3-4-309,1-1 1,5-1 229,0 1 0,7 3 280,-3-4 0,4 9-37,2-8 0,4 2-224,1-2 1,0 11-340,0 3 1,1 4-146,3 1 1,3 3-296,-3 6 0,2 0 186,-2 0 1,8 0-100,-4 0 1,6 5 0,-1 0 1,5-36 0,-1 0-83,2 36 1,-1-36-1,0 1 30,0 34 1,3-34-1,0-1-96,2 36 1,0-2 49,0-8 1,0-1-120,0-3 0,4-4 104,1 4 0,6-9-52,-1 0 1,2-3 23,2 2 0,5-4-137,0-10 1,2-4 64,-2-5 0,-2-7-225,7-3 1,0-5-5,4-5 0,1-2-136,-1-7 1,5 0 266,0 0 1,2-7 42,-2-2 1,-4-4 99,-1-1 1,-6 5 172,-8-1 165,1 7 0,-1-10 1,0 5-1</inkml:trace>
  <inkml:trace contextRef="#ctx0" brushRef="#br0" timeOffset="212">29986 8530 16825,'14'-8'2406,"0"-3"-2310,0 6 0,7-4-817,3 4 0,2-1 271,3 1 1,-1 3 132,1-2 1,-1-3 71,1 3 0,-3-1-243,-2 5 476,-3 0 1,-1-7-1,2 0 1</inkml:trace>
  <inkml:trace contextRef="#ctx0" brushRef="#br0" timeOffset="213">30526 8260 14968,'-8'-14'-2816,"-5"6"229,5 1 2497,1 7 1,0 2 830,7 3 0,2 3-676,3 6 1,2 0-348,8 0 0,-1 0 154,0 1 0,-1 4-134,-4 0 0,2-1 257,-6-3 180,0-1 0,-5 0 179,0 0-1110,0-6 895,0-1 1,0-9 306,0-3 1,0-3-58,0-6 0,5-5-17,-1 0 1,6-6 28,-5 1 0,1 4-108,-1 1 0,-2 0-193,6 5 0,-4-2 4,4 11 6,1 0 1,4-1-1,0-2 1</inkml:trace>
  <inkml:trace contextRef="#ctx0" brushRef="#br0" timeOffset="214">30952 8288 8528,'-1'-8'-1018,"-4"4"497,4-4 423,-6 6 55,7-4 0,2 6-159,3 0 1,-2 0 134,6 0 1,-4 0-13,4 0 1,-5-7 3,0-2 1,-2 1-15,-2-1 126,0-1 1,-6 1-38,-4-1 0,-3 7 24,-1-2 1,-2 4 3,-3 1 0,4 0 115,-4 0 0,3 1-101,2 4 1,0 3 16,-1 6 0,7 0-28,4 1 0,2 3 3,2 1 1,0 0-64,0-4 0,6-1 26,4 0 1,4 0-11,5 0 1,-2-4-34,7-1 0,-5-5-12,5 0 0,-7-2-20,2-2 1,-2 0-14,2 0 0,-3-2 14,3-2 0,-1-9 37,1-6 1,-4-5 22,4 5 1,-5-6 16,-4 1 0,1-1 0,-6 1 0,0-1 48,-5 6 0,0 0 112,0 5 1,0 0 147,0 0-245,-7 6-68,6 1 1,-7 9 49,3 3 1,3 4-42,-2 10 0,2 3-6,2 7 1,0-1-16,0 1 0,2 4 51,2 0 1,0 5-10,5-5 1,-6 6-4,2-1 0,-3 3 7,-2 2 0,0-3-5,0 2 0,-7-2 1,-2 7 0,-9-3-31,-1-1 1,-1-7 26,1-3 0,3-4-3,-3-5 1,3-4-28,2-6 1,-2 1-3,-3-1 0,2-5-51,-7 1 1,5-7-148,-4 2 0,4-4-158,-5-1 367,0-12 0,2-4 0,2-13 0</inkml:trace>
  <inkml:trace contextRef="#ctx0" brushRef="#br0" timeOffset="215">31137 7919 9922,'15'-21'-208,"-3"10"-937,-2-3 972,2 9 0,-4 0 97,6 10 1,-1 8 13,-3 6 0,2 6 0,-4-3 0</inkml:trace>
  <inkml:trace contextRef="#ctx0" brushRef="#br0" timeOffset="216">31365 8345 10865,'14'-9'386,"0"-1"0,0 7-573,1-2 1,5-3-16,4-1 1,3-4 138,1-1 1,-4 0-181,0 0 1,-7-1 190,2 1 1,-10-5-47,-4 0 0,-5 0 5,-5 5 1,-4 1-251,-10 4 0,-5-2 355,-9 6 1,1 0-50,-5 5 1,7 0 226,1 0 1,2 7-96,8 2 0,-3 4 116,8 1 1,-2 2-124,11 3 1,1-2 73,4 7 1,1 0-250,4 4 0,8-6-21,6-3 1,7 0-203,3-5 0,-1 2 26,6-11 0,0-1 97,-1-4 1,1-1 42,-6-4 1,0-4 111,1-10 0,-1 1 132,1-5 1,-1-1 37,1-4 0,-2 4 242,-4 0 0,-7 5-191,-7-5 0,-5 7 83,0-2 0,-2 8-126,-2 2 0,-6 5-38,-4 0 1,-2 2-122,-3 2 0,1 6 98,0 4 0,0 4-96,-1 5 1,6-2 16,-1 7 1,7-2-91,-1 2 0,4 1 89,4-6 1,6-1-337,9-9 1,3 2 177,6-6 0,1 0-52,-1-5 1,1-7 58,-1-2 0,4-4-16,-4-1 1,4-5 139,-9 0 0,-1-6 68,2 1 0,-6-3 150,1-1 0,1-5-11,-1-1 0,-5 0-55,-4 1 1,-2-2-33,1-3 0,-3 3-83,-6 7 1,5 6 19,0 3 1,0 3 132,-5 2 1,-2 6-188,-3 3 0,2 3-28,-6 2 0,1 11 80,-2 4 1,-2 8 77,2 1 0,2 8-108,-1 1 0,6 2 28,-2-2 1,3-3-167,2 3 0,0-3 66,0-2 1,7-4-130,2 0 0,2-7-146,-1 2 1,2 0-18,-2-5 1,2 4-493,3-9 780,-1-3 1,0 7 0,0-5-1</inkml:trace>
  <inkml:trace contextRef="#ctx0" brushRef="#br0" timeOffset="217">32033 8061 14535,'-8'-15'-4080,"2"1"3919,6 0 1,3 6 1151,6 3 1,4 4-520,16 1 0,1 1-643,7 4 1,0-2-12,-4 7 1,2-7-294,3 2 1,1-2 449,-6 2 0,0-4 1,-4 5-1</inkml:trace>
  <inkml:trace contextRef="#ctx0" brushRef="#br0" timeOffset="218">32474 8132 14545,'0'14'-336,"-5"-5"-150,0 1 0,-1-5 403,1 4 0,4-4 414,-4 4 0,-1-4 683,1 5-924,0-1 0,5 5-309,0 1 0,0-6 30,0 0-128,0-5 0,6 2-900,4-6 1149,-4 0 0,13-6 1,-3-2-1</inkml:trace>
  <inkml:trace contextRef="#ctx0" brushRef="#br0" timeOffset="219">32488 7975 14190,'-2'-37'-1263,"-2"-1"0,1 6 894,-7-1 1,7 9 704,-2 5 176,-3 3-408,7 8 1,-10 8 7,6 10 1,0 9-364,5 5 1,2 9 170,2 5 1,11-4 0,7 1-1</inkml:trace>
  <inkml:trace contextRef="#ctx0" brushRef="#br0" timeOffset="220">32772 8146 11642,'-28'0'-83,"-1"-5"133,1 1 1,6 0 156,3 9 373,9 3-253,4 6 0,6 5-535,0 0 0,6 0-169,4-5 1,3-4-636,1-1 723,0 1 0,0 2-10,0-2 0,1-4 148,-1-6 0,-5 0 54,1 0 1,-5-1 49,4-4 0,-6-3 44,2-6 1,-3 0 190,-2-1 0,0 0-90,0-4 0,0 3 1,0-3 1,-7-2-82,-2 2 0,-5 0-119,-5 5 0,3 6 76,-3 4 1,-2 2-64,2 2 1,5 0-352,5 0 402,5 0 0,0 0-134,8 0 0,11 0 87,8 0 158,11 0 1,-4-6 0,4-2 0</inkml:trace>
  <inkml:trace contextRef="#ctx0" brushRef="#br0" timeOffset="221">32971 7990 11642,'15'0'-1227,"-1"0"909,-6 0 0,-2 1 293,-6 4 1,-6 3 592,-4 6 0,-2 5-1,-3 0 1,1 5-373,0-5 0,0 1-135,0-1 1,-1-3-37,1 3 0,6-3 64,3-2 1,4-5-509,1 1 1,1-7 205,4 2 1,8-5-269,6-5 0,6-3 178,-1-6 0,-2 0 128,2-1 0,-5 1 110,4 0 1,-10 0 151,1 0 0,-8 6 385,4 3 0,-7 2 166,2-2-133,-4 3 0,-1-2-396,0 8 0,-1 0-73,-4 5 0,-3 5-36,-6 5 1,4 7-77,1-3 0,6 3-215,-2-3 1,10 2 141,4-6 1,17 0 0,4-4-1</inkml:trace>
  <inkml:trace contextRef="#ctx0" brushRef="#br0" timeOffset="222">33369 8359 11642,'-28'7'351,"0"-4"-350,-1 6 1022,-6-6-559,12 10 0,-7-5-798,15 6 0,4 0 205,11 1 0,26-1 0,5 0 1</inkml:trace>
  <inkml:trace contextRef="#ctx0" brushRef="#br0" timeOffset="223">23730 15993 8197,'0'-14'-6,"0"0"1,0 0-425,0 0 1,0 4 340,0 1 1,1-1 213,4-4 0,-3-2 53,2-3 1,3 3 6,-2-3 0,4-1 42,-4 1 0,4 0-58,-4 5 0,4 0 161,-4-1-169,0 7 1,-3-3-202,2 7 0,-2 1 10,3 7 1,-4 10-48,-1 10 1,0 12 101,0 12 0,0 2-140,0 12 0,5 8-63,0 1 0,1 3-76,-1-3 0,1-2-100,3-2 1,4-4 111,-3-6 1,2-7-507,2-2 748,1-10 0,0 1 0,1-6 0,-2-1 0,-2-2 0</inkml:trace>
  <inkml:trace contextRef="#ctx0" brushRef="#br0" timeOffset="224">23829 15794 8157,'-6'-14'0,"-3"0"0,1 0-439,-2 0 408,7-1 0,3 1 251,10 0 0,10 4-166,8 1 0,9-1-43,10-4 1,5 2-282,10 2-1218,-4-2 1473,12 10 1,-8-9-187,9 6 169,3 0 15,5-1 1,-36 5 0,1 1-27,-4-3 0,0 1 0,3 0 0,0 1-214,32-4 1,-33 4 0,0 0 163,1-1 0,-1 0 0,4-2 0,0 1 67,4 1 0,0 0 0,-2-4 0,0 0 4,2 2 1,0-1 0,1 0-1,2 0-235,6-2 0,0 0 0,-1 2 0,0-1 325,1-3 0,0-1 0,-1 2 0,-1 0 28,0 1 0,0 0 1,4 0-1,1 0-70,0 0 1,0 0 0,-3 0 0,0 0 31,-4 0 1,-1-1 0,-1 1 0,0 0-32,4 0 0,0 0 0,-1 0 0,1 0 8,2-1 0,1 2 0,-1 1 0,-1 0-15,-6 0 1,0 1 0,1 2 0,0 0-6,-1 0 0,0 0 0,3-2 0,1 1-41,1 1 0,-1 0 0,1-3 1,-1 0 41,-4 2 1,0 1-1,-2 0 1,-1 0-40,6 2 0,-1 0 1,-3-2-1,0-1 29,5 1 1,1-1 0,-5 1 0,-1-1-102,-1 3 1,-1 0-1,0 0 1,-1-1 106,-1-2 0,1 1 1,-4 1-1,0 1 0,4-3 1,-1 1-1,-3 1 1,-1 0 55,37 1 1,-7 0 269,-7 0 1,1 0-156,4 0 1,-5 0-66,0 0 0,-4 0-50,4 0 0,-6 0 6,2 0 0,-3 0 66,-3 0 1,6 0-115,0 0 0,-1-1-7,-4-4 0,-3 3-32,-7-2 1,1 2 518,-10 2 1,-2 0-478,2 0 1,-11 0 321,1 0 0,-9 0-285,0 0 0,-3 0 489,-2 0-409,0 0 1,0 2 29,1 2 0,-3-1 8,-2 7 1,2-5-63,-2 4 0,2 5 6,3 5 0,-6 7 53,1-3 0,-6 9-65,6 1 0,-7 7-251,2-3 0,-4 0 86,-1 1 0,-1-7-588,-4 2 0,-3 2 72,-6-2 565,0 1 0,-13-6 0,-3 0 0</inkml:trace>
  <inkml:trace contextRef="#ctx0" brushRef="#br0" timeOffset="225">23716 16719 8004,'0'-10'-65,"0"1"238,6 5 1,2-4-211,6 4 0,0 1-6,1-7 1,0 7-24,4-2 0,8-3 138,6-1 1,12-2-25,-3 1 1,10-2-9,0 2 1,5-2 60,5-3 1,-2 6-421,6-1 0,1 6 339,4-6 0,5 7-95,-1-2 0,3-3 60,-2-1 0,-2 3-63,-34 3 0,0 1 0,1-1 0,1 0 58,2 0 0,2 1 1,-2-3-1,0 0-241,3 3 1,1 0 0,-4-3-1,0 0 251,1 3 0,0-1 0,0-1 1,0-1-4,3 2 0,-1 1 1,0-1-1,-1 0 100,4 0 0,0 1 1,0 1-1,-1 0-32,-1-1 0,-1 0 0,-2-1 0,0-1 18,3 2 1,-1 0 0,-2-1-1,0 1-60,5 2 0,0 0 0,-2 0 0,0 0 10,-5 0 1,-1 0 0,3 0 0,-1 0-26,36 0 0,-36 0 0,1 0-57,0 0 1,0 0 0,1-2 0,0-1 53,-1 1 1,0-1-1,-4-2 1,0-1 11,1 2 1,1-1 0,3-1 0,0 1 56,1 0 0,0 0 1,3-1-1,0 0-47,-5 1 0,0 0 1,-2 1-1,-1 0 117,-1-1 0,-1 1 0,34 1 0,2-2 1,1 3-63,-1 2 0,-5 0-162,-4 0 0,-6 5 213,6 0 0,-7 4-253,1-4 0,-1 1 52,2-1 0,-2-3 20,6 3 0,-1-4 63,1-1 1,-1 0-21,-3 0 0,1-6 12,3-4 0,-1-2 11,-3-3 0,-7 6-95,7-1 1,-12 1 103,7-5 0,-10 6 211,1 3 0,-4-1 139,-1 1 1,-2 0-291,-3 5 1,1-4 356,-6-1 0,5 0-358,-5 5 1,10 0 242,-5 0 1,5 0-218,-10 0 0,6 0 82,-1 0 1,-1 0-138,0 0 1,-5 0-28,1 0 1,2-1 31,-2-4 0,0 3-121,-4-2 0,-6 0 123,1 0 1,-6 2-496,0-3 1,-6 4-165,-3 1 0,-7-5 605,-2 0 0,-13-6 0,-9 3 0</inkml:trace>
  <inkml:trace contextRef="#ctx0" brushRef="#br0" timeOffset="226">23687 17387 7468,'-9'0'-98,"-1"0"0,7 1 398,-2 4 1,-3 3-133,-1 6 1,1 7 15,-1 2 1,4 4-56,-5 2 0,7 4-157,-2 0 1,4 0 84,1-4 0,1-7-304,4-3 1,3-4 59,6 0 0,1-7 61,-1-4 0,0-2 12,0-2 0,-4-6-135,-1-4 0,1-9 149,4-5 0,-5 2-18,1-1 0,-7-1 408,2-5 0,-4 6-17,-1-1 1,0 5 128,0-5 1,-1 7-45,-4-2 1,-3 3 88,-6 2 1,0 6-124,-1 3 1,-4-1-51,1 1 0,-6 1-282,5 4 1,0 4 383,5 1-1835,6 6 1459,1-3 0,20 6 0,3 1 0</inkml:trace>
  <inkml:trace contextRef="#ctx0" brushRef="#br0" timeOffset="227">30170 16875 7892,'0'-8'0,"0"0"-1346,0 3 673,-6 4 538,5-6 135,-12 7 0,10 0 0,-7 0 0,7 0 0,-9 0 0,4 0 0</inkml:trace>
  <inkml:trace contextRef="#ctx0" brushRef="#br0" timeOffset="228">30028 16804 7892,'-14'-7'-996,"0"0"935,0-8 1,4 1 43,1 0 1,4 0 82,-5 0 1,6 4 31,-6 1 1,6 1 119,-6-2 1,7 2 88,-2 4-149,-3 2-31,7-4-175,-6 6 117,1 0-41,4 0-127,-4 0 129,6 0-301,0 0 186,6 0 67,-4 0 15,4 0-34,-6 0 150,0 0-24,7 0-76,-6 0 91,6 0-62,-7 0 62,0 0-53,6 0-16,-5 0 13,12 0-41,-11 0 34,4 0-37,0 0 1,-3 0 28,7 0 1,-5 0 3,4 0 0,-4 0-5,4 0 0,-4 0 1,5 0 0,-1 0 25,5 0 0,-4 0-30,-1 0 1,1 0-9,4 0 1,-1 6 16,-4 3 0,4-1 42,-4 2 0,-2-1-37,-3 6 1,3-1 4,-3 0 1,1 0-21,-5 0 0,0 1-1,0-1 0,-8 2-29,-6 3 1,-2-2 37,-8 7 0,1-2-91,-6 1 1,1 4 78,-1-3 1,3-3-35,2-3 0,3-3-56,7-6-180,0 4-4,6-12-70,2 6 0,14-14 87,6-2 1,2 1 143,7-1 1,-4-1-102,5-4 0,-5 4 15,5 1 1,-2 6 223,1-2 0,3 3-28,-7 2 0,1 7 98,-1 2 1,-3 2-60,3-1 0,-5 2 115,-4-2 0,1-2-93,-7 1 0,1 1 27,-5 4 236,0 0 1,-1 0-100,-4 1 1,-5 4 11,-9-1 1,2 6-147,-7-5 1,1 0-101,-6-5 1,5 1-87,1-1 1,4-2-269,-5-2 1,12-4-473,-3-6 1,11-1 814,-1-4 0,10-9 0,2-8 0</inkml:trace>
  <inkml:trace contextRef="#ctx0" brushRef="#br0" timeOffset="229">30455 16790 8010,'-6'7'0,"2"5"0,-5-8 0,1 12-79,-1-2 1,-3 12 81,8 2 0,-6 0 193,5 6 0,-1 0-66,1 0 1,4-1-159,-4-5 1,4-4 17,1 0 0,4-7-142,1 2 0,8-10 95,1-4 1,2-3-88,7-2 0,-4-8-76,5-6 1,-2-2 18,2-8 1,-4 0 107,-5-4 1,-1 4-15,0 1 1,-6-1 256,-3-5 0,-4 6-5,-1-1 1,0 5 44,0-5 0,-4 5-65,-1-4 1,-6 7-14,1 2 1,-2 4 117,-3 5 0,6 4-67,-1-4 0,1 5-180,-5 5 0,4-2 73,1 7 1,6-1-486,-2 5 0,3 0 70,2 1 359,0-7 0,0 4 0,0-4 0</inkml:trace>
  <inkml:trace contextRef="#ctx0" brushRef="#br0" timeOffset="230">30810 16818 8010,'-9'0'98,"-1"0"0,6 0 199,-6 0 1,1 0 50,-6 0 1,3 2-122,2 2 1,-2 9-105,2 6 1,-2 11-33,-3-2 1,6 6-97,-1-1 0,7-2 73,-2 7 1,4-6-206,1 1 0,0-8 53,0-1 0,6-7-220,4 2 0,2-4-36,3-6 0,-1-3 107,0-6 1,7-1 31,2-4 0,-2-4 99,-2-10 0,1-4 65,-1-5 0,-1 0 41,-9-1 0,2 1 209,-6-1 0,0 1-114,-5-1 1,0 1 145,0 0 0,0 1 12,0 3 1,-2 3-127,-3 7 0,-3 2 113,-6 2 0,5 4-149,-1 6 1,1 0 13,-5 0 1,-1 1-65,1 4 1,1 3-168,4 6 0,-2-4-121,6-1 0,0 1-1136,5 4 1379,0 0 0,13 0 0,3 1 0</inkml:trace>
  <inkml:trace contextRef="#ctx0" brushRef="#br0" timeOffset="231">31095 16861 8010,'-7'9'238,"-2"1"0,-4 5-51,-1 9 0,-5 3 222,0 1 0,2 2-69,7 4 1,-2-3-322,2 7 1,4-6 66,1 1 0,3-5-59,2-4 0,7-3-54,2-7 1,4-2-270,1-2 0,5-4-104,0-6 0,6-1 167,-1-4 1,-2-5-11,2-9 1,-7-1 122,2-4 1,-3-3 139,-2 4 0,-1-3-2,-4 3 0,-2-9 233,-7 4 1,0-4-128,0 4 0,-2 4 88,-3 0 1,-3 7 176,-6-2 1,-5 5-120,0 4 1,-6 4-194,1 6 1,2 0 81,-2 0 1,7 5-571,-2-1 1,3 6-740,2-5 1150,6-1 0,2-4 0,6 0 0</inkml:trace>
  <inkml:trace contextRef="#ctx0" brushRef="#br0" timeOffset="232">29815 14671 7834,'0'-8'-800,"0"2"870,0 6 0,0 11 150,0 3 0,0 16-171,0 4 1,0 13 103,0 10 1,-5 19 70,3-32 0,0 2 0,-1 7 1,1 3-350,2 2 1,0 2 0,0 4-1,0 2 232,0-1 1,0 2-1,0 8 1,0 0-510,0 1 0,0 0 0,0 3 0,0 0 367,0 0 0,0-2 1,2-2-1,1-1 23,-1-3 1,0 0 0,4-2 0,-1-1-304,0-5 0,0-2 0,-1-1 1,0-2-102,0-10 0,1-1 0,0-3 0,1-1-289,13 23 705,-3-3 0,8-14 0,-10-6 0,-3-7 0</inkml:trace>
  <inkml:trace contextRef="#ctx0" brushRef="#br0" timeOffset="233">30313 15283 7288,'-15'15'483,"1"4"1,0 2-324,0 3 1,-7 7-26,-2-2 1,-4 2-14,-2-2 0,1 1 11,-1 3 1,6-3-137,-1 3 1,2-8 9,-2-1 0,4-7-236,5 2 1,3-8-168,2-1-74,4-7 0,9 3 148,7-6 0,1-1-90,12-4 1,1-8 411,5-6 0,-1-1 0,0 1 0,-4 2 0,0-7 0,-5 8 0,4 2 0,-5 0 0,1 4 0,-3 2-100,-2-1 142,0 6 0,-5-4 263,1 7 350,-7 0-315,3 0 1,-7 7-84,-4 2 0,-4 10 4,-10 5 0,-2 7-91,-3 3 0,-7 3 5,2-3 0,3 4-61,2-5 0,8-6-28,2-8 0,1-4 225,8 0-161,1-1 1,5-6-10,4-4 1,8-2-27,6-2 0,6-3-2,-1-7 1,-2 1-800,1-10 0,-4 3-919,5 2 0,-7 0 1241,2-1 1,-3 3 363,-2 2-9,1-2 1,-1 5-31,0-2 1,-4 3 683,-1 6-207,-6 0-42,4 0 0,-7 6-113,0 3 0,-7 10-9,-2 5 1,-5 3-116,-5 1 0,1 1-12,-6-1 1,6 1-38,-6-1 1,5 0 50,-5 1 0,8-2-346,2-4 0,2-2 60,7-7-639,0-6 0,11-2 764,4-6 0,9-6 0,3-2 0</inkml:trace>
  <inkml:trace contextRef="#ctx0" brushRef="#br0" timeOffset="234">30583 15411 7560,'6'-8'-555,"-4"1"0,9 9 569,-6 3 0,-1 3 256,-4 6 1,0 8-64,0 6 1,0 7 45,0 8 0,0 6-27,0 3 1,0-2 102,0 3 1,0-3-200,0 2 0,5-1-95,0-4 1,-1-3 39,-4 4 1,0-4-97,0-1 1,0-7-155,0-3 0,0-3 95,0-1 0,0-7-232,0-3-309,0-4 162,0-7 0,2-1 459,3-7 0,3-13 0,6-3 0</inkml:trace>
  <inkml:trace contextRef="#ctx0" brushRef="#br0" timeOffset="235">29858 15411 7550,'14'-8'-170,"0"-3"171,0 6 0,7-6-42,3 1 0,2-1 131,3 2 0,1-2-11,3 6 0,-3-4 29,3 4 0,2 0-23,-2 5 1,0 0-59,-4 0 0,-1 6 53,1 4 0,-6 3-123,1 1 0,-2 0 50,2 0 0,1-1-9,-6-4 1,2 4-10,-2-4 1,-8-1-54,3 2 72,-3-7 4,-3 3 582,-2-6-160,-6 0-417,0 7 0,0 0 68,0 8 1,0 4 55,0 0 1,0 6-41,0-1 1,0 4 0,0 5 1,0-3-58,0 3 0,-5-1 30,1 1 1,-1-3-69,5 3 0,-5-3 71,0-1 0,1 4-210,4 0 0,0 0-62,0-4 0,0-1-194,0 1 0,1-7-34,4-3 1,-2 1-696,7-1 1117,-7-6 0,9-1 0,-4-4 0</inkml:trace>
  <inkml:trace contextRef="#ctx0" brushRef="#br0" timeOffset="236">29943 16136 6973,'22'0'-113,"5"0"173,-3 0 0,3 0 152,1 0 0,2 1 59,3 4 1,-1-3-138,6 2 1,0-2-44,4-2 0,1 0 9,0 0 1,-6-2-328,1-2 0,-6 0 14,1-5 1,-4 4-192,-6-4 197,-2-1 0,-13-4-186,-4 0 0,-5 1 393,-9 4 0,-5-10 0,-14 3 0</inkml:trace>
  <inkml:trace contextRef="#ctx0" brushRef="#br0" timeOffset="237">30057 15368 7956,'-13'2'-466,"4"2"1,-4 4 448,4 6 0,1 7 84,-2 3 1,7 4 200,-2 5 0,-1 5-60,1 10 0,0-3-75,5 7 1,0 1-16,0 3 0,-4-5 4,-1-4 1,0-2-89,5-3 0,0-7-135,0-7 1,2-5-109,3-9 152,-4 0 1,12-6-340,-4-3 1,2-12 163,-1-7 0,2-6-63,-2-9 1,1 1 52,-2-1 0,2-1 174,-6-3 1,5 3 79,-6-3 1,1-3-64,-5-2 0,0-3 60,0-2 1,5 0-63,0 1 1,-1-1 205,-4 0 0,0 9-110,0 5 1,0 7 422,0 8 21,0 6-233,0 2 1,0 17-94,0 3 0,0 14 86,0 1 1,-1 9-229,-4 0 0,2 7 104,-7 3 0,7 1-64,-1-2 0,-3-3 61,2 4 1,-4-6-109,4-4 0,-1 0 14,1-9 0,4 1-312,-4-11 165,3 0 0,9-12-243,2-2 1,4-6-14,1-9 0,5-1 111,0-13 0,1 1 78,-1-6 0,-3-1 85,3-3 1,-3-2 22,-2-3 1,0-3 100,1 3 1,-1-7 26,0-3 0,0-1-73,0 2 1,1 9 316,-1 0 163,-6 6-138,-2 10-83,-6 8 1,-1 20-69,-4 13 0,2 13 29,-7 6 1,1 3 24,-6 2 1,3 6-51,2 3 1,-2 3 41,2 2 0,2-5 11,-1 0 1,6-11-248,-2 2 0,3-12 96,2-2 1,0-2-579,0-8 394,7-7 0,1-5-133,6-7 1,0-2-2,0-3 0,0-9-127,1-10 0,-1-4 152,0-5 0,-4 3 30,-1-3 1,-1-4 227,1-1 1,4-7-111,-3-3 1,-3-4 18,3 5 0,-1-1-13,6 6 0,-6 7 233,1 6-66,-7 7 4,3 14 0,-6 8-10,0 10 0,0 9 201,0 5 1,-5 4 67,1 5 0,-6 3-138,5 7 1,-4 0 68,4-1 0,-4 1-80,4 0 0,0-7-255,5-3 0,0-3 5,0-1 1,0-7-401,0-3 125,7-3 1,0-9 310,8-2 0,-1-3 0,0-2 0</inkml:trace>
  <inkml:trace contextRef="#ctx0" brushRef="#br0" timeOffset="238">30512 15695 8009,'0'8'-539,"0"-2"1,6-11 539,4 1 0,2-7 31,2 1 0,5-3 44,0-1 0,5 0-40,-5 0 1,5 0-40,-5-1 1,6 0 19,-1-4 1,2 1-4,3-5 1,6 0 44,3 0 1,-2-4-2,2 3 1,0-7 91,4-3 0,1 3-104,0 7 0,4-3 87,0 4 1,1-3-74,-6 3 1,-4 2 64,0 7 0,-12 4-83,-3 1 0,-5 6-106,-4-2 1,-5 2 112,1-2-262,-7 4 72,3-6 156,-6 7-327,0 0 79,0-6 1,-1 4 110,-4-2 0,-3 4-158,-6 4 0,-5 0 280,0 5 0,-13 0 0,2 6 0</inkml:trace>
  <inkml:trace contextRef="#ctx0" brushRef="#br0" timeOffset="239">30825 15126 7713,'6'14'11,"-5"1"6,4-1 0,-5 6 90,-5 4 1,2 5 45,-6 4 1,-1-2 7,-4 7 1,0-5-41,0 5 0,-1-6-13,1 1 0,5 2-176,-1-2 1,6-1 99,-6-9 0,7 3-173,-2-7 0,4-1-25,1-3 1,1-6-141,4 1 246,3-7 1,6 3 16,0-6 0,0-1 71,1-4 0,-1 2 135,0-7 0,0 7-86,1-2 1,-6 4-37,0 1-12,1 0 0,-1 0-66,1 0 1,-5 0-132,4 0 0,-4 0 13,4 0 1,-4 0-163,5 0 1,-6 0 45,6 0 0,-5-2-290,4-3 561,-6 4 0,10-12 0,-5 5 0</inkml:trace>
  <inkml:trace contextRef="#ctx0" brushRef="#br0" timeOffset="240">30881 15595 7776,'11'-6'-252,"4"-3"1,-3-4 118,12-1 0,0-2 3,4-3 0,5-2 195,0-2 0,7-2 4,-2 6 1,3-5 49,2 5 0,-1-5 141,1 5 1,0-4-84,-1 4 1,-5 0-116,-4 4 1,-3 3-129,-2 2 1,-6-1-96,-3 7-409,-3-8 397,-2 11 0,-6-7-506,-3 3 531,-4 4 1,-7-6 147,-3 7 0,2 0 0,-12 0 0,4 0 0</inkml:trace>
  <inkml:trace contextRef="#ctx0" brushRef="#br0" timeOffset="241">30796 15595 7993,'6'-9'-421,"4"-1"0,7-1 491,2-8 1,6 2 17,-1-7 0,5 5-7,4-4 1,-2-1-28,7-4 1,-5-1 29,5 1 1,0-1-11,5 1 0,0-1 0,-1 1 1,-4 4 29,0 1 0,-5 4-31,5-5 1,-1 5-12,0-5 1,3 5 13,-7-4 0,2 5-11,-2-1 0,-3 2-30,3-2 0,-3 5-3,-1 0 1,-7 1-122,-3 8 1,-8-4 74,-2 4-239,-6 0 90,4 5 92,-7 0 42,0 0 9,-7 7 0,4-6 78,-6 4 1,4 1-95,-4-1-83,5 0 119,-2-5 1,5 1-151,-4 4 0,2-3 124,-7 2 1,5-2-43,-4-2 58,-1 6 1,-4 1 6,0 2 1,0 2 2,0-6-36,-1 6 1,1-5 88,0 4 1,0 2-48,-1-2 1,0 2 15,-4 3 0,1 4-60,-5 0 0,-3 4-10,-7-4 0,3 6 13,-3-1 1,-3 1-6,-2-1 1,-5 3-29,-4-3 0,2 3 37,-2 1 0,1 0-159,-1 1 1,3 4 145,-4 0 0,4 0 121,1-4 0,2-1-56,3 1 0,4-3 11,5-2 1,7-3-1,3-7 0,5-5 240,4 1-231,-2-7-6,10 3 1,-3-6-151,10 0 0,5 0 192,9 0 1,-2-6-112,7-3 0,-1-6 26,6-4 1,-1-1-7,1-4 1,4-3 1,0 4 0,7-4 3,-3-2 0,5-4 27,0 0 0,7-5-18,3 5 1,4-7-203,0 3 1,-3 2 199,-1 2 0,-8 3 138,-1 1 1,-2 7-86,-8 3 0,-2 3 11,-7 2 0,-3 1-7,-7 4 9,0-4-196,0 12 0,-6-7 70,-3 3 508,-3 4-449,-2-6 1,-2 6 2,-3-4 0,-3 3 0,-6-4 0</inkml:trace>
  <inkml:trace contextRef="#ctx0" brushRef="#br0" timeOffset="242">30896 15212 7927,'-8'-8'-906,"1"-5"808,7 11 234,0-4 1,0 8 5,0 2 1,0 4-29,0 7 0,0 4 17,0-1 0,0 8 2,0-3 0,-4 4-34,-1 2 1,-6-1-108,1 1 0,-2 4 107,-2 0 0,-1 2-149,1-2 0,0-3 38,0 3 1,6-3-77,3-2 0,3-5 40,2-4 0,2-4-131,3 0 0,9-8 106,10-2 0,-2-3 42,1-2 0,1 0 21,5 0 1,-6 0 60,1 0 0,-5-2 136,5-3 0,-7 4-81,2-4 1,2 4 121,-3 1 0,6-5-135,-5 0 1,5 0 48,-5 5 0,1 0-129,-1 0 1,-5-1 88,1-4 1,-1 3-607,-5-2-86,-2 2-492,5 2 1082,-10 0 0,4 0 0,-6 0 0</inkml:trace>
  <inkml:trace contextRef="#ctx0" brushRef="#br0" timeOffset="243">30967 15212 8010,'0'-8'-1159,"0"1"1288,0 7-73,0 0 0,0 7 71,0 2 1,0 5 4,0 5 0,-5 5 20,0 9 1,-6-1-85,2 6 1,-4-2 1,-1 2 0,4 1-15,1-5 1,1 4-28,-2-5 1,-1-2-93,7-7 1,-6 1 85,5-6 1,1-5-150,4-4 210,0-7-40,6 3 1,4-6-10,8 0 1,-2 0 13,3 0 0,3-4-22,2-1 1,-3-5 5,-2 6 1,1-3 12,-1 3 0,0 2 1,-5-3 1,0 4-110,1 1 0,-1 0-48,0 0 0,-4-2-238,-1-3 0,-4 4-260,4-4-278,-6 3 887,4 2 0,-7-6 0,0-2 0</inkml:trace>
  <inkml:trace contextRef="#ctx0" brushRef="#br0" timeOffset="244">31009 15226 8010,'-9'9'-723,"-1"1"1,6 1 836,-6 8 1,1 0-11,-6 9 0,1-3 18,0 9 1,1-3-11,4 2 1,-4-3-3,4 4 1,2-4 17,3-2 1,2 0-28,2 1 0,0-7-108,0-3 0,6-3 51,4-2 0,7-6-112,2-3 1,2-4 11,-2-1 1,-2-1-205,7-4 1,-2-3 259,2-6 0,-4-7 0,-6-1 0</inkml:trace>
  <inkml:trace contextRef="#ctx0" brushRef="#br0" timeOffset="245">29502 16505 7732,'7'-14'0,"-1"0"31,3 0 0,4 1 195,-4 3-187,-2-2 85,5 10-248,-10-4 237,11 6 63,-12 0-90,6 0 0,-9 6 21,-3 4 0,2 2-23,-6 3 1,4 5-25,-5 4 1,2 0 42,-1 4 1,-4-3-54,4 8 1,-2 4 3,1 1 1,-2-2-15,2 2 1,-2-2-103,-3 2 0,1 2 49,0-7 1,-2 0 50,-3-5 0,2 1-76,-7-1 0,5 1 13,-5-1 1,6-4-122,-6 0 1,0-2 106,-4 1 1,4-1-100,0-3 0,1-3 50,-6 3 0,1-3 49,-1-2 1,1-1-25,-1-4 0,4 2 2,-3-6 0,1 5 98,-11-6 1,0 1-38,-5-5 0,-1 0 21,-3 0 1,-4 0-71,-6 0 1,-3-5-4,3 1 0,-6-9 59,11-1 1,-6-1 40,6-3 1,3-3 44,1 2 1,4-5-65,1 5 1,1 0-3,-1 5 0,0 2-41,1 2 0,-6 2-3,1 3 0,-2 4 0,2-4 0,1 4-16,-6 1 0,6 0 19,-2 0 1,9 0-14,1 0 1,8-5 127,1 0 1,3 0-68,7 5 1,4 0 48,6 0 0,1 2 62,-1 3 1,1-2-133,3 6 1,3 7-54,-2 8 1,0-2-9,0 2 1,2 4-60,-3 5 1,4 0 100,1-4 1,-5-1-38,0 1 0,-4-2 13,4-4 0,-4 4 193,4-3 1,-5-4 22,6-1-61,-7-3 0,8-3 17,-7-4 271,7-3-519,-3-6 175,6 0-489,0 0 284,0-6 0,0-2-267,0-6 0,0 5-265,0-1 668,0 1 0,-7-12 0,-1-1 0</inkml:trace>
  <inkml:trace contextRef="#ctx0" brushRef="#br0" timeOffset="246">24185 16747 8056,'-14'0'-210,"6"0"0,-3 2 517,6 2 1,0 4-102,5 6 1,0 2-63,0 3 0,6-1-5,4 5 1,4-4-199,5 5 0,2-5 121,2 4 0,4-5-154,-3 1 0,3 1 122,1-1 1,5 2-96,1-2 0,5-3 34,-1 3 1,3 1-177,2-1 1,-1 0 143,1-5 1,0-4-16,-1-1 0,6-6 88,-1 2 0,2-3-42,-2-2 0,6-2 145,8-3 1,-2-1-132,2-3 0,-2-3 106,-2 8 0,-1-6-207,1 6 1,0-3 267,0 2 1,5 4-59,-1-4 0,6 2-33,-6-2 1,6 4 123,-6-4 0,6-1-117,-6 1 0,6 0 81,-6 5 0,5 0-71,-4 0 0,4 0-92,-4 0 1,-2 5 44,-8 0 0,2 6-2,-7-2 0,-4 4 35,-5 1 1,-7 2-22,3 3 1,-6-2 17,-4 7 1,-4-2-20,-5 2 0,-1-2 75,0-3 0,-1-4-59,-4 4 0,4 2 166,-4-2 0,-1 0-139,2-5 1,-6-1 8,6-4 0,-5 4 93,4-4-99,0 4 0,6 0-139,-1-4 1,-5 2 189,1-6-242,-1 6 201,6-3-413,-1 0-45,-6 4-289,-2-10 38,-6 11 614,0-12 0,-6 5 0,-2-6 0</inkml:trace>
  <inkml:trace contextRef="#ctx0" brushRef="#br0" timeOffset="247">24242 16775 8292,'-8'0'-862,"1"0"1071,7 0 0,0 4-56,0 5 1,5 2 41,0 13 0,1 6-163,-1 8 0,3-2-8,6 2 1,7-6-79,2 1 1,6-5 79,4-4 0,8-4-32,6-5 0,12-8 62,-2-2 0,4-3-236,1-2 1,1 0-161,4 0 1,-3-5 120,-2 0 1,3-6 148,6 2 0,1 1-13,4-2 1,-3 6 26,3-6 1,1 1 16,-1-6 1,-36 10-1,1 1-64,34-5 1,0 1 33,-9-2 1,-3-1-36,-6 6 0,-5 1 109,0 4 1,-6 0-2,2 0 1,-7 6-4,1 3 1,-2 4 110,7 1 0,2 5 35,-2 0 1,1 0-92,-5-5 0,1 1 86,3-1 0,-3 0-100,4 0 1,-7 2 79,2 3 0,-10-3-90,5 3 1,-2 1 8,-3-1 0,-1 5-13,-9-5 1,3 0 200,-7-5 0,0 5-52,-5 0 0,-2 1-130,-2-1 0,1-3 109,-6 3 1,1-1-88,-1 1 1,-4-2-42,4 7 0,-3-7-7,-2 2 0,0-3 41,0-2-31,0 6 0,0-4-92,0 3 1,-5-8-107,0-1 210,0-7-234,5 3 181,0-6-208,0 0 210,0-6 1,0 3-14,0-7 0,0 1 32,0-5 0,-1-1 85,-4 1 0,4 0-23,-4 0 1,3-1-69,2 1 1,0 5 113,0-1 1,5 1-45,0-5-21,6-1 1,-5 1-65,4 0 1,2 5-22,-2-1 1,2 5-9,3-4 0,-1 4-14,0-4 1,0 5 45,0 0 0,2-4 2,3-2 0,-3 4 199,3 1 1,-2-1-66,2 1 0,-1-4 85,5 4 1,1-4-114,4 4 1,1-5-55,-1 6 0,1-6 2,-1 5 0,-4 1 2,0 4 0,-5-5-112,4 0 1,-4 0 113,5 5 1,-5 5 10,5 0 0,-2 4-47,1-4 0,4 5 68,-3-6 1,8 6-17,1-5 1,0-1 13,-5-4 1,1 0-11,-1 0 0,7 0 13,3 0 0,1 0 72,-1 0 1,3 0-85,-3 0 1,-1-1 18,0-4 1,0 3-22,1-2 1,3 2 44,-3 2 0,3 0-14,1 0 1,1 5 1,0 0 0,1-1-60,3-4 1,4 0-1,6 0 0,0-1-98,0-4 1,-1-3-37,1-6 0,-1 0-134,-4-1 0,-3 1 58,-7 0 1,1-5-82,0 0 1,-7 0 14,-3 5 1,-3-7 30,-1-2 1,-3-1 47,-2-4 0,3 1-119,-3-11 1,-2 0 86,2-5 1,-6 1 51,6-1 0,-5 0 108,5 1 1,-7 4-58,2 0 0,-3 6 178,-2-1 0,0 3 125,1 2 0,-6-1-68,1 1 1,-7 1-98,1 3 1,3-1 81,-2 6 0,-1-5-178,-4 5 0,0 0 67,0 5 1,0 0-42,0 0 95,0-1-17,0 1 25,0 0-40,0 6 0,0 0 10,0 3 25,0 4-43,0-5-5,0 6 1,0 1-182,0 4 0,0-2 57,0 7 0,-4-1 34,-1 5 0,-6 5 13,1 0 1,-2 2-9,-3-2 1,1 4 58,0 10 0,-5-2 0,0 2 0,-5-2 60,5 2 1,0-3-81,5 4 0,-5-4 40,0-2 0,0 1-21,5-1 0,-5 0-13,0 1 1,-6 1-15,1 3 1,-3-1-16,-1 5 1,-2-3-5,-3 4 1,3-5-16,-3 5 1,1-5-48,-1 5 1,1-7 73,-6 3 1,5-6-42,-5-4 1,5 1 29,-5-6 0,5 0-2,-5-5 1,0 0-17,-5 0 0,-4-4 6,0-1 0,-5-1-35,4 2 1,-7 1-13,-2-6 1,5 4 138,-5-4 0,5 0-87,0-5 1,-2 0 91,7 0 1,-1 0-47,6 0 1,5-7 9,4-2 0,-2-5-18,2-5 1,2 3 14,7-3 0,-8-2-38,4 2 1,-4-4-97,4 4 0,-5 0 39,-1 5 0,0-1 51,1 1 0,2 1 25,-2 4 0,3-4-31,2 4 0,-1 3 82,1 1 0,4-2-51,1 3 0,5-3 10,-1 3 1,-1 2 52,1-3 0,0-1 1,5 1 1,-1 1 68,1 4 1,5 0-3,-1 0-48,1 0 1,-5 6-37,-1 3 1,3 10-105,2 5 1,-2 4 115,2 6 0,-1 2-8,2 7 1,-3-5 12,8-1 1,-6-3-5,6 4 0,-6-7-58,5 2 0,-1-3 29,1-1 1,4-6-53,-4 1 0,-1-5 28,1 5 1,-1-12-13,1 3-134,3-4-330,-4-3 322,6-2 58,0-6 205,0 0-163,0-6 0,5-2 126,-1-7 1,6 1-63,-5 0 1,-1-5-23,-4 0 0,2-5 63,3 5 1,-4-4 13,4 4 1,-3-6-35,-2 1 0,-5-1-7,0 1 1,-6-3-16,2 3 0,-4 2-3,-1-1 0,-1 5 115,1-1 0,-6 3-85,-4 2 0,2 0 9,-2 0 0,-1 6 19,-8 3 1,3-1 6,-3 1 0,3 0-27,1 5 1,1-1-1,-1-4 0,1 2-45,-1-7 1,1 2 42,-1-1 1,3-4-42,2 4 1,-8-9-31,4 0 0,-8-1-3,2 4 1,-5 3 91,1 2 0,-3-1 0,-2 6 0,1 1-24,-1 4 0,0 0 0,1 0 1,-6 1 52,1 4 0,1-3-54,8 2 1,-3 3 44,3-3 0,2 3 4,-2-3 0,2-2 19,-2 3 1,-3-4-79,3-1 0,3 2-75,2 3 0,-4-2-5,-1 6 0,2-6 51,-2 2 0,2 2-113,-2-3 1,-1 1 119,5-5 0,-4 0-69,5 0 1,-6 0 16,1 0 1,-3 0-8,-2 0 1,-4 0 71,-1 0 0,-7 5 0,-2-1 0,0 8-113,-4-3 0,-4 4 283,-1 1 1,2 0-92,3 0 1,9-4-55,4-1 1,10-6-44,5 2 1,5-3 62,4-2 1,2-2 86,3-3-118,3-2 1,-8-12-4,10 0 1,-8 0 5,8 4 0,-3 1 148,2 0 1,1-5-249,0 0 1,0-6 105,-1 1 0,6-9-355,-1-5 1,3-5 128,-3-4 0,-1 1 1,6-6 1,-4 6 100,4-1 1,-4 3-12,4 1 0,-5 7 12,6 2 1,-6 11 166,5 4 1,-6 3 89,2 2 1,1 6-64,-1 3 1,1 2-770,-2-2 92,-3 4 0,7-7 568,-3 3 0,2-3 0,7-6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7:00:20.029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2560 5999 16195,'0'-8'-1125,"0"2"297,0 6 1116,0 0 1,6 0-120,3 0 0,6 0 11,4 0 1,7 0-44,8 0 1,7 0-102,1 0 1,4-5 76,11 1 1,-8-7 285,8 1 1,-7-3 93,7-1 0,-1 0-215,10 0 0,-4 1-84,4 4 1,-1 2-181,1 7 1,-1-4 79,-4-1 1,-1 0-38,7 5 1,-1-1-123,5-4 1,8 3 0,-36 0 1,0 0-1,-3-2 1,0 1-23,3 1 0,-1-1 0,-1-1 0,1-1 15,0 2 1,1 1 0,0-1 0,-1 0 39,1 0 1,-1 1-1,-1 1 1,-1-1 1170,1-3 1,-1 1 0,34-1-1031,2-5 0,-8 6-19,-2-6 0,-11 7-116,2-2 1,-5-1 77,0 1 1,-3 0-22,-6 5 0,-5 5-245,0 0 0,1 4 21,9-4 1,-2 5-69,6-6 1,0 6-38,5-5 0,0 1 8,-1-1 0,0-4 117,-4 4 1,2-3-6,-7-2 1,0 0 159,-4 0 1,-7 0 223,-3 0 0,-2 0 32,-3 0 1,0 0 166,1 0 0,1 4-424,3 1 0,0 0 143,10-5 1,-4 0-91,9 0 0,-2-2 4,1-3 0,-3 2 81,4-6 0,-4-1 226,-2-4 1,0 0-53,-5 0 0,3 4-11,-7 1 0,0 4 50,-4-5 1,-1 7-191,1-1 1,-1 2-113,0 2 0,1 0-73,-1 0 1,2 0-103,3 0 1,-2 0-31,2 0 0,-3 5-370,-2-1 0,5 1 257,0-5 0,1 2-18,-6 3 0,-4-4 55,-1 4 1,-4-2 179,5 2 1,-5-2-152,5 6 0,-1-5 109,6 0 0,-1 3-57,1-3 0,4 7 65,0-1 0,5-2-213,-5 1 0,-1-6 204,-8 2 1,1 1-85,-6-1 0,0 0 145,-5-5 0,0 5 156,0-1 1,1 1-144,-1-5 1,0 0 76,0 0 1,5 0 170,0 0 1,2 0 140,-2 0 0,1 0-399,4 0 1,1 0 252,-6 0 0,2 5-573,-2 0 422,-4-1 1,6-4 44,-7 0 1,-6 2-413,-3 3-176,-4-4-115,-1 6 170,7-7 0,1 0 436,6 0 1,0 0 261,0 0 0,5 0-272,0 0 1,0 0-25,-5 0-55,1 0 1081,-1 0-111,0 0 224,-6 0-580,-2 0-367,-6 0 1118,0 0-2869,-6 0 607,4 0 311,-4 0-407,6 0 616,0 0 0,-2 4 435,-2 1 0,-4 12 0,-6-1 0</inkml:trace>
  <inkml:trace contextRef="#ctx0" brushRef="#br0" timeOffset="1">5503 6113 21231,'-15'0'0</inkml:trace>
  <inkml:trace contextRef="#ctx0" brushRef="#br0" timeOffset="2">5488 6113 21095,'-12'2'1806,"2"2"-1595,-2-2 1,4 4-6,-6-6 1,4 0-422,1 0 1,4 0 27,-5 0 0,6-4-1663,-6-1 1229,1-6 0,-5 8 177,-1-7 1,1 7 26,0-2 1,0-1-213,-1 1 0,-4 0 200,1 5 0,-8 0 435,3 0 0,-3 0 44,3 0 0,-3 0 663,7 0 0,-4 0-45,4 0 1,-5 0-245,5 0 1,0-1-291,5-4 0,0-3-367,-1-6 0,1 5-160,0-1 1,5-1-501,-1-8 0,1 3 66,-6-3 1,0 3 290,-4 2 0,3 2 58,-3 2 1,3-3 41,2 4 1,0-4-37,-1-1 0,1 5 575,0-1 1,1 5-131,4-4 1,-2 0 94,6-6 1,-4 6-114,4-1 0,-2 1-73,3-5 0,1-1-199,-7 1 1,7 0 246,-2 0 0,-1 0 26,1-1 1,-1 1-126,1 0 0,4-2 162,-4-3 0,3 2 467,2-7 1,0 7-16,0-2 1,5-2 143,0 2 0,4-4 88,-4 4 0,6 0 49,-2 4 1,4 1 287,1 0 1,1 0 3,-1 0 0,5-1-40,0 1 1,6-2-103,-1-3 0,2 4 15,3-4 0,1 1-240,3-1 0,2 4-174,3-4 1,1-2-136,-6 2 1,7-1-230,-2 1 0,-2 1 24,2-5 1,-2 5-163,2-1 0,3-1-11,-3 1 1,8 0-150,2 5 0,5-1-71,-1 1 1,5 0 65,5 0 1,3-1-514,6 1 0,5 0 530,-1 0 1,-33 7-1,0 0-41,1-1 0,-1 1 0,2 0 0,-1 0 73,5 0 1,-1 0 0,-3 0-1,1 0 13,0 0 1,0 0 0,-2 0 0,-1 1 65,-2 1 1,0 0-1,2 0 1,-1-1 5,34 2 0,-34 1 0,-1 1 150,36 2-355,0 0 190,1-6 1,-4 4 65,3-3 1,-4 4-23,-1 1 1,-30 0 0,0 0-93,2-1 0,0 2 1,0 1-1,1 2 28,-4 1 1,0-1 0,38 4-155,-7 2 0,0-1 108,0 5 1,-11 1-76,-3-1 0,-5-5 259,0 1 0,-3-2-214,-6 1 1,-5 4 17,0-4 0,-7 4-116,2 1 1,-3 0 37,-1 1 1,-1 5-167,1 4 1,-6-2 20,1 2 0,-7-1-322,2 6 1,-4-1-133,-6 1 0,2-6 246,-6 1 0,0-2 46,-5 2 0,0 3 272,0-4 1,0 3-29,0-3 0,0 3 184,0-7 1,0 6 132,0-1 0,4 1-154,1-1 1,1 2 164,-1-2 1,-3-2 30,2 2 0,-4-2 62,-4 2 1,-6 3 212,-9-4 0,-3-1 371,-6 2 0,-1-5-86,1 5 1,-1-7 32,1 2 0,6-3 147,3-2 1,-2-4 266,2-1 0,-1 1-335,1 4 1,2 0-233,-7 0 0,0 0-301,-4 1 0,-7-1-207,-3 0 1,-5 0-150,-4 0 0,-4 1 67,-5-1 0,-1-1-77,0-4 0,2 2-1,2-6 1,4 0 12,7-5 0,-6 1 124,1 4 1,-2-4-53,2 4 0,2-3-48,-2-2 1,3 0-50,1 0 1,0 0 173,1 0 0,-1 1-23,0 4 1,-1-3-78,-3 2 0,1 4 155,-6 2 1,0-2-43,-5 1 1,2-4 14,2 4 1,0-1 47,5 2 0,6-2-48,4-4 1,0-2 6,-5 3 1,1-4 12,-1-1 0,-1 2-76,-4 3 1,3-4 133,-8 4 0,3-2-165,-2 2 1,1-4 205,4 4 1,7 1-163,-2-1 0,7 0-35,-3-5 1,6 0-37,-1 0 1,2 0 100,-3 0 1,4 2-170,-3 2 1,-2-2 164,2 3 1,0 1-27,5-1 1,-1 4 86,1-4 0,4 4 7,0-4 0,7 1 61,-2-1 0,3-3-1,2 2 292,0-2-461,0-2 0,-1 0 7,1 0 1,0 0-88,0 0 0,0 0-128,-1 0-65,1-6 0,0 4-2,0-3 1,-1 4 188,1 1 1,0 0-110,0 0 1,0 0 65,-1 0 156,1 0-50,0 0-102,0-7 1,4 6 134,1-4-354,6 4-159,-10-6 173,11 6 1,-6-6-571,4 7 702,2 0 212,-4 0 0,4 0 279,-2 0-86,2 0 448,-4 0-63,-1-6-703,6 4 107,-6-4 1,7 5-637,0-4 18,-6 3 383,4-4-749,-4 6 1083,6-6-851,0 4 989,0-4-26,0 6-1724,0 0 1480,6 6 1,2 2 0,7 6 0</inkml:trace>
  <inkml:trace contextRef="#ctx0" brushRef="#br0" timeOffset="3">3384 3824 8397,'0'-14'-579,"0"0"1,0 0 1035,0-1 0,-4 1-75,-1 0 0,-2 0-195,3-1 0,1 1-11,-7 0 0,5 0 10,-4 0 1,4-1 0,-4 1 0,-1-5-11,-4 0 0,-5-4 11,0 4 0,-6 0-377,1 4 0,-8 3-672,-1 2 1,0 4 687,5 6 1,4 11 225,0 3 1,7 12-26,-2 2 1,9 8-3,6 12 1,2 2-20,2 7 1,0 8 31,0 6 1,0 8-218,0-34 0,0 0 0,0 1 0,0 0 200,0 1 1,0 0 0,0 5 0,0-1 83,0-1 1,0 0 0,0-4 0,-1-1-72,-2-1 0,1-3 1,0 27-39,-2-6 0,2-11-585,2-14 1,2-8 269,2-10 1,-1-10-123,7-4 1,-2-10 440,0-9 0,0-8 0</inkml:trace>
  <inkml:trace contextRef="#ctx0" brushRef="#br0" timeOffset="4">2816 4336 8397,'-43'-43'98,"2"12"151,3 2 0,3 12 86,7 3 0,6 6 677,3 8-612,3 0-300,8 0 99,14 6 1,12 0-362,15 4 120,3-4 0,8-6-183,4 0 0,7 0-473,7 0 0,1-6-191,-2-4 0,0-2 558,5-2 0,-6-1-156,2 1 0,-6 0 487,-3 0 0,-5 0 0,-5-1 0</inkml:trace>
  <inkml:trace contextRef="#ctx0" brushRef="#br0" timeOffset="5">3512 4052 8397,'-14'22'0,"-5"5"532,0-4 0,-5 6-87,5 4 1,-1 0-178,1 10 0,3-8-32,-3 7 1,8-2-167,2 2 1,5-4-69,0 0 1,2-6 145,2 1 1,2-9-455,2-5 0,9-5 204,6-5 0,5-4-332,-5-10 0,6-9 212,-1-10 0,-4-3-32,-1-1 1,-5-5-16,-4 0 1,-2 4-19,-3 6 1,-4 0 263,4 0 0,-5-4-117,-5 3 0,-3 2 265,-6-2 0,0 7-115,0-2 1,-5 5 244,0 4 1,0 2 129,4 4 82,1 2-189,0-4-266,6 6 1,3 0-159,10 0 0,3-5 141,6 0 1,5 1-101,0 4 0,6 0 62,-1 0 1,3 0-117,1 0 0,2-5 53,4 0 1,-4 0 18,3 5 1,-8 7 83,-1 2 0,-2 5 147,2 5 0,-5 0 66,-10 10 1,-3-4-75,-6 8 1,-6 4 504,-3 0 1,-4 0-228,-1 1 0,-1-8 286,1-2 0,2-6 290,2-8-114,-2-6-1071,10-1 0,-4-15-282,6-6 1,6-13 48,3-11 1,10-3 247,5-2 0,-2-4-872,2-1 1,0 3 424,4 7 1,-6 3-328,-3 6 0,2 3 954,-2 2 0,0 3 0,-5 7 0</inkml:trace>
  <inkml:trace contextRef="#ctx0" brushRef="#br0" timeOffset="6">4010 4137 8298,'-6'-14'109,"-2"0"1,-2 6 128,1 3 1,6 5 17,-2 5 1,3 9-64,2 10 1,0 7 28,0 2 1,2 12-17,3-3 1,-4 6-43,4-1 1,-2-8 82,2 4 1,-4-5-123,4 0 0,-3-5 337,-2-9-1020,0-4 495,0-12 1,0-3-145,0-10 1,4-9-97,1-10 1,6-9-117,-1-5 0,1-3-144,-2-1 1,4-3 246,-4-2 1,4 9 132,1 0 1,0 8-82,1 6 1,-6 10 721,1 9-359,-1 4 0,4 13 518,-4 7 0,-1 13-181,-3 6 0,-4 3 2,4 2 1,-5-1 269,-5 1 0,-1-7-191,-3-3 0,-3 1 78,8-6-18,-1-3-1148,5-10 1,2-15 28,2-10 1,4-15-304,6-13 0,5-5 431,0-4 1,5 1-116,-5-6 1,3 3 7,-8 2 0,4 5 146,-9 14 0,2 6-138,-1 3 289,-4 10 0,-6 10 1552,0 13 1,-2 13-721,-2 11 1,2 3 387,-3 2 1,2 1-219,-1 3 0,2-2-57,-3 2 1,5-9-219,5-5 1,4-3-194,10-1 1,4-14-689,5-5 0,7-7 349,3-3 1,9-14-2329,5-10 2357,3-9 0,2-16 0,0-2 0</inkml:trace>
  <inkml:trace contextRef="#ctx0" brushRef="#br0" timeOffset="7">5375 4023 8407,'-14'0'1298,"-1"0"-807,7 0 0,4 0-689,8 0 1,11 2 61,8 3 1,-1-2-28,2 6 1,5-6 141,4 2 1,5-3-548,-5-2 1,5 0 177,-5 0 1,-1 0-217,-9 0 606,4 0 0,-11 6 0,4 2 0</inkml:trace>
  <inkml:trace contextRef="#ctx0" brushRef="#br0" timeOffset="8">5631 3881 8371,'-22'0'851,"1"2"-522,7 2 0,-2 6-226,-3 9 0,5 3 193,0 6 1,1 4-153,8 6 0,0 0-18,5 9 1,2-1-182,3 1 0,4-2-221,10 2 0,3-3 216,7-1 0,4-8-694,0-7 1,2-6 265,-2-8 0,-3-1-267,3-3 0,2-4 755,-2-6 0,0-13 0,-4-3 0</inkml:trace>
  <inkml:trace contextRef="#ctx0" brushRef="#br0" timeOffset="9">5986 4336 8333,'8'-43'-522,"-2"5"554,-6 1 0,-3 5 318,-6-1 1,-1 8-92,-9 1 1,-1 8 215,1 2 0,-5 1-39,5 8 1,0 1-104,5 4 0,1 6-163,4 3 1,-2 10-102,6 5 1,0 3-164,5 1 1,0 6 140,0-1 1,0 6-22,0-1 0,0-2-42,0 2 1,0-6-271,0 1 1,7-8-145,2-1 0,4-8-149,1-2 0,2-6 123,3-8 1,-2-13-78,7-6 1,-1-7 56,6-8 1,-7-2 156,-3-7 0,-3 2 398,-2 3 1,-1-3-80,-4 3 0,-3 5 0,-6 5 119,0-1 1,-1 15 155,-4 0 0,-3 8 98,-6 10 0,4 9 256,1 6 1,4 6-182,-4-1 0,6-2-63,-2 2 1,3-2-386,2 2 0,7 1 83,2-6 0,4 0-82,1-5 0,5-1-64,0-4 1,5 2-226,-5-6 0,4 0 100,-4-5 0,6-2-61,-1-3 0,3-4 173,1-10 0,1-3 16,-1-7 1,1 1 107,-1-1 1,5 3-91,1 2 1,-8 5 658,-7 10-393,3 2 0,-12 14 83,-1 2 1,-7 12 178,-7 7 0,-7 5 204,-7 5 0,-7 3-205,3-3 0,-3-3-68,3-2 1,-4-5-353,3-4 1,2-3 66,-2-7 1,7-2-155,-2-2 0,3-4 71,2-6 0,0 0-161,0 0 1,4 0-567,1 0 1,5-6 0,-2-2-316,6-6 0,6-5 416,4 0 0,4-6-243,5 1 1,8-11 300,6-7 0,7-6 101,-2-4 1,-4-6-22,-1 5 0,2-11 439,-2 2 0,-1 0 0,-8 1 0,-4 6 0,-6 7 0,1 4 504,-1 16 0,-5 2-184,1 12 2256,-7 0-1827,3 6 0,-6 10 159,0 12 0,-4 8-97,-1 11 0,-6 5-499,1 9 1,-2 9 220,-3 5 1,-3 9-423,-1 1 1,-5-2-41,5 2 0,2-3 154,7-11 1,-1-3-698,6-11 1,1-12 341,4-2 1,0-15-904,0 0 0,6-11 186,3-3 0,9-9-115,1-15 0,4-1 389,-4-13 1,5 0 441,-5-5 0,1 7 34,-1 3 0,-3 4-189,3 6 1,-3 2 441,-2 7 1,0 6-206,1 3 0,-1 5 567,0 5 0,0 3-120,1 6 0,-3 0 14,-2 0 0,1 1-168,-7-1 0,1 0 27,-5 0 0,-8 1-259,-6-1 0,-6 5 126,-9 0 0,-1 4-169,-3-4 1,3 5 104,-3-5 0,3 0-189,1-5 1,7-4 499,3-1 659,3-6-651,8 4 0,4-6 105,8 4 0,11-3-267,8 2 0,4 3 45,2-3 0,5 1-424,4-5 0,5-2 180,4-2 0,9-4-2995,5-6 2615,1-7 0,7-1 1,4-6-1</inkml:trace>
  <inkml:trace contextRef="#ctx0" brushRef="#br0" timeOffset="10">7906 4222 8363,'-15'-14'-103,"3"-5"173,2 0 1,4-5 176,6 6 1,0-8-235,0 3 0,0-6-30,0-4 1,0 3 42,0-3 0,-2 4 22,-2 6 0,0 2 141,-5 7 0,-5 6-125,-5 3 0,-7 10 160,3 4 0,-4 12-110,-2 7 1,3 6-32,2 3 0,3-2 28,7-6 1,6-1 18,4 1 0,4-7 18,4-3 0,6-5-26,9-5 1,3 2-13,6-6 0,1 0-11,-1-5 1,1 0-105,-1 0 1,-1 0-1613,-3 0 1,1 0 894,-6 0 0,1 0 422,-1 0 1,-8 6 378,4 4 0,-6 4-164,0 5 0,-2 8 68,-7 6 1,-7 13 86,-2 1 1,-8 8 22,-2 7 0,-5-2-194,5 6 1,-6 1 287,1 4 0,4-7 17,1-2 1,4-16 396,6-8 1,-2-13 1229,6-6-1794,7-9 0,12-7-33,10-13 0,2-6-548,3-12 0,-1-7 218,1-3 1,-2-3-193,-4-1 0,3 1 187,-7 3 0,-2 1 348,-8 4 1,-2 8-123,-7-4 1,-2 10 227,-3 0 0,-7 10-27,-7 4 0,-5 4-106,5 1 0,0 0 192,5 0-35,0 0-818,6 0 671,2 0 0,6-13 0,0-3 0</inkml:trace>
  <inkml:trace contextRef="#ctx0" brushRef="#br0" timeOffset="11">8247 4151 8298,'-7'-8'465,"0"8"170,-8 10 1,1 9-86,0 4 0,0 4-222,-1 2 0,3 4 26,2 0 1,-1 2-67,7-2 0,-1-5-32,5 1 1,0-2 255,0-8-224,6 0 1,7-11-714,6-4 0,0-4 248,-5-4 0,5-11-1632,0-8 0,1-9 861,-1-1 0,2-7 242,2 2 0,3-1 706,-7 1 0,1 3 0,-1 7 0,-8-1 0,4 1 0,-4 6-508,-4 1 481,0 13 0,-7 8 683,0 10 0,-5 4-300,0 5 0,-4-2 308,4 7 0,0 0-226,5 4 0,0 1 136,0-1 1,0 5-38,0 0 0,0 1-175,0-6 1,7-1-439,2-3 0,4-4 148,1-6 0,7-6-594,2-3 1,-1-3 319,2-2 1,-2-7-428,2-2 1,3-5 280,-4-5 1,0-3-183,0-7 1,-5 2 135,1 4 1,-5-3 82,-5 7 0,2-6 328,-6 1 0,0 2-87,-5-1 0,0 5 227,0-1 0,-5-1-101,0 1 0,-6 0 681,2 5-534,-4-1 0,-1 6 272,0-1 1,1 9-67,4 1 1,-4 6 109,3 8 0,3 10-164,-3 0 1,5 10-33,-4-5 1,6 4-139,-2 0 0,3-3 79,2 3 0,7-4-484,2-5 0,5-4 201,5-6 1,-1-6-732,5-3 0,1-3 121,5-2 0,-6-7-171,1-2 1,0-5 349,4-5 1,1-4-83,-1-5 0,-4 0 95,-1-1 1,-4-1 248,5-3 1,-8 3 224,-2-3 1,-1 3-38,-9 1 0,1 7-51,-5 3 0,-1 5 287,-4 5 0,-3-2 247,-6 6 0,-1 6 379,1 9 1,0 9-377,0 4 1,0 4 51,-1 2 1,3-1-110,2 1 0,2 4 21,4 0 1,2 5-186,-3-5 1,4 5-42,1-5 0,0-1-169,0-9 0,4-2-269,1-7 1,6-1-559,-1-4 1,4-2 435,5-7 1,-2-8-452,7-7 1,-2-5 331,2-8 1,1-6-23,-6 1 0,6-6 26,-1 1 1,-3-2 248,-2 2 0,-4 4 39,0 5 1,-8 7 255,-2 3 6,3 3 1,-8 8 340,0 4 0,-6 8 370,-8 6 1,4 7-404,1 2 0,-1 11 80,-4-1 1,1 4-119,4 0 1,-2 3 249,6 7 0,0-5-37,5 0 1,0-7-128,0 3 0,7-6-453,2-4 0,8-5-370,2-10 0,2-3-454,-2-6 1,3-7 487,6-8 1,-4-10-671,0-8 1,-1-7 423,6 3 1,-7-5 62,-3 0 0,-3-1 112,-2 0 0,-1 2 367,-4 4 0,2-3 287,-6 7 0,0 6-280,-5 8 1,0 8 978,0 2 1,-5 7-503,0 2 0,-6 8 547,2 11 1,1 3-384,-2 6 0,1 7-58,-5 3 1,6 3-17,3 2 1,3 1 8,2 3 0,0-7-840,0 2 1,8-8 271,6-1 0,13-9-3286,11-6 3309,3-8 0,8-10 0,2-8 0</inkml:trace>
  <inkml:trace contextRef="#ctx0" brushRef="#br0" timeOffset="12">10934 4023 8253,'0'-42'0,"0"-6"141,0 1 0,0 4 40,0 5 1,-6 5-142,-4-5 0,-3 2 192,-1-2 0,-6-3-34,-4 3 1,-1 8 25,1 2 1,-3 10 36,3 4 1,4 6-133,1 8 1,-2 14 98,2 10 0,5 20-121,5 13 0,1 17-82,3-34 0,0 1 0,1 1 0,1 1-311,0 4 0,1 1 1,0-1-1,1 1 232,-4 1 1,0 1 0,1 0 0,0 0 40,0-1 0,-1 1 0,-2 3 0,1 0 85,1 1 0,1 1 1,-2 1-1,1 0-41,0 1 0,0 0 0,-1-5 0,1-1-274,2-1 0,1-1 0,0-8 0,0-1-45,2 31 1,6-14-758,3-19 0,4-5 1045,1-10 0,-3-8 0,3-11 0,4-2 0</inkml:trace>
  <inkml:trace contextRef="#ctx0" brushRef="#br0" timeOffset="13">10436 4364 8253,'-22'-61'0,"3"9"0,5 6 787,4 17 1,3 6 276,2 13-554,3-2-227,-4 10 1,14 2-624,6 10 1,13 1 56,11-2 0,8 7-683,1-7 0,7 7 336,-2-6 1,-3-2-653,-2 1 1173,-3-6 0,-7-3 1,-2-8-1</inkml:trace>
  <inkml:trace contextRef="#ctx0" brushRef="#br0" timeOffset="14">10977 4109 8253,'-15'1'696,"1"4"1,0 4-372,0 10 0,-2 3-73,-3 7 0,3 4-20,-3 0 1,3 5 34,2-5 1,5 2-129,-1-2 1,7-8 127,-2 4 1,5-10-487,5 0 1,3-5-83,6-4 1,5-6-394,0-8 1,9-8 22,-4-11 1,11-3 302,-7-11 0,-2 0 14,-7-1 1,-4 4-39,0 5 0,-1 1 374,0-1 1,-6 7-123,-3 3 0,-4 3 865,-1 2 79,0 6 443,0-4-782,-6 10-338,4-4 1,1 12-105,6 4 1,6 2 149,-2 2 0,5 5-260,5 0 0,-8 8 29,4 2 0,-11 5 335,1 9 0,-5 0-31,-5-1 0,-1-1 141,-4-3 1,-1-5-74,7-9 0,-1-3 51,5-7-80,0-6 0,11-16-64,3-16 1,15-15-86,-1-13 0,5-4 74,0-1 0,-7 7-45,2 3 0,-3 4-1230,4 5 998,-7 3 1,-1 13 0,-7 2-1</inkml:trace>
  <inkml:trace contextRef="#ctx0" brushRef="#br0" timeOffset="15">12142 4450 8630,'-20'-2'196,"6"-3"-352,6 4 1,8-4 455,0 10-261,0-4 1,6 10 109,4-6 0,8 0-197,6-5 0,9-2-220,5-2 1,3-6 99,2-9 0,-5 3-119,0-3 0,-11-1 177,1 1 0,-6-5 6,-3 5 1,-1-4-171,-14 4 1,1-5 142,-5 5 0,-6 0 191,-4 5 0,-9 1-134,-4 4 0,-11-2 489,-3 6 1,0 2 99,-1 8 0,2 2 328,-2 8 1,8-1-321,6 0 1,2 7-98,-2 2 1,10 4-267,10 2 1,2-1 69,2 0 0,2 1-301,2-1 1,6 1 109,9-1 1,9 1-689,10-1 0,9-6-35,6-3 0,2-9-322,2-6 1,3-2 343,-3-2 1,3-6 237,-8-4 1,-3-7 426,-2-2 0,-9-2-3,-5 2 0,-4-1 0,-6-4 0,-4-1 55,-9 6 1,-4-6 41,-6 1 1,-3 2 210,-6-2 0,-1 7 328,-9-2 1,-1-2 276,1 2 0,-5 5-439,5 5 0,-5 5 250,5 0 0,0 2-257,5 2 0,0 6-287,0 4 0,4 7-134,1 2 0,6 11-193,-2-1 0,3 2-10,2-2 1,7-2-286,2-4 1,-1 4-90,1-3 0,1-4 257,4-1 1,5-5-226,0-4 0,2-4 161,-2-6 0,3-1-135,6-4 0,-4-5 33,-1-8 1,4-5 143,2-5 0,1 1 76,-11 3 0,0-1 220,-5 6 0,-5 0 320,1 5-364,-7 0 1,2 6 696,-10 3 0,2-1-79,-7 1 1077,1 0-1055,-5 12 0,1 1-78,4 6 1,-3 2-251,8 3 1,-1 1-153,5 4 1,0 3-31,0-4 0,0 4 127,0 2 0,0-7-526,0-3 1,6-4 170,4 0 0,4-7-561,5-4 0,2-2 96,2-2 1,4-13-156,-3-6 0,1-6 296,-1-3 1,1-1-75,-6 1 1,0 1 539,-5 3 0,0-3 0,1 5 0</inkml:trace>
  <inkml:trace contextRef="#ctx0" brushRef="#br0" timeOffset="16">13507 4308 8418,'-8'-15'-21,"-4"1"-312,2 0 1,-2 0 330,-3-1 0,1 6 534,0 0 0,0 4 169,0-5-286,-7 7 0,5 5-399,-3 12 1,5 6 158,5 9 1,-2 1-55,6 3 0,0 3 87,5 7 1,0-2-183,0-3 0,6 2-8,4-7 1,2-2-128,3-7 1,0 0-65,4-10 1,-1-3-323,6-11 0,-1-2-337,6-2 1,1-11 383,3-8 1,-3-12-531,3-8 978,-3 1 0,5-14 0,1 6 0</inkml:trace>
  <inkml:trace contextRef="#ctx0" brushRef="#br0" timeOffset="17">13806 3924 8282,'0'-37'523,"0"3"1,-2 13-64,-2 7 1,-4 14-82,-7 14 1,4 8-109,-3 11 0,6 5 117,-11 10 1,7 4-61,-7 9 0,3-1-109,2 7 0,-5-7 119,0 1 0,-5-7 118,5-2 0,0-1-617,5 1 1,6-9 215,3-10 0,4-10-801,1-4 1,8-9 473,6-5 0,6-16-909,9-8 0,6-13 416,2-6 0,3-8-5,-2-1 1,1 1 368,-5 8 0,-3 3 207,-7 7 0,-4 11 686,-5 2 1,-6 11-382,1-1 0,-7 11 1018,1 8 0,-2 7-633,-2 7 1,0 1 376,0-1 0,0 5-499,0 1 0,0 4-550,0-5 1,6 1-51,4 0 0,9-6 226,4 1 0,4-1 0,2-6 0</inkml:trace>
  <inkml:trace contextRef="#ctx0" brushRef="#br0" timeOffset="18">15270 4407 8527,'0'-20'-825,"-6"4"58,-4-3 1,3 3 766,-3 2 0,5 1 0,-4 4 0,-2-6 0,-8 1 0,5 0 0,-1-5 0,1 3 78,5 2 0,-2-5 93,1 0 1,4-5 3,6 6 1,0-1 18,0 4 0,0 1 137,0 0 0,0 4-22,0 1 0,0 4 46,0-4 0,-2 6 324,-2-2-320,2 3-171,-4 2 1,-1 13 71,-2 6 0,-4 12-167,-1 7 1,0 11 9,0 8 1,-1 0-66,1 5 1,0-4 70,0-1 1,6-5-110,3 0 0,4-6-50,1 1 0,0-7 87,0-2 0,6-7-259,3 3 0,6-12 95,3-8 1,5-1-628,5-9 1,0-4 318,1-4 1,-1-12 73,1 2 0,-6-5-299,1 0 0,-11 1 660,1-5 0,-9-1 0,1-5 0</inkml:trace>
  <inkml:trace contextRef="#ctx0" brushRef="#br0" timeOffset="19">14815 4322 8237,'-27'0'1722,"4"0"-533,9-7-1017,7 6 1,9-5 27,3 6 1,9 1 32,9 4 1,15-4-820,5 4 1,8-3 328,-4-2 1,5-5-1771,-4 0 2027,5 1 0,-15-3 0,3-1 0</inkml:trace>
  <inkml:trace contextRef="#ctx0" brushRef="#br0" timeOffset="20">14673 5061 8218,'-22'8'0,"3"6"594,10 0 0,4 7-130,10 7 1,2 6-22,8-1 0,12 5-238,6-5 0,14-2-156,10-7 1,3-5-852,11-10 0,3-5 701,-31-7 1,0-4 0,0-2 0,-1-4-35,1-4 1,-1-4-1,3-2 1,0-1 73,1-1 1,-2-2-1,0-5 1,-2-3-408,-2 1 1,0-3 0,0-3 0,-1 0 340,2 0 0,-1-1 0,-3-2 0,-2-2 54,0 0 1,-3 0 0,-5-3 0,0 1 5,-1 2 0,0 0 0,-5-3 0,-3-1 6,0 2 1,-3 0-1,-2 0 1,-4-1 33,-1-2 0,-1 0 1,-2 0-1,-2-1-19,-2-3 0,-2-1 0,-5 0 0,-3 0 54,-1 2 0,-3 1 0,-2 4 0,-2 2-200,-6-1 1,-1 4-1,3 7 1,-3 2 394,-5-1 0,-3 4 1,-3 6-1,-3 6-11,-4 5 0,-1 4 0,-3 2 0,0 5 85,-1 5 1,-1 5 0,-2 3 0,-1 4-78,-6 6 0,1 3 0,1 1 1,1 4-202,-2 4 0,3 2 0,2 0 0,2 2 294,-4 5 1,2 3 0,6-1-1,1 1-64,1 2 1,1 3 0,5-1-1,3 1-5,6-1 0,4-1 1,4 0-1,3-1-72,4 2 1,3-1-1,3-5 1,3 0 4,0 1 1,3-1-1,6-1 1,3 0-95,2 3 1,3-2-1,4-4 1,4-2-131,6 1 1,3-3-1,2-6 1,4-2-779,8-1 1,2-3-1,1-5 1,1-4 844,3-5 0,2-2 0,2 1 0,1-1 0,5-3 0,1-1 0,3 0 0,-1 0 0</inkml:trace>
  <inkml:trace contextRef="#ctx0" brushRef="#br0" timeOffset="21">15085 4279 8048,'-6'-14'-902,"5"0"902,-4-1 0,3 1 62,2 0 0,2 0 139,3 0 0,-4-1-243,4 1 1,-2 2 118,2 2 94,-4-3-94,6 6 588,-7-1-66,0 1-310,0 7 0,0 2 59,0 3 1,0 3 73,0 6 0,-5 2-4,0 3 1,0 4-116,5 10 1,-4 4-173,-1 5 1,-4 6 99,4-1 1,-5 7-186,6-2 0,-3-1 40,2 1 1,4-7-123,-4 3 0,5-6 77,5-4 1,-2-4-66,7-11 0,-1 1-418,5-10 0,0 2 198,1-11 1,-1-1-229,0-4 0,5-6 182,0-3 1,-2-9-248,-7-1 0,3-6 43,-4 1 0,-3 2-67,-1-1 1,1 0 220,-1 0 0,0-3-39,-5 8 1,-2 0 378,-2 9 0,-4-4 0,-7 5 0,1-6 0</inkml:trace>
  <inkml:trace contextRef="#ctx0" brushRef="#br0" timeOffset="22">14830 4322 8048,'-15'0'0,"1"0"0,0 0 1007,0 0 1,4 0 723,1 0-47,6 0-736,-4 0-649,26 0 0,-1 0-286,15 0 1,3 0 87,2 0 0,3-5-1,2 0 1,-4-4 77,4 4 0,-8-4-295,7 4 0,-9 0-111,1 5 1,-4-5-305,-2 1 0,-6-1-799,-3 5 972,-3 0 1,-7 0-791,1 0 328,-7 0 259,3 0 1,-7 0-80,-4 0 641,3 0 0,-16 6 0,2 2 0</inkml:trace>
  <inkml:trace contextRef="#ctx0" brushRef="#br0" timeOffset="23">15157 3966 8048,'-13'-8'605,"3"8"158,-9 10 0,4 7-255,0 2 1,3 7-132,2-3 1,2 6-32,4 4 1,2 3-116,-3 7 1,4-1-100,1 1 0,0 5 59,0-1 0,5 2-125,-1-2 0,3-2 147,-3 2 1,-2-4-21,3-6 1,1 3-235,-1-7 1,4-4 59,-4-6 0,6-10-361,-2 1 0,4-9 197,1 0 0,1-4-192,-1-1 0,2-8 58,3-6 1,-4-5-79,4-5 1,-3-2-107,-2 2 0,-1-6-363,-4 1 0,2-2-713,-6 7 1539,0 4 0,-11-1 0,-2 7 0</inkml:trace>
  <inkml:trace contextRef="#ctx0" brushRef="#br0" timeOffset="24">14886 4336 8033,'-39'14'675,"6"0"1,7-4 2566,17-1-1874,-4-5-797,12 2 0,1-6-257,9 0 1,12 0-57,7 0 1,7-2-301,8-2 1,1-4 108,3-7 0,-3 3-395,4 2 1,-5-2-21,-6 2 0,-2 4-418,-6 1 1,-3-1-389,-2 1-560,3-6 425,-11 9 352,4-10 484,-12 10 1,-3-6-161,-10 4 613,-3 2 0,-12-4 0,-2 6 0</inkml:trace>
  <inkml:trace contextRef="#ctx0" brushRef="#br0" timeOffset="25">15157 3952 8033,'-7'-8'573,"-2"4"0,-4 2-65,-1 2 1,0 6 219,-1 4 1,1 9-231,0 4 1,5 6-170,-1 4 1,7 5 29,-2 9 1,4-1-87,1 6 0,0-1-140,0 1 1,0 3-3,0-3 0,6-3-72,3-1 0,-1-9-39,2-1 0,-5-8 11,4-1 0,0-3-203,6-7 0,-1-1 90,0-9 0,0-2-146,1-7 1,0 0 65,4 0 1,-3-7-268,3-2 1,-2-6-90,2-3 0,-3 0-268,3-6 1,-9 6-167,-6-6 0,3 6 410,-3-1 1,1 4 541,-5 0 0,-12 1 0,-4 0 0</inkml:trace>
  <inkml:trace contextRef="#ctx0" brushRef="#br0" timeOffset="26">15000 4322 8033,'-20'0'0,"-4"0"0,3 0 1982,2 0 0,10 1 135,4 4-1363,-3-3 1,13 4-397,0-6 0,12 0-153,7 0 0,11-5-484,7 1 1,7-8-669,8 3 0,6-4 605,4-1 1,2 0-1,2 0 1</inkml:trace>
  <inkml:trace contextRef="#ctx0" brushRef="#br0" timeOffset="27">16621 4379 7926,'-14'-10'875,"0"1"0,6-6-329,3-3 1,-1-1-63,1 4 1,-1 1-114,1 0 1,2-5 175,-7 0 0,5-2-149,-4 3 0,4 2-175,-4-3 1,-2 5-15,-8 4 0,3-1-14,-3 6 0,-3 1-117,-2 4 1,2 0 102,-2 0 0,1 6-86,-6 3 0,1 6 97,-1 4 0,1 1-119,-1 4 1,1 9 57,0 0 0,1 2 19,3 3 1,0-2-63,10 2 0,-3 1-140,7-5 1,4 4 52,1-5 1,4 5 125,1-5 0,1 0-116,4-5 1,1 1 58,4-1 0,7 1-110,-3-1 1,5-4 49,0 0 0,3-7-114,7 2 1,-1-3-167,1-2 0,1-6 98,3-3 0,-3-4-22,3-1 0,-3-1 66,-2-4 1,-1 2-363,-3-7 1,-3 2 145,-7-1 1,-5-2-1442,1 6 923,-7-6 0,8 3-230,-6-6 0,-1 4 1092,-4 1 0,-6-1 0,-2-4 0</inkml:trace>
  <inkml:trace contextRef="#ctx0" brushRef="#br0" timeOffset="28">16081 4578 7952,'-22'0'604,"1"0"1,12 0 575,-1 0-782,7 0 1,-2 0 339,10 0 0,3 0-231,6 0 1,7 0-58,2 0 0,6 0-19,4 0 0,-3 0 78,3 0 0,2 1-211,-2 4 1,0-3-53,-4 2 1,-1-2-498,0-2 0,-4-2 222,0-2 1,-7-3-809,2-2 1,-8-2 482,-1 6 0,-6-4-1002,6 4 1356,-7 0 0,3-1 0,-6-2 0</inkml:trace>
  <inkml:trace contextRef="#ctx0" brushRef="#br0" timeOffset="29">16877 4037 7982,'-22'-9'1400,"3"0"1,9 4 173,6-5-688,2 7 0,8-8-176,4 6 0,15-4 48,8 4 1,8-4-341,7 4 1,7-5-135,7 6 0,-1-6-103,-4 5 0,5 1-117,-1 4 1,1-5-130,-5 0 0,-7-4 122,-2 4 0,-6-4-486,-4 4 0,-9-5 163,-10 6 1,-3-3-15,-2 3-123,-6 2 57,-2-4 0,-8 1-128,-2 0 0,-4 0 31,-6 5 0,-2 2-193,-3 3 0,1-2 212,-5 6 1,5-4-619,-1 5 0,-1-7 387,1 2 0,0-4 243,5-1 0,-1 0 664,1 0 1,0 0-249,0 0 1,4-5 786,1 1 0,-1-6-504,-4 5 0,5 1 395,-1 4 0,2 1-195,-1 4 0,-4 4 579,4 10 1,2 5-429,3 9 1,2 4-210,2 5 1,0 12-318,0 3 0,2 15-187,2 4 0,-1-36 1,1 1 23,0 4 0,1 0 0,1-1 0,-1 2-147,-2 6 1,-1 0 0,1-2 0,-1 0 227,-2-3 0,0 0 0,0 0 0,0-2-50,0-2 1,0-1 0,0 0 0,0 0-457,0 39 1,0-12 98,0-12 0,0-10-216,0-13 1,0-8-912,0-11-688,0-7-41,0-34 2233,0 6 0,6-40 0,2 16 0</inkml:trace>
  <inkml:trace contextRef="#ctx0" brushRef="#br0" timeOffset="30">16934 4180 8091,'-37'0'-22,"3"-7"1647,12 6-445,7-12-639,9 12 1,6-12 62,0 3 1,13-2 35,6-2-466,12-7 0,7 5-138,10-3 0,7 3 83,6 2 1,6 5-282,-6-1 0,6 6 332,-6-6 0,6 5-225,-6-4 0,-1-1-44,-8-4 0,1 0-113,-11 0 0,2 1 66,-10 4 0,-7-2-111,-9 6 1,-3-1-110,-6 1 323,4 3 1,-13-4-125,0 6 1,-2 0 248,-7 0 1,-7 5-908,-8-1 1,-3 7 89,-1-1 0,-2-2-110,-3 1-1,1 1 846,-6 4 0,-6 0 0,-7 0 0</inkml:trace>
  <inkml:trace contextRef="#ctx0" brushRef="#br0" timeOffset="31">16962 4037 7974,'-14'-7'684,"1"-1"340,4 3-136,3 3-402,6-10 0,12 9-38,7-7 1,8 7-22,6-2 1,4 4-215,5 1 0,7 0-179,3 0 0,-1 4-74,1 1 1,-6 0 110,1-5 1,-3-5-123,-1 0 1,-7-6 9,-2 2 0,-6-2-403,-4 1 1,-9 2-70,-5 4-6,-7 2-341,3-4 305,-18 6 1,1 6-281,-13 4 0,5-3 305,-5 3 0,1-5 530,-6 4 0,1 1 0,-1 4 0</inkml:trace>
  <inkml:trace contextRef="#ctx0" brushRef="#br0" timeOffset="32">16948 4037 7974,'-28'7'664,"-1"-4"-216,1 6 991,6-5-440,1 2-519,13-6 1,10-5-188,12 0 0,11-6 149,8 2 0,12-4-142,-3-1 1,12 5-115,3-1 1,0 5-184,4-4 1,-2-1 70,-2-4 1,0 0-310,-1 0 0,-2 0 215,-7-1 0,-1 3-383,-13 2 1,-6-2 205,-8 2 0,-8 4-115,-1 1 363,-7 3 1,2 2 199,-10 0 0,-3 0-466,-6 0 1,-2 7 56,-3 2 0,3 4-49,-3 1 1,4 0 118,0 1 1,3 0 120,2 4 0,-1 3 48,6 7 1,-1 1 180,1 3 0,4 0-184,-4 10 1,3-2 95,2 11 1,2 2 307,3 7 0,-4 1-425,4 9 0,-2-3 125,2 8 1,-3-2 38,2 2 0,-2-7-297,-2 7 0,0-17-220,0 2 0,0-13-293,0-6 1,0-12 232,0-11 229,0-3 1,0-14-1683,0-7 0,5-19 859,-1-9 0,6-7-418,-5-2 1368,-1-7 0,3-2 0,1-6 0</inkml:trace>
  <inkml:trace contextRef="#ctx0" brushRef="#br0" timeOffset="33">17431 4165 7959,'-8'-42'0,"-3"5"50,7 4 1,-1 10 422,5 4 234,-6 3 1,2 9-109,-5 7 0,6 13 18,-2 11 0,4 9-180,1 5 1,0 16 19,0 7 1,1 9-446,4 6 0,-4-35 0,-1 1 99,3 3 0,-1 0 0,-1 3 1,0-1-29,-1-2 1,0 0 0,0 0 0,0 0-103,0-2 1,0-1-1,0 37-41,0-3 0,0-5-226,0-4 0,0-10-344,0-10 1,-5-6-659,0-8 42,1-6 1,8-22-342,1-10 1,6-17 1586,-1-21 0,2 1 0,2-7 0</inkml:trace>
  <inkml:trace contextRef="#ctx0" brushRef="#br0" timeOffset="34">17431 3952 7959,'-8'-36'819,"-4"7"1,9 15-26,-7 9 1,2 12 109,-1 7 1,-2 19-364,6 15 0,-4 8 77,4 11 1,0 5-776,5-30 1,0 2 0,0 1 0,0 1 267,0 2 0,0-1 1,1 2-1,0 0-125,1 1 0,0 0 0,-1-1 1,0-1-40,1 0 1,1-1 0,0-1 0,0-2 3,-1-3 0,1-1 0,2 36-237,-5-10 1,1-11-241,4-12 1,-4-13-120,4-11 0,3-10-587,2-4 1,-3-22 607,3-12 0,-1-16 59,6-12 0,-1-5-15,0-4 0,-4-2 325,-1 6 1,-6-10 254,2 0 0,-4-3-38,-1-1 0,-6 2 38,2 33 0,-1 1 0,-3-34 124,-2-2 1,2 11 20,-1 8 1,3 15 919,6 13 0,-2 9 33,-3 10 26,4 4 1,-6 15-501,7 10 0,0 11 4,0 18 1,0 9-184,0 9 1,2 3-430,3 3 0,-4-32 0,-1 2 115,3 0 0,-1 1 0,-1 4 1,0 1 13,-2-1 0,2 1 0,1-1 0,0 0-295,1 3 1,-1 0 0,1-4 0,-1-1 123,-2 6 1,0-2 0,0 28-847,0-6 0,1-15 699,4-9 1,-2-11-1669,7-7 1,-1-13 1840,5-12 0,-6-2 0,-1-2 0</inkml:trace>
  <inkml:trace contextRef="#ctx0" brushRef="#br0" timeOffset="35">21910 4720 8436,'-5'22'-8,"1"-3"1,0-8-705,9-2 0,5-4 468,9 5 0,-2-7 581,7 2 0,-1-4-154,6-1 0,1-12-213,3-7 0,-3-8-141,3-6 1,-1-10 131,1-9 0,-8 1-150,4-1 0,-12 2 94,-3-3 0,-1 0-128,-8 5 0,-2 1 224,-8 4 1,-3 9 117,-6 5 1,0 13 291,-1 12 1,-4 4-189,1 4 1,-6 6-147,5 9 0,1 9 31,9 10 0,3 9 434,6 6 1,0-1-172,0 5 0,0-2-266,0 11 1,4 1 39,1 4 0,1 6-388,-3-37 1,-1 1 0,0 38 144,0-39 0,1 0 0,0 31 10,1 5 0,0-18-504,5 4 1,-4-16 316,4-8 0,-4-7-1220,5-16 1143,-7-4 0,8-26 488,-7-8 1,0-12-137,-9-12 0,-3-10 0,-6-10 0,0-2 115,-1-2 1,-7-2-116,9 35 0,-2 0 0,-1 0 0,-1 1 32,-2-2 1,0 2 0,-1 0-1,0 1 121,-13-21 1,5 10 623,4 14 1,7 11 130,-2 7-420,9 1 1,4 14-255,6 0 1,11 6-252,3 9 1,14-1-255,1 0 0,14 0 476,-1 0 0,4-4-783,-3-1 0,-2 1 285,-3 4 0,-2 0-173,-3 1 0,-4 4 169,-1-1 1,-1 8 134,-8-3 1,-5 9 52,-4 1 1,-7 0 158,1-4 0,-2-6 500,-2 1 1,-2-5 59,-2 5 57,2-7 0,-9 4 203,6-7-385,1-6-214,4-2 1,6-7-552,3-4 1,4-5 94,1-9 0,5-1-79,0-4 1,-5-3-433,-4 4 0,-2 2-124,1 2 443,-2-3 1,-7 6 49,0-3 0,-7 10 502,-2 4 0,1 4 268,-2 1 221,1-7-166,-5 6 125,6-12-483,1 5 0,14-6 6,2 0 0,9 4-263,1 1 1,6 6 159,-1-2 1,1 5-203,-1 5 1,2 9 48,-2 9 0,-3 6 125,-2 4 1,-10 3 47,-4 7 0,1-2 185,-1-3 0,0 1-117,-5-5 0,-2-3 375,-3-7 70,4-4-382,-6-12 1,7-14-180,0-13 1,7-17-9,2-7 0,5-9-262,5 0 0,-3 3 30,3 2 1,-2 5-263,2 9 0,-3 3-388,3 16 0,-3-2 875,-2 12 0,0 5 0,1 7 0</inkml:trace>
  <inkml:trace contextRef="#ctx0" brushRef="#br0" timeOffset="36">23417 4635 8091,'-19'-15'0,"0"1"352,7 6 206,5 2 1,9 6-123,3 0 1,9 0-154,9 0 0,11 0 171,4 0 0,9-2-105,5-2 1,8-3-463,2-2 1,-1-4-112,-4 4 0,0-2-131,0 1 0,-3-1 147,-7 6 0,-6-1-155,-12 1 1,-3 4-746,-2-4 1,-8 3 1107,-7 2 0,-5 0 0,2 0 0</inkml:trace>
  <inkml:trace contextRef="#ctx0" brushRef="#br0" timeOffset="37">23787 4222 8187,'-14'0'-74,"-5"0"311,0 0 0,4 0 387,6 0 0,1 7-272,-1 2 0,-3 10-92,8 5 0,-1 4-154,5 5 1,0 5 113,0 10 0,0 1-244,0 3 0,5 3 99,-1-3 0,6 2 53,-5-2 0,1 2-58,-1-7 1,-2-4-194,6-5 1,1-12-149,4 3 1,2-12 147,3-3 1,5-6-1590,9-8 1712,3 0 0,13-19 0,2-4 0</inkml:trace>
  <inkml:trace contextRef="#ctx0" brushRef="#br0" timeOffset="38">24498 4478 8206,'-30'-12'1828,"6"2"-364,13 4-948,5 6 1,12 0-422,3 0 0,4 0 63,1 0 0,7 6-84,2 4 1,0 8-9,0 6 1,-4 3-213,5 1 1,-8 2 189,-2 4 1,-1-3-78,-9 7 1,1-5 158,-5 5 0,0-6-53,0 1 0,0-3-388,0-2 0,0-5-58,0-4-96,0-10 1,6-3-186,4-6 0,2-11-459,3-3 0,-1-10 286,0 1 827,-6-4 0,5-8 0,-5-1 0</inkml:trace>
  <inkml:trace contextRef="#ctx0" brushRef="#br0" timeOffset="39">24611 4123 8206,'-6'-22'-104,"3"3"1,-7 9 743,1 4 1,-4 12-136,4 4 1,2 2-496,7 3 1,0 5 34,0 4 1,2-2-531,3 2 1,3-1 148,6 6 1,5-2-29,0-4 0,0 4 32,-5-3 1,0-4 331,0-1 0,7 3 0,1 1 0</inkml:trace>
  <inkml:trace contextRef="#ctx0" brushRef="#br0" timeOffset="40">24825 4563 8098,'8'0'1278,"-2"7"0,-6 1-562,0 6 0,0 2-209,0 3 0,-5 3-254,0 6 0,1 5-6,4 1 0,0-1-351,0-5 1,0-1 121,0-3 1,0-4 243,0-6 1,1-6-574,4-3 0,3-6-923,6-9 1,0-6 197,0-12 0,1-7 425,-1-3 1,0-1 240,0 1 1,1-2 106,-1 7 0,-2 0 256,-2 4 1,3 7 140,-4 3 1,-1 10 171,1 4 1,-4 4-4,5 1 0,-6 6 365,6 3 0,-5 10-248,4 5 1,-4 1-102,4-1 1,-4 8-134,4-4 1,-4 4 64,5-4 1,-1-1-635,5-3 1,1-4-193,-1-6 1,6-1 574,4-4 0,3-2 0,1-7 0</inkml:trace>
  <inkml:trace contextRef="#ctx0" brushRef="#br0" timeOffset="41">25564 4052 8123,'-30'0'1578,"9"0"1,18 0-671,13 0 1,6 4-381,12 1 1,7 0-354,3-5 0,14 0-272,5 0 1,3-6-428,-3-4 0,-1-1 334,1 2 1,-6-4-182,-4 3 0,-4-2 195,-5-2 1,-5 4-1711,-9 1 252,-4 5 855,-12-2 0,-10 8 410,-12 2 0,-6 4 369,-9 7 0,1 5 0,-7-4 0,-1 4 0</inkml:trace>
  <inkml:trace contextRef="#ctx0" brushRef="#br0" timeOffset="42">25948 4052 8123,'-14'-7'627,"6"6"0,1-4-112,7 10 0,2 11 250,3 12 1,1 13 333,4 11 0,-4 16-708,-6 8 0,-1-33 0,0 1-338,-1 0 0,-1 2 1,0 4-1,-1 1 189,-3-1 0,-1-1 0,2-3 1,0-1-181,1-4 0,0-2 0,-1 27-353,6-9 0,6-8-717,4-11 0,2-11 799,3-13 209,-1-6 0,0-8 0,0 0 0</inkml:trace>
  <inkml:trace contextRef="#ctx0" brushRef="#br0" timeOffset="43">21455 5800 7905,'-6'-14'919,"6"0"0,14 0-1014,14-1 1,13 1-232,12 0 0,16 0 533,-29 7 1,1 0-1538,6-1 1,2 1 1415,10 0 1,2 0-45,0 0 1,1 0 0,9-1-1,0 0-45,0-1 1,1-1 12,-18 5 1,3 0 0,-1-1-11,1 0 0,1-2 0,1 2 1,5 1-1,1 1 0,0 0 0,0 1 1,-1 0 0,1 0-727,2-2 0,0 1 0,0 0 725,4 3 0,0 1 0,0 0 0,1-4 0,-1 0 0,1 0-71,1 3 1,0 0 0,-1-1 35,0-2 0,-1 0 1,1 1-1,5 1 1,2 2-1,-1-2 25,-2 0 0,-1-1 0,1-1 1,2 0-1,0-1 0,-1 0-270,-4-1 1,-1 0-1,1-1 1,-1-1-1,1-1 1,0 1 297,-2-1 1,0 2 0,0-1 0,-1 1 0,1 0 0,-2 0-173,-4 1 1,-1 0 0,1-1 0,8-1 0,2 0 0,-2-1 114,-7 1 1,-1 0-1,-1 0 1,0 0-1,0 0 1,-1 1 25,-7 1 0,0 2 1,-2 0-1,22-4 1,-2 1-10,-4 0 0,-3 0 0,-5 3 1,-4 0-91,-7 1 1,-2 1 0,30 1 879,-18 1 0,-12 0-861,-15 0 1,-14 6 958,-15 4 0,-18 2-739,-10 3 1,-23-1-91,-16 0 0,-11-5-69,31-3 0,-1-2 0,-2-2 0,-1 1 291,-10 1 0,-2 1 0,0-3 1,-1-1-172,-4 2 1,-2-1 0,-5 0 0,-1-1-43,-2 2 1,-1-1-1,-3-1 1,-2-1-197,24 2 1,0-1-1,-1 1 1,0 0 0,-1 1-1,0-1 163,-3-1 0,0 0 0,-1 1 0,1 1 0,-1 1 0,1-1-4,-2-2 0,1 1 1,-1 0-1,-2 1 0,0 1 1,-1 0 0,-4-1 0,0 0 0,-1 0 0,0 0 0,-1-1 0,2 1-4,0 0 0,2 1 1,-1-2-1,0 0 0,1-1 1,0 1-16,-1 1 1,0 1-1,0-1 1,2-2 0,0 1-1,0-1-253,-3 2 1,-1 0-1,1 1 1,1 0 0,2 1-1,-1 0 276,2 1 0,0 0 1,1 1-1,1 1 1,0 1-1,1 1-12,0-1 0,0 1 1,1-1-1,1 1 1,0-1-1,0 1-161,-2 0 1,0 2 0,1-1 0,2 0 0,0 1 0,0 0 191,3-2 0,1 1 0,0 1 1,1 1-1,0 0 0,1 0-23,-23 7 1,1-2 0,2-1-1,2-1 55,6-1 0,2-1 0,2-2 1,2-2 51,10-3 0,3 0 1,2 0-1,1-1 108,-23 3 0,15-2 1411,13-7-1578,13 0 0,20 0 896,19 0 0,21-7-1118,22-2 1,20-5 238,-30 4 0,1 1 0,9-2 0,3 1-30,5-2 0,3 0 0,7-1 0,2 1-75,-24 5 1,0 2 0,2-2 0,2-1 0,0 0-1,1 0 39,0 2 1,0 0-1,1 0 1,5-3 0,1 1-1,1-1-286,-1 1 0,2 1 1,0-1-1,2-1 1,1-1-1,1 0 303,1-1 0,1 0 0,0 0 0,-1 1 0,0 0 0,0 0 35,2-1 1,0 0 0,1 0 0,2-1 0,2 0 0,-1-1-34,-1 1 1,0-1 0,1 1 0,-16 2-1,1 0 1,0 0 0,-2 0 36,14-3 0,-1 1 0,0-1 0,5 0 1,0-1-1,-1 2-53,-5 0 1,-1 1 0,1 0-1,-2 0 1,0 0 0,0 0-28,0 1 0,1 1 1,-2 0-1,-4 0 0,-1 0 1,0 0-181,-1 1 0,-1 0 1,0 0-1,-7 1 1,0 0-1,-1 1-179,22-2 1,-2 2 0,-4 1 0,0 0 374,-4 0 0,-1 1 0,-2 0 0,0 0 0,-9-1 0,-1 0 0,-3 2 0,0 0 0</inkml:trace>
  <inkml:trace contextRef="#ctx0" brushRef="#br0" timeOffset="44">14332 5516 19976,'13'-27'-3434,"9"3"3142,16-9 1,9 14 1074,5 5 1,7 3-442,7-3 0,-25 9 0,3 0-1091,7 0 1,2 1-1,8-1 1,0 0 655,3-2 0,0 0 0,5 2 0,1 1 79,1-1 0,0 0 1,8 3-1,2-1-297,-25 0 0,1 0 0,0 0 0,3 1 0,0 2 0,1-1 337,-1-1 1,0 0 0,0 1 0,-2 0 0,0 1 0,1 0-69,1-1 0,0 1 0,0 1 0,-3 0 0,-1 1 0,0 1-114,3 0 1,-1 0 0,0 0 0,-2 1 0,-1 0 0,-1 1-26,22 2 0,-1 0 1,0 1-1,-1 0-140,-2 1 1,-2 1 0,-3-2 0,-1 0 98,-4 1 0,-1 1 0,1-3 0,-1 0 80,-6-2 0,-1-1 0,0 0 0,0-1-155,-6-3 1,-2 0-1,32 0 786,-17 0 1,-16 0-715,-17 0 0,-14-7 910,-14-2 0,-22-5-971,-20-5 0,-20-2 316,23 9 0,-3 0 1,-4 1-1,-2 0 63,-2 1 1,0 1 0,-5 1 0,-2 1-42,-2-3 0,-1 1 0,2 3 0,0 1-90,-6-1 0,0 2 0,3 2 1,0-1 1,-3-1 1,0-1-1,2 3 1,-1-1 20,-3-2 1,-1 1 0,0 1-1,-1 1-48,-1-2 0,0-2 0,3 2 0,-1-1 99,-1-2 0,-1 0 0,0 2 0,-1 0-238,-5 0 1,-2 1-1,3 0 1,0 0 215,2-1 0,2 0 1,1 0-1,0-1-27,0 4 1,1 0-1,5-3 1,1 0-65,0 3 0,1-1 0,8 1 0,2 0 134,2 1 1,3 2-1,-33-1-51,12 0 1,17 0 34,17 0 1,14 0 464,5 0 0,12 0-561,7 0 0,15 0 881,18 0 1,10 0-739,4 0 1,9-5-68,6 0 0,-28 3 0,2-1 100,1 3 1,1 0 0,7 1 0,2 0-51,-1 1 1,2 1 0,5 2 0,1 2-362,2 2 1,1 1 0,4 3 0,1 0 271,1-1 1,1-1 0,8 3 0,1-1 4,0 1 0,0 1 1,-20-5-1,1 2 1,0-1-324,-2 0 1,-1 0-1,1 0 1,3-1 0,0-1-1,0-1 346,2-1 0,0-1 1,-1 0-1,-1-1 1,-1 0-1,-1-1-46,-1 0 1,0-1-1,0-1 1,-1 1-1,0-1 1,-1 0-196,24-2 0,-1 0 1,-4-1-1,-1 0 160,-11-1 0,-1-1 0,-6 1 0,-3-2 273,24-5 0,-19-4-128,-19 4 1,-15-4 573,-8-1 0,-28 0-530,-20-1 1,-21 1-103,-17 0 0,30 9 0,-2 0 306,-4 0 1,0 1 0,-3 2-1,0 1-328,-2-2 0,0 1 1,-7 1-1,-1 2 3,-3 1 1,-2 1-1,-4 3 1,-1 2-16,0 3 1,-2 2 0,19-3 0,-2 1 0,-1-1-340,-5 1 0,0 0 1,-2 0-1,-3 3 0,-2 0 1,0-1 271,-7 2 0,-1-1 1,-1 0-1,2 1 0,0 1 1,-1 1 112,17-5 1,-2 2 0,0-1 0,1 0-1,0-1 1,0 1 0,0-1 0,0 0-75,-19 2 0,0 0 1,0 0-1,16-3 1,1-1-1,-1 0 0,1 0-26,-16 3 1,1 0 0,0-1-1,1 0 1,1-1 0,1-1 71,7-1 0,1-1 0,0-1 0,-1 1 0,0-1 0,1 0 0,2 0 0</inkml:trace>
  <inkml:trace contextRef="#ctx0" brushRef="#br0" timeOffset="45">25507 4308 11139,'16'0'0,"3"0"0,3 4-1715,6 1 1682,7 0 0,1 1 0,7 2 1</inkml:trace>
  <inkml:trace contextRef="#ctx0" brushRef="#br0" timeOffset="46">23161 6540 11025,'-6'-21'3092,"4"5"-2571,-2-3 1,2-3-94,2-2 0,2-1 491,2 1-948,-2-2 17,10 10 1,-10-9-123,3 6 0,1-2 540,-1 2 1,0 3-465,-5-3 170,0 4-244,-7 0 0,-1 1-224,-6 0 1,-5 6-205,0 3 1,-6 4 32,1 1 1,-3 8 169,-1 6 0,4 6 133,1 9 1,0 4-35,0 0 1,9 0 81,9-4 0,3-6-3,2 1 1,3-6 146,7 0-125,-1-8 11,18 3 0,-5-12-177,7 4 1,-1-4-77,1-1 1,-6-4 154,1-1 0,-7 0-52,2 5 1,-3-4 352,-2-1 0,1 0-63,-1 5 1,-5 0 187,1 0 26,-7 6 110,3-4 1,-6 11 94,0-4 1,0 10-128,0 5 0,0 3 38,0 1 1,0 2 233,0 3-546,-6-3 131,4 5 1,-4-7-88,6 1 1,-5-6-349,1 1 0,-1-6-771,5 1 1036,0-10 0,6 4 0,2-5 0</inkml:trace>
  <inkml:trace contextRef="#ctx0" brushRef="#br0" timeOffset="47">23545 6440 9266,'-9'-8'461,"-1"3"-527,7 4 121,-3 1 0,1 6 241,0 4 0,0 9 86,5 4 1,0 10-250,0 5 1,0-1 356,0 1-656,0-7 148,0-2 0,2-4-87,3-6 1,3-2 139,6-7 1,-3-4-515,3-6 0,-6-2 91,11-2 0,-6-6 27,6-9 1,-4-4 179,0-11 0,-3 4 18,-2-3 0,1-2 117,-7 2 1,1 0 3,-5 5 1,-1-1 353,-4 1 1,-5 1-71,-9 3 0,4 4 129,-4 6 1,-2 6-175,2 3 1,0 5-223,5 5 1,1 3-101,4 6 0,-2 5-297,6 0 0,0 4 411,5-4 0,7 7 0,1-4 1</inkml:trace>
  <inkml:trace contextRef="#ctx0" brushRef="#br0" timeOffset="48">23801 6454 10848,'-13'-20'2234,"10"4"-668,-9 2-1707,12 1 501,0 11 1,1-4-401,4 6 0,-2 8-81,6 6 1,-4 7-70,5 7 0,-7 7 490,2 3 1,-4-2-202,-1 2 0,0-2-83,0 2 0,0-9 271,0-10 0,2-3-386,2-2 0,4-6-277,7-4 0,4-10 172,0-8 1,6-7-18,-2-7 0,3-5-77,-3 0 1,-2-1 10,-7 6 0,0-5-71,1 0 0,-7-1 155,-4 6 1,-2 1 37,-2 3 1,-5 4 579,0 6 0,-6 0-384,2-1 0,-9 7-18,0 4 1,-1 2-254,4 2 1,1 0-45,0 0 1,4 6-409,1 4 1,6 3 352,-2 1 0,3 0-829,2 0 1163,0-6 1,7 5 0,1-5 0</inkml:trace>
  <inkml:trace contextRef="#ctx0" brushRef="#br0" timeOffset="49">24185 6412 9009,'-2'-13'1170,"-2"3"-822,2 4 0,-6 6-210,3 0 0,-1 8 79,-4 6 1,4 2-167,6 8 1,-5-1 121,1 6 1,-1-1-151,5 1 1,5-1 115,-1 1 1,7-7-363,-1-3 0,3-5-130,1-5 1,0-2 135,0-7 0,5-3-128,0-7 0,0-1 120,-5-13 0,1 1 120,-1-6 0,-2 1 58,-2-1 1,-4 6 65,-6-1 0,0 2 83,0-2 1,-5-1 246,1 6 1,-7-2-35,1 2 1,-2 8-203,-3-3 1,1 8-176,0-4 1,4 7-192,1-2 1,4 4-333,-4 1 0,6 6 208,-2 4 1,3-1-400,2 5 774,0-9 1,7 20 0,0-9 0</inkml:trace>
  <inkml:trace contextRef="#ctx0" brushRef="#br0" timeOffset="50">24540 6369 9151,'-14'-8'144,"0"3"1,4 2 814,1-2-583,-1 4 1,-2 1-186,2 9 1,4 6 73,6 3 1,0 5-392,0 5 1,0 2 185,0 3 1,5-1-106,-1 6 0,1-7 155,-5 2 1,6-4-191,4-5 0,-1-4-64,6-6 0,-4-6-128,8-3 1,1-10-34,-1-4 1,5-15 185,-5-4 0,5-10 1,-6 0 1,1-2-129,-4 2 239,-7-3 3,4 5 0,-10-2-10,3 0 0,-4 11 276,-1-1 1,-6 9-113,-4 0 0,-2 10-214,-3 4 0,0 3-85,-4 2 0,3 7-90,-3 2 0,5 5-228,4 5 1,-1-3 440,6 3 0,1 3 0,4 0 1</inkml:trace>
  <inkml:trace contextRef="#ctx0" brushRef="#br0" timeOffset="51">24896 6824 8542,'-15'-8'841,"1"3"-213,0 4 247,0 1 1,1 8-461,4 6 0,-2 2-420,6 7 0,0 3 267,5 7-846,0-3 472,0-2 1,0-7-376,0-7 0,0-5 487,0 1 0,0-7 0,0 3 0</inkml:trace>
  <inkml:trace contextRef="#ctx0" brushRef="#br0" timeOffset="52">25763 6269 10867,'-19'0'-104,"0"0"1,0-1-297,5-4 1,1-3 673,4-6 1,-2-7 394,6-2 1,0-4-308,5-2 1,0-4-307,0 0 1,-1 2 25,-4 7 1,3-1 130,-2 6 1,-4 4 15,-2 6 0,-2 6-224,-3-2 0,-4 10 318,0 4 0,-1 10-112,1 5 1,5 3 56,0 1 0,1 1-86,8-1 1,0-1 36,5-3 1,0 1 3,0-6 1,7 5 71,2-6 0,4 3 138,1-2 0,0-8-390,1 3 1,0-9-394,4 0 1,-1-4-1471,5-1 1,1-1 702,4-4 0,-4-1-48,0-4 1011,-7 4 1,2 7 319,-9 4 1,-4 5 207,-6 9 0,-11 7 474,-3 8 1,-4 4-21,4-5 1,-5 11-142,0-1 0,-4 2-237,4-2 1,0-2-153,4-3 1,3 2 231,2-7 0,-1-2 212,6-7 0,1-3-427,4-7 1,1-6-398,4-4 1,3-4 11,6-4 0,7-17 0,1-9 0</inkml:trace>
  <inkml:trace contextRef="#ctx0" brushRef="#br0" timeOffset="53">25990 6540 9095,'-12'9'358,"2"1"1,2 4-125,4 5 0,2 6-37,-3-1 1,4-2-185,1 1 1,5 0-34,-1 0 1,7 3-289,-1-8 0,2-5 169,3-8 1,-1-4 0,0-1 1,0-6-103,1-3 0,-3-10 164,-2-5 1,2-8-111,-2-1 0,-4 0 186,-1 5 1,-4-1 160,-1 1 0,0 6-71,0 3 0,-4 3 228,-1 2 1,-6 6-202,1 3-143,-2 3-727,-2 2 711,6 7 1,-5 1 0,5 6 0</inkml:trace>
  <inkml:trace contextRef="#ctx0" brushRef="#br0" timeOffset="54">26289 6355 11554,'-13'-16'3081,"9"-1"-9,-11 12-4102,11 0 896,-3 5 0,15 0-23,7 0 1,5 2-256,8 2 1,2 4-22,4 7 1,-6-1 347,1 0 1,-7 5-717,-8 0 1,-6 5 130,-3-5 1,-5 4 776,-5-4 1,-5 6-35,-9-1 1,-3-2 260,-6 2 0,-5-2-53,-1 2 0,3-4 109,7-5 0,4-3 92,5-2-350,7 2 0,5-10-512,13 3 1,6-9-108,12 0 0,0-7-9,1 1 0,-1 4 198,1 1 1,-1 3-121,1 2 1,-7 0 231,-3 0-236,3 7 667,-6 1 1,-2 6 28,-9 0 0,-5 0 311,-5 1 1,-3-1-174,-6 0 1,0-1 23,-1-4 0,6 2-248,-1-6 1,6 4-17,-6-4-1395,7 0 1039,-3-5 1,10-2-1603,1-2 1121,6-4 0,-3-7 41,6 1 646,1 0 0,-1-7 0,0-1 0</inkml:trace>
  <inkml:trace contextRef="#ctx0" brushRef="#br0" timeOffset="55">26744 6525 9273,'8'7'114,"-3"2"0,-4 4 760,-1 1 0,0 0-378,0 0 0,5 5-210,0 0 1,-1 5-53,-4-5 1,0 0-80,0-5-380,0 0 279,0 1 1,2-8-233,3-2 0,-2-11 19,6-8 1,1-2-149,4-8 0,0 5 203,1-4 0,-6 0 26,0 0 0,-1-3-224,2 8 159,-4-1 1,-6 4 282,0 1-132,-6 6 0,-2 2-105,-6 6 1,4-5-143,1 0 0,4 1-98,-4 4-216,5 0-254,-2 0-277,6 0 973,6 0 1,2 0-1,7 0 1</inkml:trace>
  <inkml:trace contextRef="#ctx0" brushRef="#br0" timeOffset="56">27057 6540 8197,'-10'1'788,"1"4"1,6-2 65,-2 7 0,3 4-613,2 5 0,-4 1 68,-1-1 1,0-1-337,5 5 1,0-4 52,0 5 0,0-7 342,0 2-15,6-9-326,2 2 0,8-16-319,3-1 1,-3-6 70,3-3 0,1-5-196,-1 0 0,0-2 161,-4 2 1,-3 3-70,-2-3 0,1 4 241,-7 0-51,1 1 1,-5 0 240,0 0 0,0 4-23,0 1 0,-1 4 32,-4-4 1,2 4-148,-7-5 0,6 7-91,-6-2 0,5 4-372,-4 1-369,6 0-177,-4 0 1028,7 0 0,0 6 0,0 2 0</inkml:trace>
  <inkml:trace contextRef="#ctx0" brushRef="#br0" timeOffset="57">27611 6923 10083,'-6'-8'955,"-7"2"-1113,-6 6 1,0 2 1094,5 2 1,0 0-368,0 5 1,0 2-70,-1 8 1,6-3-44,-1 3 1,7-3 162,-2-2-1082,-2 0 1,5-4 335,-3-1 256,4-6 0,-6 4 0,-1-7 1</inkml:trace>
  <inkml:trace contextRef="#ctx0" brushRef="#br0" timeOffset="58">28479 6625 10074,'1'-29'1062,"4"1"1,-4-5-1239,4 0 0,-2-2 174,2 2 1,-3 1 376,2-6 0,-2 7-142,-2-3 0,-2 4-102,-2 2 0,-4 6-83,-6 3 0,-7 5 65,-3 4 0,2-1-454,-1 6 1,-3 2 170,-7 8 1,3 3-3,-3 6 1,8 5 132,1 0 1,11 2-94,-1-2 1,9-4 135,1 4 0,4 2-278,4-2 1,6 0 204,9-5 0,3-5-207,6 1 0,1-7 192,-1 2 1,1-4-110,-1-1 1,-1 0 15,-3 0 0,1 2-220,-6 3 1,0-4 199,-5 4 0,-1 3 265,-4 1 0,-3 4 441,-6 1 1,0 12 112,0 2 0,-6 5 115,-3 0 1,-6-1-364,-4 6 0,2-2 61,-7 2 1,7-2-280,-2-2 1,3-4 126,2 3 0,1-8-232,4-1 0,3-7-732,6 2-590,0-9 1118,12-4 1,4-12 0,12-2 0</inkml:trace>
  <inkml:trace contextRef="#ctx0" brushRef="#br0" timeOffset="59">28734 6568 10722,'0'-14'1377,"0"6"0,-6 8-1233,-3 9 0,1 10 461,-2 5 0,2 3-308,-1 1 1,-2 1-57,6-1 0,-4 4-309,4-4 0,0-3-198,5-10 0,7-3 229,2-2 1,5-4-534,5-6 0,-1-8 411,5-6 1,1-5-97,4-5 1,-1-3 76,-3 4 1,1-4 70,-6-2 0,-1 1 96,-9 0 1,2 4 210,-6 0 0,0 2 248,-5-2 1,-7 4-114,-2 6 1,-4 6-546,-1 3 1,0 3-169,-1 2 1,3 2-187,2 3 0,-1 3 598,7 6 0,-1 0 0,5 0 0</inkml:trace>
  <inkml:trace contextRef="#ctx0" brushRef="#br0" timeOffset="60">29076 6781 9118,'1'-12'1893,"4"2"-1966,3 4 1,6 6 0,0 0 0</inkml:trace>
  <inkml:trace contextRef="#ctx0" brushRef="#br0" timeOffset="61">29389 6213 12986,'7'-23'6659,"4"3"-5939,-6 6 28,0-1-238,-5 1 0,-2 6-621,-2 4 1,-4 4-87,-6 4 1,-7 11 306,-3 8 0,2 10 392,-2 5 1,1 14-986,-6 5 1,-4 10 154,0-1 1,0 4 3,4 1 0,3-5 98,2 0 1,3-12 291,7-2 1,6-8-39,3-6 0,4-9-477,1-10 1,8-10-387,6-4 1,7-11-10,7-9 0,0-10 570,1-8 1,-1-7-137,1 3 1,-1 0 425,1-1 0,-6 2-148,1-2 0,-8 5 177,-2 9 1,-1-1 132,-9 6 1,1 0 558,-5 5 1,-6 1-591,-4 4 1,-2-2-354,-3 6 1,-4 0-243,1 5 1,-1 0 199,4 0 1,6 6-255,-1 4 0,7-2-273,-2 1-586,4 1 1243,7 4 0,2 0 0,6 0 0</inkml:trace>
  <inkml:trace contextRef="#ctx0" brushRef="#br0" timeOffset="62">29545 6511 10689,'0'-14'2961,"0"4"-1967,0 1-535,0 6 1,-2-2-696,-2 10 1,-4 9 715,-7 10 1,1 3-554,0 1 0,-5 5-67,0 0 1,0 2 299,5-2 1,1-4-209,4-1 0,3-6-170,6-8 0,1-6-36,4-3 1,3-3 14,6-2 0,5-7-197,0-2 1,5-9 213,-5 0 0,4-8 140,-4 3 0,5-4 17,-5-2 1,0 2 13,-5 4 1,-5-3 129,1 8 1,-7-1 425,2 4 0,-4 1 11,-1 0 0,-1 4-179,-4 1 1,-3 6-466,-6-2 0,0 3-29,0 2 0,4 0-221,1 0 1,-1 0-76,-4 0 1,6 2-840,3 3 880,4-4 1,2 10-262,4-6 1,8 0-431,6-5 1143,6 0 1,-3 0 0,6 0-1</inkml:trace>
  <inkml:trace contextRef="#ctx0" brushRef="#br0" timeOffset="63">29801 6497 10317,'-2'13'1689,"-2"-4"0,-3 4-1068,-2-4 0,-4 4-225,4 1 0,-4 0-29,-1 0 0,4 2-172,1 3 1,6-1-55,-2 5 1,3-5-304,2 1 0,2-5 242,3-5 1,-1 2-903,11-6 1,-4 0 276,8-5 1,-2-7 111,2-2 0,-3-4 237,3-1 1,1-5-10,-1 0 0,0-6 148,-5 1 1,5-3 34,0-1 1,0-5 165,-5 0 0,1-1 206,-1 6 1,-6 6 136,-3 3 0,-4 3-226,-1 2 0,-11 6-303,-3 3 0,-10 4-234,0 1 1,-2 6 83,-3 4 1,1 2-476,-1 2 1,7 1-98,3-1 700,3 0 0,2 0 0,0 0 0</inkml:trace>
  <inkml:trace contextRef="#ctx0" brushRef="#br0" timeOffset="64">22749 7663 9047,'0'-21'92,"0"-3"1,0 2-194,0-1 0,0 4-16,0-5 1,1-4-350,4-6 0,-3 0 276,2 0 0,-2 6 66,-2 0 1,0 1 140,0 8 0,-6 1-10,-4 9 1,-4 3 22,-5 6 1,2 7 15,-7 8 0,0 7-52,-4 11 0,4 3 63,0 7 1,7-4-290,-2 4 268,3-10-86,8 15 0,2-20-178,6 1 1,2-3 173,2-7 0,4-4-24,7-6 0,0-6-45,4 2 139,3-3-77,7-2 0,-1-2 45,1-3 0,4-3 23,0-6 1,2-2 70,-2-3 1,-3-3-100,3-6 50,-9 6-42,-4 1 258,-5 7 62,-7 6 1,-8 10-161,-10 12 1,-7 13 71,-2 11 1,-7 3 203,3 1 0,-4 1-309,5 0 1,-3 1 68,6 3 0,0-7 64,4 2 1,6-7 72,-1 3 1,7-6 22,-1 1 0,2-8-99,2-1 1,6-12-108,4 3-137,2-11 0,9 3 0,1-7 0</inkml:trace>
  <inkml:trace contextRef="#ctx0" brushRef="#br0" timeOffset="65">23147 7634 9413,'-29'0'-545,"7"8"-43,3 6 0,5 2 10,5 8 1326,-4-7-604,12 10 1,-11-5 134,8 7 1,-1-1-155,5 0 1,2 1-174,2-1-29,-2-6-66,11-1 1,1-12-160,9 1 1,3-7 161,-3 2 0,4-15-97,-3-4 0,6-10 205,-2 1-241,4-4 98,-16-2 1,3 1 213,-10 0 1,-2 1-107,-7 3 1,-2-3 132,-3 4 1,-3 0-86,-6 0 215,-6 5-87,4 4 1,-10 3-117,8 6 0,-1 1 30,4 4-118,1 0 1,6 6-347,4 3 441,2-2 0,2 5 0,0-4 0</inkml:trace>
  <inkml:trace contextRef="#ctx0" brushRef="#br0" timeOffset="66">23673 7393 8482,'-14'0'0,"-5"1"-297,0 4 0,0 3 104,5 6 1,4 0 592,1 0 0,1 7-27,-2 3 1,2 4-196,4 5 1,1 4-124,-7 5 1,1 2 7,-6 4 0,1 2-63,0 7 0,0-1-197,-1-4 0,6-5-372,0-9 0,5-3 278,0-7 0,4-7 291,4-7 0,4 0 0,6-6 0</inkml:trace>
  <inkml:trace contextRef="#ctx0" brushRef="#br0" timeOffset="67">23858 7549 9345,'-24'1'-100,"0"4"1,7 8-73,-2 6 1,3 6-57,2-1 1,0 9 385,0 5 0,-1 3 670,1 2 0,2-1-719,2 1 1,4-7-367,6-3 0,6-4 63,4-5 0,7-10-262,2-10 0,11-2 188,-2-2 0,4-8-153,-4-6 0,1-7 40,-1-7 0,-6 4 103,-3 1 0,-4-1 284,-6-5 1,2 3 22,-6 2 1,0-8 218,-5 4 1,-7-4-102,-2 4 1,1 1 153,-2 3 1,1-3-48,-5 4 1,-2 2 104,-3 2 0,3 10-64,-3 4 1,3 3-136,2 2 0,0 0 34,0 0 1,6 7-41,3 2-284,-3 4 0,8 1 130,0 0 0,0 1 0,7-1 0</inkml:trace>
  <inkml:trace contextRef="#ctx0" brushRef="#br0" timeOffset="68">24213 7563 8321,'-28'-8'417,"-1"3"1,6 9-965,-1 0 1,7 7 513,-2-1 1,8 3 925,1 1 1,2 6-661,-1 4 0,-2 8-191,6 1 0,0 11-65,5-1 1,0-2-204,0-3 1,7-8-182,2-2 0,5-1 183,5-8 0,3-6-137,7-9 1,-1-10 20,1-8 1,-1-8 19,0-12 0,1 0 148,-1-4 1,-6-2 47,-3 7 0,-4-6 165,-6 1 0,2 1 7,-6-1 0,0 12 534,-5-3 1,-7 5-334,-2 1 1,-5 4 286,-5 9 1,3-1-183,-3 7 1,-2-1 37,2 5 1,-4 5-155,4-1 1,0 7-304,5-1 1,1 2-38,3 3 0,4-6-786,6 1 46,0-7 1,6 3 127,4-6 714,3 6 0,7 2 0,2 7 0</inkml:trace>
  <inkml:trace contextRef="#ctx0" brushRef="#br0" timeOffset="69">22450 8331 8971,'-22'-29'-528,"11"14"-92,16 5 1,11 7 562,17 3 0,9 0 593,11 0 1,19-2-391,-32 0 0,1 0 0,6-2 1,1 0-370,1-3 0,1 0 1,3-1-1,2 1 203,3 0 1,2 0 0,3-3 0,0 0 44,4-2 0,-1 0 1,-2-3-1,-2-2-251,-2 1 0,-1-1 0,3-2 1,1 0 53,-1 3 1,-1-1-1,-2-2 1,-1 0-27,-5 3 1,-2-1-1,-6 0 1,-3 1 48,-3 1 0,-2 1 0,28-8-2,-13 3 1,-11 10 218,-13 4-107,-12 3 0,-22 9 39,-13 2 0,-13 4 0,-6 1 0,2 0 552,-2 1 0,-5 4-219,-4-1 1,-8 6 274,-2-5 1,-8 6-574,-11-1 0,2 3-378,34-13 1,-1 0 0,-34 10 351,34-12 0,1 0 1,-36 10-115,36-10 1,0 0 0,-3-1 0,0 0 24,-2-1 1,0-1 0,2-2 0,1 1 47,1 2 0,1-1 0,-34 7-1,-2-2 1,-1-1 74,1-3 1,7-4 108,7-6 0,5 0 31,5 0 1,14-2 210,10-2 0,10 0-181,4-5 1,8-1 146,10-4 0,17 0-341,12 0 1,15 0 133,8-1 0,14 7-163,-30 6 1,0 0-1,5-2 1,1 1-56,1 1 0,0 0 0,3-2 0,1 1 70,4 1 0,-1 0 0,1 0 0,-1 0-31,5-2 0,1-1 1,-2 0-1,-1-1-67,0-3 0,0-1 0,4 1 0,0 1 21,-2-4 0,0 0 0,1 0 0,-1 0 22,-9-2 0,-1 0 1,-1 0-1,-1-1 29,-6 1 1,-2 0 0,37-10-43,-9 0 0,-12 7-153,-12-2 0,-9 8 28,-10 2 0,-3 5-415,-7 0 604,-6 2 0,-2-4 0,-6-2 0</inkml:trace>
  <inkml:trace contextRef="#ctx0" brushRef="#br0" timeOffset="70">22678 7435 12030,'-44'-22'-3094,"6"3"2545,6 10 0,16 10 2003,7 13 1,7 9-444,7 10 1,19 9 334,18 10 1,-14-23 0,3-1-1808,7 3 1,4 0 0,4 1-1,1 1 328,7 3 1,1-1-1,2-2 1,0-1-55,2-1 1,1-1-1,-1-1 1,0-1 110,1-2 0,-1 0 1,-3 1-1,0 0-123,-6-3 1,-1-1-1,-2 1 1,0-2-364,-2-3 0,0 0 1,-5 0-1,-1 0-744,32 9 1,-8 4 480,-11-8 0,-5-2-94,-9 1 919,-3 1 0,-10 1 0,-3-2 0,-3-5 0,0 1 0</inkml:trace>
  <inkml:trace contextRef="#ctx0" brushRef="#br0" timeOffset="71">24299 7293 14181,'-21'-21'-1675,"-1"6"409,-7-4 1,-1 11 1350,-3 8 1,-5 8 1055,-9 11 0,-5 9-534,-10 10 1,27-14 0,-2 1-638,-6 3 0,0 1 0,-2 2 0,-1 3 347,-4 3 1,0 1 0,-5 4-1,-2 2-429,-2 3 1,-1 1 0,-1 1 0,-1 1 359,21-15 1,0-1-1,0 1 1,-20 16-1,2 1 105,1 2 0,2 1 0,2-2 0,1 0-150,0-1 0,2 0 0,7-4 1,2-1-180,6-8 1,1-2 0,6-5 0,1-3-719,-10 14-1017,16-7 1711,16-20 0,14 3 0,6-11 0</inkml:trace>
  <inkml:trace contextRef="#ctx0" brushRef="#br0" timeOffset="72">5090 5061 24386,'-8'-6'-5278,"2"3"2027,6-7 0,0-1 2328,0-8 1,2 3 904,2-3 1,0-1 361,5 1 1,2 0 621,8 5 1,-1-1-266,5 1 0,1 2-319,4 2 1,9 2 413,5 3 1,4 4 314,11-4 1,5 4-636,13 1 0,-34-1 0,1 0-173,5-1 1,0-1 0,1 2-1,1-1-91,5-2 1,1-1 0,0 0 0,0-1-146,4-3 1,1-1 0,2-1 0,1 0-86,5-3 1,1-1 0,-1 1 0,1 0-90,5-1 0,-1 1 0,-1 2 1,0 1 99,0-2 1,-2 2-1,-2 4 1,-1 1 14,2-1 0,-1 0 0,-4 4 0,0 1-4,4 0 0,1-1 1,0 3-1,-2 0-52,0 2 1,-1 1-1,-2 1 1,0 2-57,-2 2 0,-1 3 0,-4-1 0,-2 2-116,3 2 0,-2 0 1,-5 0-1,-1 1-3,3-1 1,-2 0 0,-4-2-1,0 0 26,2 0 0,1-1 0,-5-2 0,0-2 19,1 1 1,-2-2-1,35 7 19,-8-8 1,-7-2 204,-12-8 0,-3-3 256,-7-6 1,-4 0 392,0 0 1,-14 4 486,-5 1-674,-10-1 1,-7-4-857,3 0 1,-1 4 14,1 1-280,-7 6-398,-5-10 0,-3 7 46,1-4 0,-10-2 189,-19 2 0,-6 2 225,-23-1 1,6 6 449,-15-2 0,32 4 0,-1 0 433,-2 1 0,-1 0 0,-4 3 0,-3 2-91,-8 2 1,-2 0-1,-2 3 1,-3 1-23,14-2 0,-2 0 1,1 1-1,-19 5 0,0 0 170,19-4 0,-2 1 0,0-1 0,4-1 0,1-1 0,0 2 34,-25 5 0,2 1 1,8-5-1,1-1-154,-4 0 0,1-3 1,2-2-1,1-1-174,6 1 0,1-2 0,2-2 0,2-1-31,5 1 1,0 1 0,-1 0 0,0 0-57,4 0 1,-1-1 0,-4 1 0,0-1-47,-2-2 1,-1 0 0,-2 0 0,-1 0-47,-8 0 0,-1 0 0,6 0 1,1 0-13,-1 0 1,3 0-1,7 0 1,3 0-48,4 0 1,2 0 0,-29 0-4,16 0 0,15 0 92,4 0 1,16-2-142,-7-3-80,10-3-416,11-6 1,4 6-1343,8 4 1943,4-4 1,11 6 234,10-3 1,-10 4-113,9 1 1,4 0-45,1 0 1,21 0 68,12 0 1,-1 0 82,6 0 0,6-2 202,-32 0 1,0-1 0,1 3 0,1-1 179,5-1 0,1-1 0,2 0 0,0 0-455,4 0 0,1 1 1,-1-1-1,0 1-125,7 2 0,1 0 0,3-2 0,2 0 56,8-1 1,1 1 0,-6-1 0,-1 1-1,4 2 1,0 0 0,-3 0 0,0 0-5,3 0 1,1 0 0,-3 0 0,1 0 4,1 0 0,0 0 0,-7 0 0,-1 0-22,1 0 1,0 0 0,-6 2 0,-2 1-19,-1-1 0,-1 1 0,-5-1 0,-1 0 10,0-1 1,-1-2 0,-5 2 0,-2 0-8,-1 1 1,-2 1 0,37-2 10,-5 4 1,-10-3 68,-4-2 0,-6 0 9,-3 0 1,-5-7 174,-5-2 0,-3 1 97,-7-2 1,-2 3 126,-12-3 1,0-1-121,-4 6 0,-8-6-703,-2 2 68,-3 2 1,-2-1-1399,0 4 826,0 2 1,-3-6-69,-7 4 1,5 2 234,-9-3 0,3 4 259,-3 1 1,4 4 445,1 1 1,-1 1 237,-4-1 1,0 3 133,0 6 0,-7 2 199,-2 3 0,-9 0-173,-11 9 0,-9 4 0,17-11 0,-1 1 0</inkml:trace>
  <inkml:trace contextRef="#ctx0" brushRef="#br0" timeOffset="73">6313 12852 21260,'35'28'-7556,"-4"1"6124,7-1 0,0 5 917,5 0 1,0 5 268,-1-5 1,1 5 100,0-5 1,6 7 153,3-2 0,3-2 110,2 2 0,1-5-508,4 5 0,3-5 732,6 5 1,-5-5 1572,0 5 1,2 0-1809,-30-17 1,0 1 0,-1-1 0,0 1-196,4-1 1,-1 0 0,-3 1 0,0 0 129,2 2 0,-2 0 0,-3-2 0,-2 2-101,0 1 1,-2 2-1,29 26-81,-31-22 0,0 0 0,25 28-89,-27-29 1,0 1 0,19 26-212,3-5 1,-6-5 227,-4-9 0,-3-3-132,-6-6 1,-1-7 152,0-3 0,-1-4 131,-3 0 0,1-7 483,-6-4 0,0 3-145,-5-3 1,1 1 987,-1-5-645,0 0 182,0 0-59,-6 0-544,-1 0 1,-20 0 0,-3 0-1</inkml:trace>
  <inkml:trace contextRef="#ctx0" brushRef="#br0" timeOffset="74">8261 12923 17550,'-14'-29'-4276,"4"2"3675,1 4 0,4 1-324,-4 3 0,5 8 159,0-4 517,-4 11 1,6-4 197,-3 3 48,4 3 0,-1-4-450,-2 6 0,2 2 1084,-3 2 0,2 0-196,-2 5 0,-3-4 224,-6 4 1,-2 6-136,-3 3 0,-4 9 10,-10 2 0,-4 6-62,-5 7 1,-3 6-44,-2-1 0,3 5-158,-4-5 0,4 6-314,1-6 1,1 5 120,-1-5 0,0 6-222,1-6 1,4 2 102,0-2 1,6-1-36,-1 6 1,-2-4 4,2 4 0,-1-5 19,0 5 0,-2-4 22,-7 4 0,1-2 32,-1 3 1,5-5-17,0-5 0,7-2 31,-3-3 1,6-8 51,4-6 0,4-12 133,6 3 1,1-9 318,3 3-153,-2-5-4,10 2-238,-4-6 1,6 2-441,0 2-401,0-2 376,0 10 0,0-8-615,0 5-51,0-6 227,0 4-77,0-1-66,0-5 1143,-6 12 1,2-10 179,-5 7 0,6-6-61,-2 6 1,2-7 437,-2 2 55,4-4-3,-6-1-199,7 0-135,0 0-407,0 7-848,0-6 327,0 6 73,0-7 1,0 1-349,0 4 1,0-3 211,0 4-34,0 0 1,0-4 583,0 4-14,0-6 1293,0 0-717,0 6-714,0-4 0,0 6 150,0-3-180,0-4 100,0 6-12,0-1 56,0-5-551,0 6 167,0-7 1288,0 0-373,-6 0-2,4 0-288,-4 0 0,5 0 7,-4 0 0,3 1 95,-3 4 0,2-3 66,-1 2 0,2 0-103,-3 0 1,-1-1-265,1 7 1,-4-5 40,4 4 0,-5-4 344,6 4-292,-7-5 1,8 7-444,-7-7 527,7 1-174,-3-5 1,6 2-704,0 2 302,0-2 0,-2 4-183,-3-6 73,4 7-180,-6-6 1078,1 12-1085,4-12 314,-4 12 679,6-11-366,0 10 0,0-9-132,0 7 0,0-5-140,0 4 1,0-4 162,0 4 1,0-4-665,0 5 565,0-7 1,2 8-660,2-7 245,-2 1 332,4-5 1324,-6 0 73,0 0-919,0 7-243,0-6 0,-4 12 329,-1-4 422,-6-2 519,3 5-655,-6-4 1,1 2-97,4-1-105,-4-6 41,5 4 619,-6-7-692,0 0-180,-1 0-334,7 0 0,1 0-123,2 0-101,3 0-175,-4 0 236,6 0-206,0 0 473,-6 0 197,4 0 1,-9 1 25,6 4 0,-4-2 413,4 6-620,-6-5 385,3 8-157,-6-4 0,4 5-35,1-4-63,6-2 1,-4-6 145,7 4-1152,0-4 99,0 6 741,0-7-64,0 0 43,-6 0 96,5 0 14,-6 0 1,6 0-105,-4 0 765,3 0-171,-4 0 121,6-7-1392,0 6 74,0-5-180,0 6 784,0 0 255,0 6-615,0-5 2,0 6 87,0-7 1100,0 0-140,-6 0 29,4 0-473,-11 0-23,6 0 1,-3 0 715,1 0-714,5 0 0,-7-2 123,7-3-1128,-1 4 434,5-5-395,0 6-76,0 0 349,0 6 0,0 3-949,0 10 1388,0 10 1,6 7 0,2 7-1</inkml:trace>
  <inkml:trace contextRef="#ctx0" brushRef="#br0" timeOffset="75">6413 12795 24152,'-7'-21'-5466,"6"1"3889,-4-4 1,3-1 1081,2 6 0,0 0 539,0 5 1,0 4 108,0 1-84,0 5 0,7-2 602,2 6 1,5 6-1038,5 4 0,4 7 468,5 2 0,7 7-97,3-3 0,3 6-139,1 4 0,1 2-76,0 3 0,4 4-267,0 1 1,7-1 342,-2 6 0,-3-4-862,-1-1 1,2 4 854,2 1 1,-3-1 67,-1-4 1,1 4-23,-2 0 0,7 7-7,-2-2 0,3 2 93,2-2 1,0 2-5,0-7 0,0 5-44,0-4 1,-7-1-41,-3-4 0,-2-5 114,-3-1 1,1-5-27,0 1 1,-7-3 51,-3-1 0,-4-7 13,-6-3 1,3-3 28,-7-2 1,-5-2-143,-5-2 0,-4 1-211,4-6 1100,-5-1-1290,2-4 1327,-6 0-532,0 0-32,-6 0-17,4 0 0,-17 7 0,3 1 0</inkml:trace>
  <inkml:trace contextRef="#ctx0" brushRef="#br0" timeOffset="76">8019 13093 20237,'-4'-20'-790,"-1"-4"1,-2-1-65,3 1 1,-3-1 8,-2 6 1,-4 0-159,4 5 1,-4-4 559,-1 4 1,0-2 259,0 12 1,4-1 470,1 5 1,4 1-31,-5 4 0,6 5 322,-6 9 0,1 9-120,-6 10 0,1 8 70,0 1 0,-2 7 234,-3-2 0,-3 3-193,-6 2 0,-1 0 56,1 0 0,-7 0-308,-3 0 0,-3-5-458,-2 0 1,1-11 367,-1 2 1,0-4 180,1 4 0,-1-5 76,0 0 0,-4 1 106,0 8 1,-1-1-306,6 6 1,-4 0-93,3 5 1,-1-1-104,11-4 1,4-3-276,6-7 1,5 1-201,-1 0 0,4-7-18,0-3 1,1-3 32,0-1 0,1-7 21,4-3 1,1-5-317,3-5 222,4-2-170,1-26 1,12 1 611,7-15 1,6-9 0,-2-3 0</inkml:trace>
  <inkml:trace contextRef="#ctx0" brushRef="#br0" timeOffset="77">6512 13065 17822,'-27'-43'-2096,"4"1"0,4-1 1715,9 0 1,-1 7-131,6 3 1,-4 9 47,4 5 0,0 8-339,5 2 943,0 5 0,5 0 1,0 8 1,6 11-693,-2 8 0,10 4 506,5 2 0,0 5-74,4 4 1,-3 7-119,9-3 1,2 9 194,2-9 0,3 9-46,2-4 1,4 2-43,0-1 1,7 2-422,-2 7 1,-22-26-1,0 1 617,1 1 0,0 1 1,0-1-1,0 2-28,-3-3 0,0 2 1,1 3-1,-1 0-2,1-1 0,-1-1 1,1 2-1,-1 0-14,0-1 0,1 0 0,-1-1 0,1 1-25,-1-1 0,1 1 0,1 1 0,1 0 4,0-1 0,0-1 1,-2 0-1,-1 0-27,-2-4 1,0-1-1,18 27-270,-1 0 1,-5-7 248,-5-7 1,-8-8 15,4-7 1,-11-6 106,1-7 1,-7-3 223,-3-2-31,-6-4 714,3-6-78,-6-6-454,0-2 1,0-6-423,0-1-30,-6 7 1,-2-11-1,-6 4 1</inkml:trace>
  <inkml:trace contextRef="#ctx0" brushRef="#br0" timeOffset="78">8190 13221 21093,'0'-9'-6873,"0"-1"9586,0 7-3014,0-9 1,-6 5-397,-4-2 0,2 1 459,-1 3 1,-6 4 560,-3-4 1,-3 3 109,2 2 1,-3 8-60,-7 6 0,-5 10 416,-4 14 1,-11 9-459,20-15 1,1 3 0,-1 1 0,-1 2-348,-3 6 0,0 2 0,0 0 0,0 0 448,-3 1 1,1 0-1,0 2 1,0 0-92,2-1 1,0-1-1,1-1 1,1 0-248,1-1 1,3 0 0,3-5 0,2 0-218,0-1 1,1-2 0,-17 25-333,0-5 0,4-10 29,5 0 0,1-9 218,-1-5 0,1-3 219,0-1 1,4-5 23,0-1 1,7-5-3,-2 1 1,3-2 9,2 2 0,1-3 481,4 3 1,2-4-971,7 0 305,0-7 0,0 4 1,0-4-1</inkml:trace>
  <inkml:trace contextRef="#ctx0" brushRef="#br0" timeOffset="79">5588 4919 24075,'71'0'-93,"0"0"0,7-6-876,-38 1 0,0 0 1,39-3 631,-39 3 0,1 1 0,2 0 0,1 0 295,3-1 1,0 0-1,0 1 1,0 0 40,0 2 1,0 0-1,-2 1 1,0 0-5,3-1 0,-1-1 1,2 2-1,0 1-6,5 0 1,1 0 0,2 0 0,0 0 28,4 0 0,1 0 0,-3 0 0,-1 0-13,-1 0 0,0 0 1,3 0-1,1 0-39,5 0 0,1 0 0,-2-2 0,0-1 27,-6 1 1,0-1 0,2 1 0,0 0-3,-2 2 1,0 0 0,-2-3 0,0 1 51,2 0 1,0-1 0,-1-2 0,-2-1 41,-3 2 1,-2-1-1,2-2 1,0-1 35,0-1 1,-1-1 0,-5 3 0,0-1-38,1-2 1,-1 1 0,-6-1 0,-1 1 40,31-6 1,-6-2 140,-9 8 0,-7-2-39,-6 1 1,-3 2 32,-12 3 0,-3 4-203,-11-4 399,1 4-896,-7 7 1,-2 2 0,-6 6 0</inkml:trace>
  <inkml:trace contextRef="#ctx0" brushRef="#br0" timeOffset="80">6669 12823 22688,'0'-20'-1937,"0"2"1200,0-5 1,0 5-346,0-1 0,0 8 268,0 2 750,0-1 1,0 1-47,0-1 508,6 7 1,2-8 144,6 6 1,-5 1 913,1 4-837,-1-7 11,6 6 1,-6 1-698,1 9 1,-7 5 10,2 5 0,-4 5 88,-1 9 0,2-1-502,2 6 0,1 0-468,9 4 1,-3 1-95,8 0 1,3-1 393,2 1 0,3 0-390,1-1 0,6 1 650,-1-1 1,2 1 42,-2 0 0,-3-5-177,3 0 1,2 0 53,-2 4 1,0-4 135,-5 0 1,1-5 87,-1 5 1,2-6 224,4 1 0,-4-3 117,3-2 0,-2 1 75,3-1 0,-4-1 0,3-3 1,-3 3-48,-2-4 0,1-1 8,-1 2 0,-4 0-113,-1 4 1,-4-1-69,5-3 0,-7 1-40,2-6 1,-3 5-61,-2-5 1,1 1-1,-1-1 1,-5-3 44,1 3 1,-5-3 133,4-2 1,-6 0 96,2 0 1,1 1 63,-1-1 201,0-6-217,1 4-77,-4-10-58,4 4-196,-6-6 627,0 0-531,0-6 283,0 4 1,6-17-1,2 4 1</inkml:trace>
  <inkml:trace contextRef="#ctx0" brushRef="#br0" timeOffset="81">7834 13235 22161,'-7'7'3825,"-6"1"-4526,3 6 0,-9 6 319,-4 4 1,-6 11 239,-4 8 1,-5 1 192,-9 8 1,1 0-402,-6 5 0,4-2 410,-4-3 1,11-3 309,-1-6 0,2-2-330,-3-3 1,1 0 64,-1-10 1,5 4 197,0-8 0,0 2-51,-4 3 1,-2 6-54,-4 2 0,4 1-103,-3 5 0,4-3-97,5 7 1,3-1-138,7 1 0,-1-4-106,1-1 0,1-1-195,3-7 1,4 4-30,6-5 0,-1-5-41,1-4 0,0-7 162,0 2 1,6-3-586,3-2 493,-3-6 224,7-2 0,1-6-100,9 0 0,4-6 129,1-3 291,6-4 1,3-8 0,5-1 0</inkml:trace>
  <inkml:trace contextRef="#ctx0" brushRef="#br0" timeOffset="82">5432 16591 8537,'0'-15'0,"-2"1"-736,-3 0 1,-4 4 300,-10 1 0,3 6 1390,-3-2-258,3 3-269,2 9-293,0 1 1,6 6-17,3 0 1,5 5 101,5 0 1,-3 11 212,2-2 1,3 12-144,-3 3 0,1 7-92,-5 12 0,0 3-627,0 6 0,-6 4 366,-4 1 1,6-35 0,0-1-391,-5 36 1,1-2 147,-1-8 1,2-10-54,7-14 1,0-6-35,0-7 1,7-9 390,2-5 0,5-3 0,5-7 0,3 0 0</inkml:trace>
  <inkml:trace contextRef="#ctx0" brushRef="#br0" timeOffset="83">5318 16747 9396,'8'-28'-680,"-2"5"-185,-6 4 0,0 4 996,0 0 556,0 8-155,0-6 1,13 7-128,6-4 1,14-3-394,10 4 1,13 1 98,15-1 1,8 4-334,-34 0 0,1 0 0,-1 3 0,1 0 203,1-3 1,1 0 0,3 3 0,1 1-295,-3-1 0,1-1 0,4 0 1,0 0 340,-2 1 0,0-1 1,-1-2-1,0 1-51,-3 1 1,-1 1 0,2-1 0,0 1-25,-1 2 1,-1 0-1,2-2 1,2 0 29,1-1 1,0 1 0,-2-3 0,1 0 124,1 3 1,0 0 0,2-1 0,0 1-72,0 2 0,1 0 1,3-2-1,0-1-16,2 1 0,-1-1 0,3 1 0,-1 0-38,-2 2 0,1 0 1,4-2-1,1-1-392,-1 0 0,0 1 0,3-1 0,0 1 331,-2 2 0,-2 0 0,3 0 0,0 0-112,-5 0 1,1 0-1,1 0 1,0 0 79,1 0 0,0 0 0,-2 2 0,-1 1 1,1-1 1,0 1-1,-2 0 1,0 0-132,-1 0 1,0-1-1,2-1 1,0 0 150,-7 1 1,1 0-1,2-1 1,1 0 125,-3-1 0,-1 0 0,2-2 0,0-1 13,1 1 1,0-1-1,-1-2 1,0-1 28,-1 2 1,-1-1 0,2-1 0,0 1-76,-1 0 1,-1 0 0,-1-1 0,-1 1-14,-3 3 1,1-1-1,1 0 1,-1 0 13,-5 1 1,0-1 0,2 2-1,-1-1 12,-5-2 1,-1-1-1,36 2 145,-5-2 1,-3 2-166,-11-2 0,1 3 705,-10-2 1,-1-3-602,-4 3 0,-5-1 601,-1 5 1,0 0-678,1 0 1,1 0 433,-6 0 1,1 1-614,-6 4 1,0-2 349,1 7 0,-7 4-223,-3 5 1,-5 6 24,-4-1 0,1 4 217,-7 6 1,0 2 12,-9 7 0,-8 1 187,-6 3 1,-11 2-289,2 3 0,-4 5-283,4 0 0,-1 5-547,1 4 1,4-3 361,0-6 1,1-2 240,-6-3 100,1 4 0,4-14 0,1 4 0,-3-5 0,-1-1 0,-1-2 0</inkml:trace>
  <inkml:trace contextRef="#ctx0" brushRef="#br0" timeOffset="84">5801 17628 10522,'-74'8'-216,"3"-3"1,9-2 275,1 2 1,10 4-651,9 10 1,0-3 302,9 3 1,0-3 332,5-2 1,1-4-27,3-1 0,-1-6-29,6 2 1,1-2-39,9 2 1,-4-4 30,4 4 509,3-3-391,-7-2 183,11 0-118,-10 0 317,10 0-398,-4 0 0,14 0-12,6 0 0,6-5 87,9 0 0,7-6-67,7 2 0,6 1-119,8-2 1,6 1-88,3-5 1,10 4 160,-36 5 0,1 1 0,1-1 0,1 0-177,2-2 0,0 0 1,-2 2-1,1 1 175,1-2 0,0 2 0,0 2 0,0-1-5,2-1 0,1-1 0,2 1 0,2 0-10,7-1 1,1 0 0,-3 0 0,0-1-340,4 4 0,1 0 1,-2-3-1,0 0 338,6 3 1,1-1-1,0-1 1,0-1-408,-1 2 1,1 1 0,-1-1 0,0 0 342,-1 0 0,-2 1 0,1 1 0,-1 1 79,-1-3 1,-1 1 0,-2 1 0,-1 0-191,-1 1 1,0 0 0,-5 0 0,1 0 87,4 0 1,0 0 0,-3 2 0,0 1-35,-3-1 1,2 1 0,4 1-1,1 1-71,-3-2 0,-1-1 1,1 1-1,1 0 24,-2 0 1,1-1 0,-2-1 0,1 0 74,1 1 0,-1 0 0,2-1 0,0-2 25,-1-1 0,-1 0 0,-1-2 0,0 0-27,0-3 0,-2-1 0,-5 4 0,-2-1 172,-1 0 1,0 1-1,-3 1 1,0 1-4,1-3 1,-1 0 0,1 3 0,0 0 67,35-8 1,-36 8-1,0 1-175,36-4 1,0 2 19,-5-2 1,-1 4-81,-4-4 0,2-1 390,-6 1 0,-2-5-239,-8 6 0,1-6 25,-5 6 1,-1-6 762,-4 5 1,0 1-795,-1 4 0,-4 0 573,0 0 0,-6 0-755,1 0 0,-5 6 12,-4 3 1,-4 6 86,-5 4 0,-3 3 0,-2 6 0,-4 0 0</inkml:trace>
  <inkml:trace contextRef="#ctx0" brushRef="#br0" timeOffset="85">2915 16747 14100,'2'8'-1583,"2"-3"309,-2-4 1,4-2 1879,-6-4 1,2 2-240,3-7 1,-4 1-198,4-5 0,1-5-9,-1 0 1,0-2-219,-5 2 0,0 3 74,0-3 1,-5-1-105,0 1 0,-7 0 105,-3 5 1,0-1-517,-9 1 1,0 6 252,-4 4 1,1-3 73,3 3 0,-6 0 78,7 9 0,-6-2 158,10 7 0,0 4 262,5 5 0,0 6-73,0-1 1,6 8 28,3 1 1,3 0-127,2-5 0,2 1-171,3-1 1,-1-6-118,11-3 0,-4-3-300,8-2 0,1-6 175,-1-3 1,6-4-32,-1-1 0,-2 0 105,2 0 1,-2 0 79,2 0 0,1 0 196,-6 0 0,0 0-15,-5 0 1,0 0 326,1 0-155,-1 0 0,-6 7-376,-4 2 0,3 9 122,-3 1 1,0 12 2,-9 2 0,-5 4 280,-9 5 0,2-2-133,-7 7 0,5-1 291,-4 1 0,4-6-10,-5 7 0,7-13 21,-2 3 0,3-2-70,2-3 1,4-5-331,1-4 1,6-5-1327,-2 5 1176,3-7 1,15 4-1,3-7 1</inkml:trace>
  <inkml:trace contextRef="#ctx0" brushRef="#br0" timeOffset="86">3313 17003 8586,'-8'-6'0,"-4"4"-512,2-3-117,-2 4 1,-3 2 526,1 4 0,1 4 504,4 10 0,-4-1-152,4 5 1,1 1-189,-2 5 1,7 4 196,-1 0 0,2 2-180,2-2 0,0-3-60,0 3 1,8-8-71,6-1 0,0-8-227,5-2 1,3-1 114,2-9 0,-3 1-207,-2-5 0,1 0 173,-1 0 0,0-8 61,-5-6 1,5-2 89,0-7 1,0-1-113,-5-5 1,-4 4 248,-1-3 1,-6 7-8,2-7 0,-3 4 121,-2 0 1,-5-1-52,0 6 0,-6 0 161,2 5 0,-5 1-23,-5 4 1,3 2-201,-3 7 1,3 0-99,2 0 1,1 2-59,4 3 1,2-2-307,7 6 0,0 1 370,0 4 0,13 7 0,3 1 0</inkml:trace>
  <inkml:trace contextRef="#ctx0" brushRef="#br0" timeOffset="87">3882 16875 15132,'-16'0'-1261,"-3"0"0,3 1 1387,-3 4 1,4 3-37,0 6 1,1 7 162,0 3 1,1 7 143,4 2 1,-2 2-221,6-2 1,0-3 51,5 3 0,5-3-284,0-1 0,7-2-104,3-4 0,-1-2-369,5-7 1,-3-1-44,-2-4 0,5-2 120,0-7 1,6-8 310,-1-7 0,-2-5-108,1-8 1,-4-1 72,5 1 0,-8-7-31,-2-3 1,-1 3 375,-8 2 0,-1-2-126,-4 2 1,-11 5 137,-3 4 0,-10 11-201,1-1 1,-11 11-92,-3 3 0,-5 9 95,0 15 0,-7 6 0,-2 13 0</inkml:trace>
  <inkml:trace contextRef="#ctx0" brushRef="#br0" timeOffset="88">7607 16605 14235,'-2'-14'-1034,"-2"-1"1,2 6 646,-3-1 1,2 2-166,-2-1 478,4 3 125,-6 6 310,7 0 0,0 3-178,0 6 0,0 2-60,0 13 0,0 0 141,0 4 1,0 7 138,0 3 1,0 8-178,0 1 1,-1 8-54,-4 2 0,-1-5-179,-4 5 1,4-3-678,6 3 0,2-5 646,2 0 0,11-6 1,7 3-1</inkml:trace>
  <inkml:trace contextRef="#ctx0" brushRef="#br0" timeOffset="89">9469 16690 8511,'0'-14'-270,"0"0"-403,0-1 349,0 1 59,0 6 313,0 2 1,0 8 235,0 2 0,0 9-171,0 6 1,5 5-65,0-5 0,0 6 253,-5-1 1,4 4-101,1 5 1,0-1 36,-5 6 1,-6 0 19,-4 4 1,-3 6-35,-1-1 1,-2 8-493,-3 2 0,4-5 162,-4 5 1,3-3-158,2 3 0,-7 0 0,-1-1 1</inkml:trace>
  <inkml:trace contextRef="#ctx0" brushRef="#br0" timeOffset="90">7607 16733 18484,'0'-14'-1754,"0"-1"0,0 4 1041,0-3 1,0 3 544,0-8 0,-5 3-164,0 2 0,-1 0 267,1 0 0,4 4 151,-4 1-287,-3 5-236,7-2 234,-6 6 0,7 11 143,0 3 0,2 12 95,3 2 1,-4 7 192,4 8 1,1 5 12,-1 5 1,1 3-108,-1 6 1,-3-3 149,2 2 0,-2-2-181,-2-3 1,5 0 142,-1-4 1,3-8-254,-3-6 0,0-6-148,5 1 0,1-10-109,4-4 1,0 2 101,0-2 1,0 0 0,1-5 0</inkml:trace>
  <inkml:trace contextRef="#ctx0" brushRef="#br0" timeOffset="91">9455 16662 14267,'-9'0'-2184,"-1"0"2149,7 0 166,-3 0-84,-1 0 0,6 6-58,-4 3 0,4 4-99,1 1 1,0-4 26,0-1 0,0 1-33,0 4 0,0 2 23,0 3 1,4-4-78,1 4 0,1 2 41,-1-2 0,-3 6-20,2-1 1,3 3 5,-3 1 0,1 1 146,-5-1 0,5 2-10,0 3 1,-1 2-16,-4 3 1,-1 3 24,-4-3 1,4 1 78,-4-1 0,-2 3 6,3-3 1,-6-3 42,6-2 1,-1-3-37,5-1 1,0-7 63,0-3 28,-7-4 451,6 0-385,-5-7-10,6-2 0,1-11-94,4 0 0,-2-6-183,7 2 1,-6 1-48,6-1 1,-2-6 51,1-4 1,4-4-127,-4 4 1,-1-5-70,2 5 0,-6-11 119,6 2 0,-5-4-34,4 4 0,-6 1-55,2 3 0,-3-6-46,-2 6 1,0-6-29,0 7 0,-5-4 148,0-2 1,-4-4-148,4 0 1,-5-2 120,6 2 1,-6-3 12,5-7 1,-1 2 17,1 3 1,4-1 48,-4 5 1,3 6 38,2 4 68,0 7 40,0-4 1,0 12 199,0-1-125,0 7-31,0-3-31,0 6 331,0 0-409,0 6 0,0 2-22,0 6 0,0 1 9,0-1 1,0 6-3,0 4 0,0-2 47,0 2 0,0 0-42,0 4 0,2 0 47,3 1 0,-2-1-253,6 1 0,-5 1 224,0 3 0,-2-1 65,-2 5 0,0 1 15,0 5 0,0 0-2,0-1 1,-2-4 44,-2 0 1,2-5-121,-3 5 1,2-6 113,-2 1 0,4-5-55,-4-4 1,3 3-143,2-3 0,0-4-323,0-1 1,0-3 378,0-2 0,0 0 0,0 1 0</inkml:trace>
  <inkml:trace contextRef="#ctx0" brushRef="#br0" timeOffset="92">7678 16662 17685,'-8'-7'-2589,"-5"-1"1,10-1 1702,-6-1 1,1 6 740,-2-6 0,3 7 202,2-2 1,3 2-361,-2-2 53,2 4 264,2-5 1,0 13-132,0 8 0,5 0 115,-1 9 1,7 5 175,-1 4 1,-4 6-13,-1-1 0,-3 5 4,-2 4 0,0-3 137,0 4 1,0-1-3,0-4 0,-7 7-55,-2-7 0,2 3-109,3-3 0,-3-2 145,3-4 0,-1 3-22,5-7 0,0 2-136,0-2 0,2-4-299,2-1 1,-1-1-34,7-8 0,-7 0-461,2-5 369,-4-6 0,4-3 332,0-10 1,1-9-55,-1-10 1,3-3 83,6-1 0,2-6 95,3 1 0,-5-1 50,0 0 0,0 4-30,-4-3 0,3-3 1,1 0-1</inkml:trace>
  <inkml:trace contextRef="#ctx0" brushRef="#br0" timeOffset="93">7706 16761 16875,'-4'-19'-1542,"-1"0"0,-5 5-1848,6 5 2982,-7 5 0,8-2 545,-7 6 1,5 8 399,-4 6 0,1 2-254,-2 8 1,-1-1-140,7 6 0,-6 4-195,5 0 0,1 7 263,4-2 1,1-2 132,4 2 0,1 1-157,4 9 1,2-7-193,-2 6 1,-4-11-306,-1 7 1,1-8 33,-1 3 1,0-11 77,-5 1 0,0-9 39,0 0 0,0-8 163,0-1-10,0-7 1,0 1 53,0-8 0,1-4 159,4-6 1,-2-2-39,7-3 0,-1-3-93,5-7 1,-1-4 304,-3 0-308,2-7 0,-4 4 0,6-7 1</inkml:trace>
  <inkml:trace contextRef="#ctx0" brushRef="#br0" timeOffset="94">7763 16704 16876,'-6'-8'-3050,"-2"2"0,-6 8 3865,0 2 0,4 6-158,1 9 0,1 5-501,-2 9 0,2 3-153,4 7 0,2 4-63,-3 0 1,2 6 35,-2-6 1,4 5 51,-4-5 0,-1 1 325,1-5 0,-6-6-392,2 1 1,1-11-123,-2 2 30,7-10 73,-3 1-79,6-12 1,1-10 247,4-12 1,3-2-75,6-7 1,0-1 14,1-4 0,-3-7-30,-2-3 0,9-3 0,-4-2 1</inkml:trace>
  <inkml:trace contextRef="#ctx0" brushRef="#br0" timeOffset="95">7706 16633 16876,'-6'-8'-5990,"0"4"6615,-4 8 0,-1 6-368,7 9 1,-6 9-67,5 10 0,-4 3 91,4 2 0,0 1-210,5 3 1,0-1 106,0 6 1,0-6-306,0 2 1,0 1 479,0-2 1,0 0-615,0-4 0,0 0 28,0-1 1,0 1 199,0 0 1,-6-7-1,-2-1 1</inkml:trace>
  <inkml:trace contextRef="#ctx0" brushRef="#br0" timeOffset="96">5332 16647 22065,'0'-9'-4350,"0"-1"2538,0 7 1545,0-3 1,5 8-216,0 2 0,-1 6 412,-4 9 0,0-2 158,0 7 0,0 6 4,0 8 1,-4 3-239,-1 1 0,-6 3 377,1 2 1,-1 5-34,2 10 0,-2-8-125,6 2 1,0-2 136,5 3 0,0-7-24,0-2 0,7-5-607,2-6 1,10-8 242,5-10 0,-4-3 0,1-2 1</inkml:trace>
  <inkml:trace contextRef="#ctx0" brushRef="#br0" timeOffset="97">5346 16690 22278,'0'-14'-3145,"-1"1"172,-4 4 678,3-4 1745,-4 12 1,6 1 587,0 9 0,0 5 99,0 5 1,0 3-108,0 7 0,0-1-246,0 1 0,2 1 226,2 3 1,-2 3 133,3 7 1,1 6 275,-1 3 1,0 0-31,-5 5 1,1-5-420,4 5 0,-4-2-168,4-7 0,1 4 132,-1-5 0,6 0 0,-3-4 0</inkml:trace>
  <inkml:trace contextRef="#ctx0" brushRef="#br0" timeOffset="98">5289 17685 16596,'-14'0'-689,"0"0"-792,0 0 1080,6 0 427,-5 0 261,12 0-132,-6-6-829,7 4 478,0-4 330,7 0 0,1 3 158,6-7 0,6 7-187,4-2 0,3 4-102,1 1 0,7 0 48,3 0 0,5 0-134,4 0 0,4 0 506,5 0 0,1 0-322,0 0 1,0-5-254,0 0 0,3-6-18,-3 2 1,3-4 264,-8-1 0,3-1 93,2 1 0,6 0-75,4 0 1,-3 6-36,3 3 0,-1 4-341,5 1 1,-4 0 251,-1 0 0,0 0-50,5 0 1,0 1-45,1 4 1,-6 1-77,0 4 0,-9 2-27,5-2 0,-10-2 30,9 1 1,-5 1 94,5 4 1,-2-5 7,-2 1 1,1-7 72,4 2 1,-9 1-91,4-1 0,-1 0 117,5-5 1,-1-7 114,7-2 0,-9 1 45,-1-2 0,0 3-9,-5-3 0,2-1 22,-2 6 0,2-4-26,-7 4 1,-4 0-88,-6 5 0,1 0-39,5 0 1,0 2 82,-1 3 0,3-4-208,2 4 0,2-2-14,3 2 0,2-4-14,-7 4 0,1-3 2,-6-2 1,6 0-4,-1 0 1,0 0 267,-4 0 1,-2 0-222,-3 0 1,8 0 105,-3 0 0,-2 0-114,-4 0 0,1 0-17,5 0 0,-5 0-13,0 0 0,0 0-19,4 0 0,1 0 10,0 0 0,4 0 5,1 0 1,-1 0 12,-4 0 0,-1-5 37,1 0 0,0 0 10,-1 5 1,-5 0-19,-4 0 0,1 2-23,0 3 0,-1-4-3,-5 4 0,5-3 27,1-2 0,5 0 33,-1 0 1,8 0 3,1 0 0,12 0-60,-2 0 1,3-7 48,-4-2 1,1-2-84,0 1 0,-2-2 203,-2 2 0,-4 2 10,-7-1 1,-7 6-78,-7-2 0,-1 3-13,-8 2-83,0 0 1,-6 2-157,-4 3 112,4 3 1,-5 6 0,6 0 0</inkml:trace>
  <inkml:trace contextRef="#ctx0" brushRef="#br0" timeOffset="99">5261 16790 20174,'14'-7'2720,"0"6"-1175,1-4 0,0 2-1836,4-2 0,4 3-258,5-2 0,11-3 309,4 3 0,11-7 16,3 1 1,6 1-98,8-6 0,-30 10 0,0-2 367,2-5 1,-1 0 0,3 3 0,-1-1-148,-2-2 0,1 0 0,5 1 1,1 0 48,0 0 0,1-1 1,1-2-1,1 1 6,-2 1 1,-1 0 0,0 2 0,0 0 31,-1 0 1,-1 1-1,-1 3 1,0 1-34,-3-1 1,-1 2-1,0 2 1,0 1-117,-2-2 1,0 1-1,39 1-121,-3 1 1,-5 0-108,0 0 1,5 4 53,-5 1 1,8 6-94,-3-1 0,0-4 63,-5-1 0,0 1 40,0-1 0,5-1 170,0-4 0,-35 0 1,0 0 30,39 0 1,-38 1 0,-1 0 37,-1 1 1,0 1-1,2-2 1,0-1 0,-2 2 1,0 1 0,2 1-1,0 0 11,1 1 1,-1-1-1,-1 0 1,-1 0-3,0 1 0,1 0 0,38 0-8,-39-1 1,0 1-1,38 0-44,-7 4 1,0-6-10,0 2 0,0-3 5,0-2 1,-5 0-177,1 0 1,-3 0 216,3 0 0,-2 0 30,-4 0 1,-1 0 17,7 0 1,-6 0-10,6 0 0,-3 0 16,3 0 1,2-7 28,-2-2 0,2-4 15,2-1 0,-1 5-12,-4-1 0,-4 7-15,-10-2 0,-3 4-15,-7 1 0,-5 6-87,-4 3 1,-8 4-96,-1 1 0,-7 1-51,2-1 0,-3 0 287,-2 0 1,2-1-325,3-4 0,-3-1 305,3-3 0,1-3-137,-1 2 1,6-2 62,-1-2 1,3-5 148,1 0 1,2-1 105,4 1 1,-9 4 41,3-4 0,-4-1 65,0 1 0,-4 0-89,-5 5 1,-1 0-117,0 0 0,-5 0-42,1 0-211,-7 0-153,3 0 193,1 0 0,-4 0 53,6 0 1,-4 0-139,5 0 141,-1 0 1,5 0 15,0 0 37,1 0 0,-3 2-72,-2 3-161,2-4 207,-10 5 0,4-6 1,-6 0-1</inkml:trace>
  <inkml:trace contextRef="#ctx0" brushRef="#br0" timeOffset="100">11602 16505 12582,'-5'14'-1462,"1"1"1,-1-1 1198,5 0 1,0 5 269,0 0 1,0 6-20,0-1 0,0 3 139,0 1 0,5 1-152,-1-1 0,1 1 167,-5-1 1,0 0-219,0 1 1,5 1 102,0 3 0,-1-3 30,-4 3 1,0 2 40,0-2 1,0 2-73,0-2 1,0-3-20,0 3 0,-1-4-60,-4-6 0,3 3 75,-2-7 0,2-5-150,2-5 0,-5-4 138,1 5-40,-1-7 174,5 3-280,0-6 103,0 0-14,6-6 1,-3-2-26,7-6 1,-5-1 51,4 1 0,-1 0-205,1 0 1,3 0 90,-8-1 0,6-4-98,-6 0 1,6-4 118,-5 4 0,-1-7-140,-4 3 1,0-4 142,0-2 1,0 1 38,0 0 0,0-6 11,0 1 0,-4 0-23,-1 5 1,-6-1-13,1 1 0,3-5 59,-3-1 0,7 1 0,-2 5 1,4 1 10,1 3 0,0-1 24,0 6 1,0 0 31,0 5 1,1 6 62,4 3 68,-4 4 1,7 4-93,-3 6 0,-3 7 141,2 13 0,-2 1-89,-2 3 1,0-2 173,0 7 0,0-5-145,0 5 0,-5-1 223,1 1 0,-8-2-196,3-3 1,3-1-72,1 6 1,-1-7 49,1 2 0,0 2 63,5-2 1,0 5-220,0-5 1,0 5 36,0-5 0,0 2-50,0-2 0,2-3 37,2 4 0,-2-9-141,3-1 0,1-2 100,-1 1 1,4-2-266,-4-7 255,0 0-195,-5 0-94,6-6 0,-4-8 128,2-9 0,-2-4-237,-2-1 0,2-2 74,2-3 1,-2 2 358,3-7 1,-10-6 0,-3-6 0</inkml:trace>
  <inkml:trace contextRef="#ctx0" brushRef="#br0" timeOffset="101">11744 16562 10782,'-8'2'-2246,"4"2"2052,2 4 1,2 7-30,0-1 0,0 0 284,0 0 0,0 2-107,0 3 1,2 3 174,2 7 1,-2-1-98,3 0 0,-4 1-45,-1-1 0,0 2 4,0 3 1,-1-3 231,-4 4-1,3 0-17,-2 0 1,2 5-8,2-1 0,0-3 102,0-2 0,0 2-128,0-2 1,-5-5-161,1-4 1,-1-5 77,5 5 0,0-7-189,0 2 1,-5-3 153,0-2 1,1 0-31,4 0 0,-2 1-105,-3-1 0,4 0 64,-4 0 1,2 2-90,-2 3 1,4-8-61,-4 3-193,3-3 247,2 3-6,0-6 1,-1-1 109,-4-7 94,3 0 81,-4 0-164,6 0 249,0 0-212,-6 0 61,4 0 109,-4 0-62,6 0-170,-7-7 1,6 4-10,-4-6 0,2 6-77,-2-2 26,4-3-113,-6 6 217,7-4-448,-6 6 340,-2 0 0,-5 2 127,4 2 0,-4 0 99,4 5 0,-4-6-21,-1 2 1,0 1 22,0-1 0,-1 0 27,1-5 1,-2 0 80,-3 0 1,4 0-52,-4 0 1,-2-2 20,2-3 1,-1 2-245,1-6 0,-3 6 24,-7-2 1,-1-1-131,-3 1 1,1-5-292,-6 6 0,0-1-321,-4 5 1,1 0 336,3 0 1,2 6 416,2 4 1,4 2 0,-4 2 0</inkml:trace>
  <inkml:trace contextRef="#ctx0" brushRef="#br0" timeOffset="102">11346 16761 16252,'14'-6'-678,"1"-4"1,-1-2 148,0-2 0,0-1 238,1 1 1,-6-5 43,0 0 1,-5 0-123,0 5 0,3 0 61,-3 0 0,3 4 188,-3 1 1,-2 4-770,3-5 363,3 7 420,0-9-133,-1 10 442,0-4-42,-7 6 0,0-2-206,0-3 0,-2 4 53,-3-4 1,-4 3 166,-10 2 0,-3 0 107,-6 0 0,-6 5-219,1 0 0,-11 4 219,1-4 0,-14 6-216,1-1 1,-9 1-227,3-2 0,-7 2 457,-2-6 1,-1 5-20,-3-6 0,-1 1-306,5-5 0,0-6 67,14-4 0,0-7-321,14-2 0,-3-6 86,9 1 0,3 3-271,6 2 1,1-1-65,8 1 1,0 0 530,5 5 0,0 0 0,-1-1 0</inkml:trace>
  <inkml:trace contextRef="#ctx0" brushRef="#br0" timeOffset="103">13976 16747 14739,'-9'-5'-3896,"0"0"4647,5 1-971,-2-3 1,6-2 412,0-10 1,0 2 5,0-7 0,-5 2-138,1-2 0,-3-3-87,3 4 0,-4 4-330,-7 4 0,-5 3 153,-4 7 1,-7 8 304,-3 11 1,-5 7 51,1 7 0,3-1-7,2-3 1,9 1 37,5-6 1,10 6-78,4-1-96,4-3 1,13 4-113,7-6 0,2 1 44,2-1 1,-4-3-208,5 3 1,5-3-80,4-2 0,0-4 121,-5-1 0,-1-6-24,-3 2 0,1-2 284,-6 2 0,0-4-19,-5 4 416,0-3 292,-6-2 62,-1 0-182,-7 0-118,-7 6 1,-1-4-1046,-6 2 442,0-2-363,6-2 392,2 0 0,6-6 0,0-2 1</inkml:trace>
  <inkml:trace contextRef="#ctx0" brushRef="#br0" timeOffset="104">14261 16633 15614,'-14'0'-36,"4"0"-363,1 0 1,6 2 782,-2 3 1,2 2-49,-2 8 1,3 5-329,-2 4 1,-3 3 167,2 1 0,-4-4-129,4 0 0,1-7 2,4 2 1,0-3-148,0-2 0,6-5-527,3 1 1,4-7-35,1 2 1,5-4 398,0-1 0,0 0-106,-5 0 1,0-6 349,1-3 1,-7-9 71,-4-1 0,-2 0-92,-2 5 0,2 1 402,2 4 1,-2-4 216,3 4 1,-4 1 338,-1-2-785,6 7 178,2-3 0,5 8-799,-4 2 0,3 4 75,-8 6 1,6 1 8,-6-1 1,6-5-115,-5 1 0,6-1-47,-2 5 1,-1-1 62,2-3 0,-2-3 13,1-2 1,4-3-224,-4 3 0,-1 1 426,1-1 0,-4-1 488,5-4 1,-1-6 0,5-2 0</inkml:trace>
  <inkml:trace contextRef="#ctx0" brushRef="#br0" timeOffset="105">14588 16519 14508,'1'-23'-1571,"4"-1"1421,-3 7 666,4 2-199,0 9 0,-4 14-590,3 6 1,-4 7 359,-1 7 1,0 12 56,0 2 0,-1 1-125,-4 0 0,-3-5 168,-6 4 0,4-1-264,1-7 1,6-3 115,-2-7 0,3-4-652,2-5 597,0-8 0,2 0-532,3-7 1,-2-7 692,6-2 0,1-10-41,4-5 0,0-1-93,0 1 0,1-1 43,-1 6 1,0 0 213,0 5 0,1 6-123,-1 3 1,0 4-37,0 1 0,5 6 65,0 4 0,2 4-673,-2 5 0,-2-8 145,7 3 1,-7-3 102,2 3 0,-9 0 105,-6 1 1,-2-1-39,-2 0 1,-6-1 788,-4-4 1,-10 4-62,-9-4 0,-6 4 148,-7 1 1,1-1-24,3-4 1,-2 2-268,7-6 0,0 5-112,4-6 1,3 1-151,2-5 0,-3 0 1,5 0-1</inkml:trace>
  <inkml:trace contextRef="#ctx0" brushRef="#br0" timeOffset="106">6057 16647 10707,'-9'10'-903,"-1"-1"0,1 1 950,-5 4 1,-1 0 39,1 1 1,0 3-9,0 1 1,-5 7 24,0-3 0,-7 9 57,3 1 1,-6 8-134,-4 2 0,-2 0 63,-2 4 0,-3-3-59,7-1 1,0-1-33,4 1 1,2-2-73,4-3 0,-4-3 25,3-7 1,4 1-167,1-1 1,3-1 107,2-3 1,-4 1 104,4-6 0,-3 0 0,9-5 0</inkml:trace>
  <inkml:trace contextRef="#ctx0" brushRef="#br0" timeOffset="107">3811 18282 8462,'27'0'-874,"-4"0"874,-2 0 0,-7-6 0,0-2 0</inkml:trace>
  <inkml:trace contextRef="#ctx0" brushRef="#br0" timeOffset="108">2503 17856 10817,'20'0'-314,"12"0"385,15 0 0,12-2 50,17-2 0,-34 0 0,2 0-585,6-3 1,0-1 0,2 1 0,0-1 554,7-2 1,1 1-1,-7 1 1,1 0-84,5-2 0,1 1 1,-5 3-1,0 1-32,0 0 0,-1 0 0,1 3 0,-1 0-61,-4-3 0,0 0 0,0 1 0,-1 0-10,-6 0 1,0-1 0,0-2 0,0 1-246,33-3 1,-6-4 115,-9-1 0,-15 1 79,-8 4-287,-6-4 280,-10 5 0,-10-1 39,-12-1 1,-6 7 608,-8-2 1,-5-1-544,0 1 0,-11 0 217,2 5 0,-12 2-226,-3 3 1,-2 3-16,-12 6 0,1 5-639,-10 0 1,0 1 440,-5-1 0,-5 2-1524,0 3 1793,32-11 0,0 0 0,1-1 0,0-1 0,-4 1 0,-1 1 0,2-2 0,-1 0 0,-1-1 0,0-1 0</inkml:trace>
  <inkml:trace contextRef="#ctx0" brushRef="#br0" timeOffset="109">2944 17884 8454,'-43'13'0,"0"-4"0,1-2-332,-1-7 1,5 0 157,0 0 1,5 0-97,-5 0 0,6 0 244,-1 0 1,10-5 68,4 0-25,3-6-12,8 3 1,5-1-14,12-1 0,4 7 48,15-2 1,10 4 145,14 1 1,16 1-117,8 4 0,-32-4 1,1 1-223,1 3 0,2 0 0,6-3 0,1 1 197,2 1 0,0 1 0,1-3 0,1-1-248,-2 2 1,0-1 0,-2-1 0,0-1 215,-2 1 0,-1-2 0,-1 1 0,-1 0 4,-7 1 1,-1-2 0,34 0-92,-15-4 1,-8-3 142,-6-6 1,-11 1-87,-7 4 51,-1-4 1,-12 12 81,3-4-117,-3 3 0,-8 9 0,-2 1 0</inkml:trace>
  <inkml:trace contextRef="#ctx0" brushRef="#br0" timeOffset="110">1650 18538 12637,'-10'0'0,"1"0"-10,-1-6-256,-4-2 0,6-1 588,3-1 0,5 7 427,5-2 1,3-1-137,6 1 0,12 0-277,2 5 0,8-4-56,-3-1 0,7 0 65,-2 5 0,3 0-39,2 0 0,4 0 190,0 0 0,-1 0 4,-8 0 1,0 0-3727,-10 0 3155,4 0 1,-10 0 0,7 0-1</inkml:trace>
  <inkml:trace contextRef="#ctx0" brushRef="#br0" timeOffset="111">1948 18183 12178,'-14'6'902,"0"-3"-1553,0 7 0,-5-1 726,0 5 1,0 2 992,5 3 0,-1 5-613,1 9 0,6-3 118,3 3 1,4 4-185,1 0 0,-5 5-49,0 0 1,1-4-4,4 0 1,-5-2-95,0 2 1,0-3-374,5-7 1,8-7-452,7-7 0,7-1-419,11-8 0,6-7 415,13-7 0,-3-9-399,13-1 0,-11-4-1252,5 4 2278,-8-7 1,7 10-1,-4-4 1</inkml:trace>
  <inkml:trace contextRef="#ctx0" brushRef="#br0" timeOffset="112">2403 18424 11320,'0'-14'-798,"0"6"1,2 2 2252,3 6 1,2 0-1091,8 0 1,-1 0 94,0 0 1,5 0-565,0 0 1,6-5 112,-1 1 1,-2-1-970,2 5 1,-7 1 150,2 4 742,-3 3 1,-2 13 0,0 1 0</inkml:trace>
  <inkml:trace contextRef="#ctx0" brushRef="#br0" timeOffset="113">2389 18638 13461,'0'-8'-2321,"6"2"3766,4 6 0,2 0-915,3 0 0,4 0-97,0 0 1,6 0-117,-1 0 1,1 0-1062,-1 0 1,2 0 139,-2 0 603,3 0 1,1 0 0,1 0-1</inkml:trace>
  <inkml:trace contextRef="#ctx0" brushRef="#br0" timeOffset="114">3470 18339 8353,'-15'-24'315,"1"1"0,5 1-37,-1-2 0,1 3-172,-6 7 1,1 2 119,0 2 1,-2-1-185,-3 6 0,2 1-19,-7 4 1,-1 0-174,-8 0 1,1 7 238,-6 8 1,7 5-43,-3 9 0,6-6-59,4 1 1,4 0-44,6 4 1,6-1-44,3-3 1,10 1 38,4-6 1,10-2-372,5-7 1,9-4 152,5-6 1,-2-1-17,2-4 1,-6-3 181,1-6 0,-3-1 44,-2 1 0,-5 0 31,-5 0 0,-3 4-252,-6 1 742,4 6-278,-12-4 1,4 15 257,-10 7 0,-7 10-41,-7 8 1,-6 6 100,1-1 1,-3 5-149,-1 4 0,-1-2-2,1 2 0,2-4-246,7-5 1,2-4 89,12-5 0,1-7-929,4-3 1,7-10 205,8-4 535,5-3 0,15-9 0,1-1 0</inkml:trace>
  <inkml:trace contextRef="#ctx0" brushRef="#br0" timeOffset="115">3640 18439 8495,'-14'6'311,"0"3"1,4 4 60,1 1 0,1 5-34,-2 0 0,-2 7-148,2-3 1,4 4 74,1 2 1,4-1-36,1 0 1,0-6-104,0-3 1,1-3-205,4-2 1,-2-6-56,7-3 1,4-3-374,5-2 1,1-7-252,-1-2 1,-3-8 371,3-2 1,-3-7-136,-2 3 0,0-3 65,0 3 0,-6-4 299,-3 3 1,-3-3 146,-2-1 1,-2 4 247,-3 0 1,-3 7 149,-6-2 0,0 8 367,0 2 0,0 5-35,-1 0 1,-4 4-234,0 4 0,1 9-788,3 6 0,3 6 275,2-1 0,4-2-1036,6 2 1,6-2 1059,4 2 0,9-4 0,3-6 0</inkml:trace>
  <inkml:trace contextRef="#ctx0" brushRef="#br0" timeOffset="116">4038 18439 8495,'0'-15'109,"0"1"1,-6 6 223,-4 4 1,-2 2 302,-2 2 0,-1 2-155,1 2 1,0 6-173,0 9 0,0-2-16,-1 7 1,7 0-171,4 4 0,2-1-18,2-3 1,0 2-155,0-2 0,6 1 142,4-1 0,4-3-187,5-7 0,-2-6-473,7-4 0,-5-2 268,5-2 0,-5-2-3,4-2 0,-4-6 38,5-9 0,-7 2 151,2-7 1,-3 1 34,-2-6 1,-1 2 142,-3 4 1,1-4-101,-7 3 1,0-3 154,-9-1 1,-3 6 74,-6 3 1,-1 3-112,1 2 0,0 1 132,0 3 0,0 6-290,-1 8 1,3 9-317,2 6 1,4 6-93,6-1 1,2 3-381,2 1 0,6-4 307,9 0 555,3-7 0,6-3 0,1-7 0</inkml:trace>
  <inkml:trace contextRef="#ctx0" brushRef="#br0" timeOffset="117">4522 18453 8495,'8'-10'437,"-4"1"229,-8 6 0,-4-4-67,-7 7 0,1 0-246,0 0 0,0 7-113,0 2 0,1 9 53,3 1 1,3 6-156,2-1 1,3-2 23,-2 1 1,7-5-198,1 1 0,7 1-33,-1-1 1,7-5-340,2-4 0,0-7-153,-5 2 0,1-4 297,-1-1 0,0 0-90,0 0 0,1-6 18,-1-3 0,0-6-31,0-4 0,-4 4 224,-1-4 0,-6-2 188,2 2 0,-5-5 54,-5 6 0,-3-6 376,-6 5 0,0 0 204,0 5 1,-2 1-327,-3 4 1,3-2-606,-3 6 0,3 0-107,2 5 0,5 8-485,-1 6 843,7 0 0,-10 13 0,6-5 0</inkml:trace>
  <inkml:trace contextRef="#ctx0" brushRef="#br0" timeOffset="118">4948 18481 8428,'0'-14'0,"0"0"0,-6-3 352,-4 2 1,3 4-67,-3 11 0,5 0 35,-4 0 1,4 13-118,-4 6 1,5 12 16,0 7 0,2-1 91,2 1 1,6-7-18,4 2 1,9-4-149,5-6 0,1-2 91,-1-7 1,2-6-499,-2-3 1,1-5 175,-1-5 0,1-3-329,-6-6 0,0-5 45,-5 0 1,-4-6-146,-1 1 1,-5 2 252,0-2 0,-2 2 157,-2-1 1,-6-4 28,-4 3 1,-3 2 181,-1-2 0,-6 7 300,-4-2 1,-3 8-174,-1 1 1,4 9 227,0 1 1,5 11-429,-4 8 1,10 6-501,-1-1 1,9 3 464,0 1 0,16 7 0,5 1 0</inkml:trace>
  <inkml:trace contextRef="#ctx0" brushRef="#br0" timeOffset="119">6640 17017 7309,'-8'0'-206,"2"-2"165,6-2 0,0 1 228,0-7 1,5 5 94,-1-4 85,1 6 0,-5-5 193,0 3-355,0 4 1,0-4-106,0 10 1,-6 2 113,-4 8 0,-2 5 27,-3 4 0,1 3-40,0 1 0,0 5-187,0 0 1,-1 1 77,1-6 0,0 1-135,0-1 0,4-6-135,1-3-398,6-3 344,-4-2 1,15-8-244,6-6 0,2-8 104,8-11 1,-2-3 128,2-6 1,3 0-102,-4-1 1,-2 1 31,-2-1 1,-3 1 308,-2-1 0,-2 1-58,-2-1 1,1 6 190,-6-1 0,1 7 20,-1-2 1,-4 8 575,4 1-398,-3 7 0,-4-3 234,-3 6-223,-3 0 0,-4 6-96,2 4 0,-2 7-161,2 2 0,2 5 65,-1-5 0,1 6-138,-2-2 1,-2 11 62,2 4 0,-7-2-182,-2 2 0,0-7 57,5 3 0,0-6 103,-1-4 1,3-4-305,2-6 295,4-6-262,6-1 0,3-18-121,7-4 0,1-13-152,12 0 1,-1-9 176,2 4 0,-3-2 0,-7 2 0,5 3 268,0-3 0,-2 3-111,-7 1 1,1 3 108,-7 2 0,6 3-204,-5 7 957,-1 0-60,-4 0-204,-6 6 1,-2 8-145,-6 9 1,0 10 22,0 5 0,4 3-77,1 1 0,-1 1-74,-4-1 1,0 5-44,-1 0 0,1 2 30,0-2 0,0-3-96,0 4 0,4-11-14,1-4 0,5-3-353,0-2 237,2-6 1,2-3-251,0-10 1,13-9-336,6-10 0,6-7 302,3-3 1,1-5-118,-1 1 1,-1 2 104,-3-2 0,-4 6 317,-5-1 0,-3 5-23,-2 4 1,-2-1 19,-4 6 53,-2 0 0,4 9 0,-6 1 757,-6 6 1,-2 3-349,-6 9 1,0 8 83,-1 2 1,-4 8-159,1 2 0,-6 1 65,5 8 1,-5 0-78,5 4 1,-4 1-69,4 0 1,0-9-83,4-5 0,6-2-30,-1-8-708,7-1 1,-1-10 328,8-3 0,9-5-865,6-5 0,11-4 1101,-2-10 0,10-10 0,-1-7 0</inkml:trace>
  <inkml:trace contextRef="#ctx0" brushRef="#br0" timeOffset="120">6498 16875 12043,'-10'0'-199,"1"0"-471,6-6 566,-3 4 0,7-4 385,4 6 1,4 1-89,10 4 1,3-3-93,7 2 0,6 3-175,2-3 1,9 1 13,2-5 0,5 2-167,0 2 1,-6-2 112,-4 3 1,-2-4 114,-8-1 1,-6 5-428,-8 0 171,-10 0 156,-3 1 0,-9 0 53,-6 4 1,-2 1 37,-13-7 1,0 6-97,-4-5 0,-2 4 5,-3-4 1,-4 4 106,-5-4 1,4 0 22,0-5 1,0 0 33,-5 0 1,1-2 49,-1-2 1,7-4-93,3-7 1,3 1-124,1 0 0,12 0 186,2 0 1,11 4-163,-1 1 0,10-1 134,4-4 1,10 6-17,5 3 1,9 4-42,5 1 1,-2 0 285,2 0 1,0 4-131,5 1 0,-1 6 41,1-1 1,-5 2-70,0 3 1,-8-3-195,-2-2-176,1 2-6,-13-4 0,-2 2 157,-9-1 1,-10-6 20,-5 2 1,-7-3-36,-2-2 0,-6 0 88,1 0 1,-3 0 135,-1 0 1,-1-2-120,1-3 1,-1-3 97,1-6 1,0 0-54,-1 0 0,1 0 58,-1-1 0,-2 7-188,2 4 1,-2 2 81,7 2 1,3 6 76,2 4 1,10 3-31,4 1 0,5 0-171,5 0 1,6 0 94,13 1 1,6-7-107,12-4 0,9-2 87,6-2 1,-5-2-205,5-2 1,-5 2 113,0-3 1,-9-1-57,-10 1 0,-5 0-740,-4 5 927,-10 7 1,-1 7 0,-5 8 0</inkml:trace>
  <inkml:trace contextRef="#ctx0" brushRef="#br0" timeOffset="121">6470 17401 8546,'-15'-2'-125,"1"-2"1,0 0 498,0-5 330,-1 6 345,8-4-676,0 7-384,7 0 0,13 0-11,6 0 1,8 0 55,6 0 0,5-4-42,9-1 0,-3 0 179,4 5 1,-6 0-279,-4 0 1,2 0-41,-7 0 1,0 0-157,-4 0 1,-7 0 259,-3 0 1,-4 0 87,0 0-602,-7 0 301,-2 0 0,-8 0 247,-2 0 1,-6 0-66,-9 0 0,-3 7 35,-6 2 0,-7-1 32,-3 1 0,-3-1 17,-2 2 1,1-4-27,-1-6 1,-4 0-5,-1 0 0,1 0 21,4 0 0,2 0-39,3 0 1,3-1 216,7-4 1,11 3-52,2-3 223,11 4-318,-3 1 0,9 0-152,3 0 1,4 0 202,10 0 1,5 0-1,9 0 1,5 0 119,9 0 1,-1-2-169,6-2 1,-6 0 117,1-5 1,-4 4-48,-5-4 0,-3 6 27,-7-2 1,-6 3-101,-3 2 15,-9 0-43,-4 0 1,-12 7-183,-4 2 0,-9 4-167,-4 1 1,-4 0 95,-2 0 0,-4-1 78,0-4 0,-2 3 101,2-8 0,1 1-12,-6-5 1,1 0 31,-6 0 1,5-5 121,0 1 0,6-3-29,-1 2 148,3 4 0,10-7 108,5 3 0,9 4-158,11-4 0,9 3 66,10 2 0,9 0-34,5 0 1,3 0 4,2 0 0,-2 0 63,-3 0 0,1 0 185,-6 0 1,4-1-151,-9-4 0,4 3-37,-9-2 0,-2-3-630,-2 3 1,1-6 271,-1 5 1,-4-1-2320,-6 1 1357,-6 4 1079,4-6 0,-7 14 0,0 1 0</inkml:trace>
  <inkml:trace contextRef="#ctx0" brushRef="#br0" timeOffset="122">7308 18297 8376,'0'-8'-460,"0"-5"1245,0 11-593,0-4 160,-6 6-299,4 0 71,-4 6 0,5 2 2,-4 7 1,3-1 93,-2 0 1,2 5 3,2 0 0,-5 6-174,0-1 0,1 3 36,4 1 1,0-4-408,0 0 1,0-1 77,0 6 1,0-6-103,0 1 0,0-5-144,0 5 1,0-7-946,0 2 1434,6-10 0,-4 4 0,4-5 0</inkml:trace>
  <inkml:trace contextRef="#ctx0" brushRef="#br0" timeOffset="123">7308 18311 8376,'0'-10'-1063,"0"1"0,0 4 1200,0-4 1,5 4 338,0-5 1,7 6-251,3-6 1,-1 5-151,5-4 0,3 4-211,2-4 1,3 4 111,1-5 1,0 6-10,1-6 0,4 2 11,0-1 0,5-2-18,-5 6 0,7-4 19,-2 4 0,1-1-8,-1 1 0,2 3 155,-7-2 0,6 2-128,-1 2 1,-1 0 127,0 0 1,1 0-64,5 0 1,-5 0 8,0 0 1,0 5-47,4-1 0,3 6 4,2-5 1,-1-1 2,6-4 0,5-1-110,4-4 1,6-3 251,-6-6 1,7 0-383,-1 0 0,-3-4 416,3 4 1,-7-3-147,1 7 0,3 4-47,-3 1 1,-1 3 64,-8 2 0,2 0 15,-7 0 1,7 0-6,-2 0 0,-1 0-17,1 0 0,-5 7-48,6 2 0,-3-1-53,2 2 1,-3-7-173,-6 1 1,0-2 93,-1-2 1,-4 0 298,0 0 1,-6 0-50,1 0 0,-8 0-108,-1 0 1,-7 0 517,2 0-532,3 0 0,-6 0-253,3 0 273,-3 6-59,-2 2 0,-5 5-25,1-4 5,-7 4 1,5-7-29,-3 4 30,-4 2-118,6-10 114,-7 4 382,0-6-186,0 0-117,0 7-11,0-6 0,-2 7 91,-3-3-6,4-4 0,-6 7 78,7-3 1,-4-2-62,-1 7 0,-1-1-332,1 5 0,2 2-307,-7 3 0,2 5-160,-1 9 1,-4-1 286,4 6 0,1-1 379,-2 6 0,1-7 0,-5-1 0</inkml:trace>
  <inkml:trace contextRef="#ctx0" brushRef="#br0" timeOffset="124">7408 18737 8470,'-14'0'0,"-1"0"-133,1 0-234,0 0 941,0 0-199,6 0-178,2 0 0,7 0-103,4 0 0,8-1-14,5-4 1,6 3 13,-5-2 0,6 2-3,-1 2 1,3-5-43,1 1 0,1-3-33,-1 2 0,1 4-81,-1-4 1,1 2 79,-1-2 0,2 4 28,3-4 0,-1 3 12,6 2 1,0 0-82,4 0 0,1 0-6,0 0 0,1 0-14,3 0 1,-1 0 106,6 0 0,-4-1-1,4-4 0,-5 3 112,5-2 1,-6 2-137,1 2 0,2 0 7,-1 0 1,5 0-26,0 0 1,0 5 7,-1 0 0,4-1-7,-4-4 1,-2 0-6,3 0 1,-3 0 80,2 0 0,2-4 2,-7-1 1,5 0 86,-4 5 1,-2-1-127,-8-4 1,3 3 66,-3-2 0,-4 2-43,0 2 1,0 0 41,-1 0 1,1 0-4,-6 0 0,1 0-3,-1 0 1,-4 0-47,-1 0 1,-4 0-3,5 0 0,-7 0-114,2 0 0,2 0 123,-2 0 1,0 5-140,-5-1 1,0 1 74,0-5 1,1 0-103,-1 0 0,5 0 21,0 0 0,4 0 30,-4 0 0,5 0 30,-5 0 1,0 2 10,-5 2 1,5-2 89,0 3 0,-5-4-98,-4-1 274,-1 0-125,6 0 49,-8 0-157,0 0 15,-7 0-491,0 0 1,-7 0 437,-2 0 0,-4 0 0,-1 0 0</inkml:trace>
  <inkml:trace contextRef="#ctx0" brushRef="#br0" timeOffset="125">11460 18325 8149,'-8'-6'-306,"2"2"-38,6-5 0,-2 6 463,-3-2 354,4-3 0,-5 0-184,6-6 1,4 5-134,1-1 0,0 1 24,-5-6 0,1 6 37,4-1-163,-3 1 53,4-5 1,-12 1-94,-4 4 0,-2 2-199,-3 7 0,-4 0 76,0 0 0,-4 7 21,4 2 0,0 4 42,5 1 1,-1-5-97,1 1 0,6-1-127,3 6-308,4-1 394,1 0 0,6-4 36,4-1 0,4-6 8,5 2 0,-3-3-7,3-2 0,-4 0 181,0 0-328,5-7 554,-4 6-44,5-6 1,-14 9 108,-2 3 1,-5 4-109,-5 10 0,-2 3 107,-8 7 0,1-1-96,0 0 0,0 6-39,-1-1 1,3 5-101,2-5 1,-1 0 93,7-4 1,-1-1-260,5 0 0,0-6-33,0-3 1,0-3-407,0-2 331,6-6 1,2 3-21,6-6 0,-4 0 14,-1-5 0,1-5 40,4 0 1,0-10 14,0 0 0,1-8 0,-1-1 0,0 2-15,0-2 1,-1 1 111,-4-6 0,-2 7 137,-7 3 1,0 8-52,0 1 0,-7 6 213,-2-6 1,-4 7-58,-1-2 1,-5 5-128,0 5 0,5 1-297,4 4 271,7 3-52,-3-6 0,12 1 0,2-1 0</inkml:trace>
  <inkml:trace contextRef="#ctx0" brushRef="#br0" timeOffset="126">11730 18254 8149,'-2'-10'30,"-2"1"0,-4 6-42,-6-2 1,-2 3 380,-3 2 0,3 7 837,-3 2 1,3 10-636,2 5 0,1 3-245,4 1 0,3 1-234,6-1 1,0-1-149,0-3 1,1-4-306,4-6 0,3-1-56,6-4 1,7-2-399,2-7 1,3-2 284,-3-3 0,3-2-329,-7-8 0,0-4 279,-5 0 1,0-4 579,0 4 0,-1-6-110,-4 1 0,2 2 135,-6-2 0,1 5 14,-1-5 433,-3 7 648,4-4-818,-6 14 1,0 2-21,0 10 1,0 4-4,0 10 1,0 2 447,0 2 0,0 9 36,0-4 0,0 2-258,0-6 1,0 1-182,0-6 1,0 5-167,0-5 0,5 0-112,0-5 1,6-1-98,-2-4 1,8-3-363,2-6 0,2 0-418,-2 0 0,1 0 419,4 0 1,3-6-152,-3-3 1,3-4 130,1-1 1,-4 0 40,-1-1 1,-5 1 173,1 0 0,-4-5 111,0 0 0,-7-2 166,-4 3 0,3 2-77,-3-3 0,0 3 225,-9 2 0,-3 0-130,-6-1 1,-1 1 238,1 0 0,0 4-41,0 1 0,4 6 512,1-2-329,-1 3-275,-4 2 1,5 7 162,-1 2 1,7 5-98,-2 5 1,-1 4 150,1 5 0,1 0-66,4 1 0,0-1 31,0 1 0,0-6-159,0 1 1,1-2-188,4 2 1,3-4-42,6-5 0,0-3-348,0-2 1,2 1-145,3-6 1,-1-2 258,5-8 1,1 0-888,4-9 1,-4 3 471,0-8 0,-2-3-208,2-2 0,1 2 429,-6-2 0,-5 5 448,-5-4 0,-5 5 0,0-1 0,-2 4 0,-2 0 0,0 1 0,0 0 0,-2 4 0,-2 1 0,0 6 540,-5-2-11,6 4 322,-10-6 0,10 6 423,-6-4-727,5 3 0,-2 9-193,6 2 0,0 4-84,0 1 0,0 2 7,0 3 1,0 3-37,0 6 1,0-1 6,0-3 1,0 3-8,0-4 1,0 3-422,0-3 1,6-2-159,4-7 1,-2-1-425,1-4 0,5-2 272,5-7 1,2-2-330,-2-3 0,-2-7 247,7-7 1,-7-7-149,2 3 0,-3-4 477,-2-2 1,-4 6 0,-1-1 1,-6 2 213,2-2 1,-3 4 409,-2 5-57,0 7 0,-2-3 67,-3 7 1,2 1 352,-6 7 1,4 4 36,-4 6 0,5 1-295,0-1 0,2 5-174,2 0 1,2 1-68,2-1 0,4-3-26,7 3 1,-4-3-33,3-2 0,-3 0-162,8 0 0,-3-4 2,-2-1 0,5-1-219,0 2 1,0-4-422,-5-6 1,5 0 338,0 0 0,1-6-302,-1-4 0,-3-4 241,3-5 0,-3 3-265,-2-3 1,-4-3 123,-1-1 1,-6 0 92,2 0 1,-5 4 206,-5-5 0,2 5 122,-6-5 1,-1 7 548,-4-2 0,0 5-325,-1 4 0,1 4 603,0 6 0,0 0-370,0 0 0,4 0 514,1 0 0,1 6-222,-2 4 0,-1 4-126,6 5 1,1 2-157,4 2 1,1 4 71,4-3 1,3 1-585,6-1 0,2 1 147,3-6 0,3 0-1222,6-5 0,3-1 233,2-4 940,3 4 0,7-5 0,-1 6 0</inkml:trace>
  <inkml:trace contextRef="#ctx0" brushRef="#br0" timeOffset="127">13450 18467 8068,'-22'0'0,"2"0"767,6 0 1,4 0-210,1 0 1,5-1 477,0-4-668,2 3 0,10-4-306,6 6 0,4 0-393,10 0 0,-1 0-1134,11 0 1465,-7 0 0,10 0 0,-4 0 0</inkml:trace>
  <inkml:trace contextRef="#ctx0" brushRef="#br0" timeOffset="128">14261 18410 8145,'-14'-6'-60,"6"-2"0,1-6 448,7 0 1,0-1-47,0 1 0,0 0-109,0 0 1,0 0-245,0-1 1,0 1-31,0 0 1,-6 0-17,-3-1 0,-4 6 139,-1-1 0,-5 7 24,0-1 0,-5 2 34,5 2 1,-5 2-70,6 2 0,-1 4-68,4 6 1,3 1 82,2-1 0,4 5-216,6 0 0,0 0-9,0-5 1,1 5-142,4 0 1,-2 0 57,7-5 0,-1-1-126,6-4 1,4 2 44,-1-6 1,1 0 88,-4-5 1,4 0-29,0 0 0,0-7-21,-5-2 240,0 3 214,0-7 693,-6 11-492,-2-4 0,-12 8 229,-3 2 0,-4 4-112,-1 6 0,0 5-141,-1 0 1,1 7 45,0-3 0,0-1-187,-1 2 0,3-2-254,2 2 0,-1 1-155,7-6 1,-1 0-452,5-5 0,1-4 47,4-1 1,3-6-1326,6 2 1911,0-3 0,7-9 0,1 0 0</inkml:trace>
  <inkml:trace contextRef="#ctx0" brushRef="#br0" timeOffset="129">14460 18325 8145,'-22'2'307,"3"2"1,-3 9 39,-2 6 0,2 6 118,-2-1 0,2 3-51,-2 1 0,5 1 248,10-1 1,3-4-380,6-1 0,0-1-263,0 2 0,6-5 207,3-9 0,9 1 14,1-7 0,4 1-1921,-4-5 1,2-1 778,-2-4 0,-3-3 335,3-6 0,-4-5 178,0 0 1,-6-5-22,1 5 0,-7-1 356,2 1 1,-4 3 191,-1-3 0,0-2 456,0 2 1,-6-1-35,-4 1 703,-2 3-466,-3-4-420,1 12 0,5 1-89,-1 7-530,7 0 1,-3 7-108,6 2 0,1-1-463,4 2 1,3-3-705,6 3 1515,0 3 0,1-6 0,-1 8 0</inkml:trace>
  <inkml:trace contextRef="#ctx0" brushRef="#br0" timeOffset="130">14616 18424 8145,'0'-7'769,"0"0"1,-1 7-328,-4 0 0,-1 7-75,-4 2 1,-1 4-149,6 1 1,-4 5-1,4 0 1,-4 6 0,4-1 1,0-4 14,5-1 0,0-3-451,0-2 1,2-1 178,3-4 1,2-2-563,8-7 1,-1 0 89,0 0 1,5-5-144,0 0 0,0-11 272,-5 2 1,5-3-62,0 3 0,-2-1 127,-7 1 0,3-2 54,-4-3 0,-3 4 271,-1-4 0,-3-2-64,-2 2 0,-2 0 514,-3 5 1,2 0-258,-6 0 1,-6 4 520,-3 1 0,-1 5 293,4 0-561,1 2 0,0 2-284,0 0 1,4 2-270,1 2 1,6 0-197,-2 5 1,3 1 194,2 4 1,7-2 96,2-2 0,10 9 0,3-3 0</inkml:trace>
  <inkml:trace contextRef="#ctx0" brushRef="#br0" timeOffset="131">14972 18467 8073,'-8'-14'0,"-3"4"310,6 1 1,-1 6-23,1-2 1,2 2 47,-7-2 0,6 4-174,-6-4 1,5 10-129,-4 4 0,1 10 68,-1 5 1,-3-2-91,8 2 1,-6-2 87,6 1 0,-1 3-163,5-7 0,0 0 28,0-5 1,0 0 56,0 0 1,6-4-424,4-1 0,2-6 33,2 2 0,1-5-134,-1-5 1,0 2 196,0-6 1,1-1-21,-1-4 0,-5 0 314,1 0 1,-6-1-116,6 1 0,-7 0-81,2 0 0,-4-1 107,-1 1 1,0 0 622,0 0 0,-1 4-145,-4 1 0,2 1 84,-7-2 1,6 3-138,-6 2 1,5 3 357,-4-3-1037,6 4 272,-10 1 0,12 6 82,-4 4 0,10 2 0,3 3 0</inkml:trace>
  <inkml:trace contextRef="#ctx0" brushRef="#br0" timeOffset="132">15199 18538 7853,'-8'-8'812,"2"-4"56,0 10-608,4-4 1,-6 7-192,3 4 0,4 8 108,-4 6 0,4 6-141,1-1 1,-5 6 114,0-2 1,0 4-168,5-9 1,2-2-93,3-2 1,1-3-136,3-2 0,4-6-93,-3-3 0,2-4 128,2-1 1,5-8-2,0-6 1,2-5 4,-2-5 0,-3-7-176,3 2 1,-4-2 116,0 2 0,-1 1 231,0-1 1,-6 3 0,-3 2 0,-4-1 234,-1 6 1,-6 0 411,-4 4 0,-9 3-343,-4 2 1,1 4 215,-2 6 1,0 5-147,-4 0 1,6 6 351,3-2 0,5 5-643,4 5 0,4-3-51,6 3 0,0-3 0,0-2 0</inkml:trace>
  <inkml:trace contextRef="#ctx0" brushRef="#br0" timeOffset="133">17801 18382 8086,'-22'-5'1424,"3"0"-447,3 1-543,2-3 1,8 6-121,6-4 1,8 3-99,11 2 1,4 0-58,10 0 1,5 0-85,10 0 1,-7 0-56,6 0 0,-6 0-211,7 0 1,-6-1-557,-4-4 0,-3 3 416,-7-2 0,-6 1-767,-3-2 0,-3 3-297,-2-2 1395,-6 2 0,-1-4 0,-7-2 0</inkml:trace>
  <inkml:trace contextRef="#ctx0" brushRef="#br0" timeOffset="134">18114 18154 8086,'0'-23'0,"0"-1"0,-5 7 188,0-2 1,1 3 961,4 2-645,0 6 0,-2 1-156,-3 7 1,4 8-156,-4 7 1,-1 11 54,1 12 1,-1 10-141,1 4 1,2 8 69,-7 1 1,7 6-312,-2-6 0,-1 1 290,1-5 1,1-7-140,4-2 1,6-10-610,3-5 0,4-9 334,1-5 1,7-5-1005,2-5 1,9-4 1259,1-10 0,13-15 0,-2-10 0</inkml:trace>
  <inkml:trace contextRef="#ctx0" brushRef="#br0" timeOffset="135">18555 18510 8193,'-15'0'0,"3"-2"-69,2-3 741,4 4 190,6-5 1,2 1-462,2 0 0,6 0-277,9 5 1,1 0-679,4 0 0,3 0 316,-4 0 0,0 0-651,0 0 1,-5 5 479,1 0 0,-4 1-543,0-1 952,-7-4 0,4 12 0,-4-5 0</inkml:trace>
  <inkml:trace contextRef="#ctx0" brushRef="#br0" timeOffset="136">18583 18680 8193,'-8'0'901,"2"-6"1,7 0-619,4-4 1,3-2 24,6 2 1,2 2-48,3-1 1,3 6-711,7-2 243,-1 3 201,0-4 1,-1 4-1102,-3-2 1,1 2 1105,-6 2 0,0 6 0,-5 2 0</inkml:trace>
  <inkml:trace contextRef="#ctx0" brushRef="#br0" timeOffset="137">19294 18467 8042,'-22'-19'0,"3"0"0,5-1 289,4 1 1,-1 3-98,6-3 1,1-3 542,4-2 0,0-3-392,0-1 1,1-1-429,4 1 0,1 1 68,4 3 0,-4-1-191,-6 6 1,0 5 330,0 5 0,-6 5-33,-4 0 1,-4 5-83,-5 9 0,-3 1-10,-6 12 0,5 1-73,4 5 1,4-6-6,0 1 0,8-5-180,2 5 0,3-7 123,2 2 0,7-3-133,2-2 0,4 3 204,1-2 0,5 2-46,0-8 0,1-1 125,-1 2 0,-3-7-122,3 2 1,2 1 199,-2-1 0,-5 4 18,-5-4 1,-6 8 140,2 1 0,-5 3-26,-5 12 0,-3-3 173,-6 12 1,-5-4-100,0 3 0,-4 0-96,4 1 0,1-4-331,9-5 1,3-1 23,6 1 105,0-7 0,12 5 0,4-5 0</inkml:trace>
  <inkml:trace contextRef="#ctx0" brushRef="#br0" timeOffset="138">19550 18538 8045,'-22'-1'0,"3"-4"853,3 3 1,6-4 347,1 6-1030,6 0 0,-3 2-45,6 2 1,1 4-143,4 6 1,-2 5 57,6 0 1,-4 0-140,5-4 1,-6-3-34,6-2 1,-1-2-330,6-4 0,-1-2-83,0 3 1,0-10 158,0-5 0,-1-4 118,-3-5 0,1 2 81,-7-7 1,1 7 265,-5-2 0,-6 5-28,-4 4 1,-2-1-10,-3 6 0,-3 1-70,-1 4 1,4 1 8,6 4 16,6-4 0,-4 12 0,7-5 0</inkml:trace>
  <inkml:trace contextRef="#ctx0" brushRef="#br0" timeOffset="139">19848 18325 8045,'0'-8'1335,"7"2"1,-4 6-969,6 0 0,-4 1-142,5 4 1,-3 3-70,3 6 0,1 2-160,-6 3 0,-1 1-483,-4 4 1,0 3 297,0-3 0,-4 1-199,-1-1 0,-6 1 210,1-6 1,-1 0-550,2-5 54,-4 0 321,12 1 227,-6-1 1,9-6 26,3-4 1,3-2 59,6-2 1,0 0-85,0 0 0,0 0 272,1 0-125,5 0 1,-4 0 497,3 0-174,-3 0 0,-4 2 86,-2 2 1,-4 1-3,-6 9 1,-8 4 160,-6 10 1,-2 0-172,-7 1 1,5-1-44,-1 1 1,8-7-462,2-3 0,6-3-361,-2-2 1,5-6-480,5-4 0,7-4 259,7-4 1,2-6 661,-2-9 0,-4-3 0,6-6 0</inkml:trace>
  <inkml:trace contextRef="#ctx0" brushRef="#br0" timeOffset="140">20218 18496 8045,'-2'14'1453,"-2"0"1,-3 5-867,-2 0 1,-2 6-203,6-1 1,0-2-355,5 2 1,0-5 108,0 4 1,0-5-263,0 1 0,7-8-271,2-2 0,4-6-347,1 2 0,0-5 396,1-5 0,-6-4-93,0-10 1,-5 3 585,0-3 0,3-1-150,-3 1 0,1-5 283,-5 5 1,-1-5-129,-4 5 1,2 0 14,-7 5 0,7 5-126,-2-1-285,4 7 1,1-2 241,0 10 0,0 3 0,0 6 0</inkml:trace>
  <inkml:trace contextRef="#ctx0" brushRef="#br0" timeOffset="141">20545 18496 7974,'-14'0'0,"6"1"1302,3 4 1,-1 3-540,1 6 0,0 0-369,5 0 0,0 2 45,0 3 1,0 2 296,0 2 0,7 3-948,2-7 1,5 4 190,5-4 1,4-6-835,5-8 0,0-4 602,1-1 1,-1-6-857,1-4 1,-6-7 468,1-2 0,-11-6 532,1 1 1,-5 2 220,1-2 0,-4-4 396,-6-5 1,-6 1-283,-4 8 1,-2-1 248,-2 6 1,-7 2 406,-3 7 1,-1-1-268,1 7 1,-1-1-1103,6 5 0,-3 6 257,8 4 229,-4 2 0,11 2 0,-8 1 0</inkml:trace>
  <inkml:trace contextRef="#ctx0" brushRef="#br0" timeOffset="142">9441 18211 8007,'0'-14'0,"0"0"47,0 0 0,0 4 579,0 1 520,0 5-876,0-2 0,-2 8-64,-2 2 0,2 4-73,-3 7 0,4 4 53,1-1 1,-2 8-181,-3-3 1,4 3 116,-4-3 0,4 3-257,1-7 1,0 4-30,0-4 1,-5 5-116,0-5 1,0 1 108,5-1 0,0-3-388,0 3-780,0-3 927,0-8 1,7-3-124,2-10 0,4-5 533,1-9 0,-1-3 0,-4-6 0,2-1 0,-6 1 0,0-2 0,-5-3 0,0 3-110,0-3 1,0 3 15,0 1 0,0 7 706,0 3-439,-7 3 1,1 7 1152,-3-1-855,2 7 1,2 3-79,1 10 1,-6 9-219,6 4 1,-1 4 37,5 2 0,0 1-36,0 3 1,-5-3-29,0 3 1,1-3 61,4-2 1,-5 1-65,0-1 1,0-4 64,5 0 0,-4-7 169,-1 2-1565,0-3 539,11-8 0,2-2-366,7-6 1,-3-11 502,-2-3 0,1-10-84,-7 0 1,6-2 557,-5-3 0,-1-4-38,-4 0 1,0-2 53,0 2 0,0-2-90,0-3 1,0 0 462,0 10 1,2-2 28,3 11 0,-4 5 835,4 4-848,-3 7 1,-2 5 71,0 12 0,0 6-60,0 9 0,-2 10-122,-3 4 1,-3 14-123,-6 0 1,0 3 107,0-3 0,6-1-833,3 1 0,4-11 586,1-3 0,12-4 0,4 4 0</inkml:trace>
  <inkml:trace contextRef="#ctx0" brushRef="#br0" timeOffset="143">9868 18311 8018,'-10'-7'-189,"1"-2"1,5 1 44,0-1 1321,2-1-324,2-4-582,0 6 0,2 2-136,2 6 0,6 0-188,9 0 1,-3 0 78,3 0 1,1 0-167,-1 0 1,0 0-131,-5 0 0,1 0 79,-1 0-187,0 0 62,0 0-24,-6 0 189,-2 0 107,-6 0 100,0 0 354,-6 0 260,4 6-447,-10 2 0,9 6 278,-7 0-283,7 1 1,-5-1-50,3 0 1,4 0-10,-4 0 1,4-4-14,1-1 1,0 1-19,0 4 1,-2 0-32,-3 0 0,4-4-526,-4-1 0,3 1 237,2 4 0,7-4-1727,2-1 1918,4-6 0,-5 4 0,-2-7 0</inkml:trace>
  <inkml:trace contextRef="#ctx0" brushRef="#br0" timeOffset="144">9868 18538 8041,'-8'0'1324,"1"0"1,7-1-972,0-4 0,2 3-231,3-2 0,9 2-141,10 2 1,-2-2-86,1-2 0,1 2-339,5-3 1,-3 4 115,-2 1 1,1-5-197,-6 0 1,0 1 48,-5 4 0,1 0 92,-1 0 0,-5-2 382,1-3 0,-7 4 0,3-6 0</inkml:trace>
  <inkml:trace contextRef="#ctx0" brushRef="#br0" timeOffset="145">9939 18311 8041,'-15'-14'0,"1"1"212,0 3 1,1-2 946,4 2-262,-4 4-578,12 0 0,-4 6-302,10 0 0,4 0-85,10 0 0,-2 0-103,7 0 1,-2 0-10,2 0 1,1 0-245,-6 0 1,0 0 42,-5 0-145,1 0 332,-1 0-37,-6 0 327,4 0 0,-10-2-29,3-3 1,-4 2 212,-1-6 118,0 6-53,0-4 0,-1 7-70,-4 0 0,2 2 61,-7 3 0,7 2-25,-2 8 0,-1 0-114,1 4 0,-4-3-128,4 3 1,0 2 58,5-2 0,0 0-106,0-5 0,0 0-231,0 0 0,0 0-456,0 1 0,0-1-11,0 0 1,-4 0 675,-1 1 0,-6-1 0,3 0 0</inkml:trace>
  <inkml:trace contextRef="#ctx0" brushRef="#br0" timeOffset="146">9825 18567 8041,'0'-10'973,"0"1"1,0 4-375,0-5 0,8 6 246,6-6 1,7 7-313,7-2 0,8-1-709,7 1 0,1 1 139,8 4-160,0 0 0,-1 6 0,-2 2 0</inkml:trace>
  <inkml:trace contextRef="#ctx0" brushRef="#br0" timeOffset="147">21682 18282 8071,'-7'2'489,"2"3"0,3 9-219,2 10 0,0 9-60,0 5 1,5 4-16,0 6 1,-1-4-69,-4 3 1,5 1-182,0-6 1,1 4-206,-1-8 1,1-8 258,4-2 0,9-9 0,-3 2 0</inkml:trace>
  <inkml:trace contextRef="#ctx0" brushRef="#br0" timeOffset="148">21711 18282 8071,'-22'-20'63,"1"4"243,7-3 0,6 3 1276,3 2-1099,-2 0 1,5 0-186,-3-1 0,5 3-114,5 2 0,3 2-84,6 4 1,7 2-178,2-3 1,6 4 106,4 1 1,-1 0 201,5 0 0,1 0-256,5 0 1,0 0-419,-1 0 0,6 0 262,-1 0 1,5 0 129,-4 0 1,5 0 32,-1 0 0,7 0 37,-2 0 0,4-5-136,-4 0 0,2 1-121,7 4 1,-4 0 376,4 0 1,2-2-22,8-3 0,-36 4 0,0-1 88,5-2 1,0-1 0,2 1-1,0 0-224,2-1 1,1 0-1,-2-1 1,0 1 215,2 3 1,0-1-1,1-1 1,1-1-303,4 2 1,1 1-1,0-1 1,-1 1 284,-2 2 1,1 0 0,-2-2 0,1 0-241,-2-1 1,0 1 0,-2-1 0,0 1 64,0 2 0,-1 0 1,1 0-1,-2 0-292,-2 0 0,-2 0 1,-1 2-1,-2 1 18,35 2 0,-2-1 11,-8-4 1,1 2 122,-15 3 0,2-4 235,-2 4 1,-5-3-122,-9-2 1,2 0 467,-7 0 1,0 0-335,-5 0 0,-6 0 466,-3 0 1,-8-5-705,-1 0 628,-7 0-400,3 5 41,-6 0 748,0 0-685,-6 0 0,5 11-72,-4 4 1,2 4 127,-2 0 0,3 3-109,-2 6 0,2 1-43,2-1 0,0 0-9,0 1 1,-2 6-20,-2 3 1,1 4-142,-7 6 1,1-4-246,-6 3 0,6-1-999,-1 1 0,7-2 636,-1 2 1,2-3 663,2-1 0,-6 0 0,-2-1 0</inkml:trace>
  <inkml:trace contextRef="#ctx0" brushRef="#br0" timeOffset="149">21810 18709 8277,'-7'0'-600,"-1"0"1202,3 0 262,3 0 0,-6 0 206,4 0-731,2 6 0,-3-3-196,10 7 0,-2-7 115,7 2 1,1-4 14,8-1 1,-2 0-105,7 0 0,0 0-163,4 0 0,0 0-17,1 0 1,1 0 83,3 0 0,-1 0-300,6 0 1,-2 0 102,2 0 0,-2 0-85,-3 0 1,-3 0 26,3 0 1,2-4 100,-2-1 1,2 0 105,-2 5 1,-3 0 19,4 0 1,2 0 8,2 0 1,-2 0 26,2 0 1,0 0 216,5 0 0,-1 0-56,1 0 1,-4 0-93,4 0 0,-3 0-121,7 0 1,-1 5 16,1 0 1,-1-1-4,6-4 1,-1-1-128,1-4 1,3 3 110,-3-2 0,2-4-139,-2-2 1,2 4 31,-7 1 0,1-1 79,-6 1 1,-1 0-44,-3 5 0,2 0 50,-7 0 0,5 0 3,-5 0 1,0 0 76,-4 0 1,2-1 147,-2-4 0,7 3 151,-8-2 0,1-3-139,-1 3 0,-7-3-20,7 3 0,-7 2-66,2-3 1,-5 4 69,1 1 1,-3 0-147,-2 0 1,0 4-120,0 1 1,2 0 45,3-5 0,-2 5-153,7-1 1,0 1 49,4-5 0,-3 0 121,4 0 1,-4 0 48,8 0 1,-7 0-55,-3 0 0,-1 0-81,2 0 1,-8 0 57,-7 0 0,1 5 25,4 0 171,-6-1-90,5 3 0,-5-6-173,6 4 1,-5-3 92,1-2 0,-1 0-563,5 0 0,-4 0-74,-1 0-864,1 0-409,4 0 1883,-6 0 0,-14 6 0,-10 2 0</inkml:trace>
  <inkml:trace contextRef="#ctx0" brushRef="#br0" timeOffset="150">24043 18169 8006,'-10'-15'0,"1"1"1022,6 0-585,-10 6 1,10 3-77,-7 10 1,7 11-117,-2 12 0,4 7 0,1 8 0,0 1-251,0 3 0,0-1-287,0 6 1,6-6-785,4 1 1077,2-2 0,2-3 0,1 1 0</inkml:trace>
  <inkml:trace contextRef="#ctx0" brushRef="#br0" timeOffset="151">21896 18524 7711,'14'-8'233,"-5"0"104,1 3 1,-1 4-491,6-4 1,-1 4 152,0 1 0,0-7 0,1-1 0</inkml:trace>
  <inkml:trace contextRef="#ctx0" brushRef="#br0" timeOffset="152">22265 18467 8222,'-7'0'2099,"0"0"-1675,7 0-562,0 0 1,2 5-801,3 0 0,2 4 938,8-4 0,5 6 0,2-3 0</inkml:trace>
  <inkml:trace contextRef="#ctx0" brushRef="#br0" timeOffset="153">22464 18496 8196,'10'0'667,"-1"0"-417,1 0 0,4 0-61,0 0 1,-4 0 190,-1 0-664,1 0 1,4 0 225,0 0 1,-4 0-453,-1 0 0,-4 0 168,4 0 342,1 0 0,4 0 0,0 0 0</inkml:trace>
  <inkml:trace contextRef="#ctx0" brushRef="#br0" timeOffset="154">22820 18467 8189,'0'-8'1027,"0"0"408,0 4-808,0 2-726,0-4-258,0 12 0,6 2-1603,4 6 1960,2-6 0,3 5 0,-1-5 0</inkml:trace>
  <inkml:trace contextRef="#ctx0" brushRef="#br0" timeOffset="155">23104 18496 8782,'0'-15'1310,"5"6"152,0-1-406,-1 7 1,-4-5-382,0 4-640,0 2-1037,7-4 1002,1 6 0,6 6 0,0 2 0</inkml:trace>
  <inkml:trace contextRef="#ctx0" brushRef="#br0" timeOffset="156">8147 16903 8063,'-22'0'1367,"8"0"-219,1 0 0,15 0-469,3 0 0,6-1-370,17-4 0,4-4-199,10-10 0,1 3-155,0-3 0,4 3 123,0 2 1,1 1-94,-6 4 1,0-2 72,-5 6 1,-2 0 115,-6 5 0,-6 0-817,1 0 0,-11 0-109,1 0-469,-9 6 1,1 2 1220,-6 7 0,-6-1 0,-2 0 0</inkml:trace>
  <inkml:trace contextRef="#ctx0" brushRef="#br0" timeOffset="157">8432 16889 8063,'-15'-6'0,"7"-2"0,-3-2 1354,7 1-870,-1 6 0,0 3 522,0 9 1,-1 10-405,1 5 0,2 7-71,-6 3 1,6 4-85,-2-5 1,-1 5-137,1-5 1,0 3-345,5-7 0,0 1-670,0-11-2428,0 0 1603,0-5-278,6-6 1806,2-8 0,6-8 0,1-6 0</inkml:trace>
  <inkml:trace contextRef="#ctx0" brushRef="#br0" timeOffset="158">8488 16960 8063,'7'-22'0,"-6"2"595,4 5 0,1 6 558,-1-1-544,0 7 0,-5-2-60,0 10 0,0 5 95,0 9 1,-5 3-187,0 6 1,-4 1 22,4-1 0,-4 7-409,4 3 1,-5-2 55,6 2 1,-1-6-1678,5 1 891,0-3 496,0-2 0,0-1-1553,0-3 1715,0-4 0,-6-6 0,-2 1 0</inkml:trace>
  <inkml:trace contextRef="#ctx0" brushRef="#br0" timeOffset="159">8161 17372 8063,'-15'-1'821,"5"-4"0,7 2-265,3-6 0,11 1 816,3-2 1,15-1-669,-1 6 0,7-1 237,3 1 1,0 4-375,9-4 1,-6 3-205,2 2 0,-2 0-424,11 0 0,-6 0-339,1 0 1,-4 0 399,-5 0 0,-3 7 0,-7 1 0</inkml:trace>
  <inkml:trace contextRef="#ctx0" brushRef="#br0" timeOffset="160">24341 18240 8136,'14'-5'41,"1"0"0,5-4-422,4 4 0,3-5 1165,1 6 0,2-7-263,3 1 1,-1 2-217,6-1 0,-7-1-183,3-4 0,-4 5-213,-2-1 1,-6 5-472,-3-4-582,-3 6 817,-8-3 327,-2 12 0,-12 2 0,-2 6 0</inkml:trace>
  <inkml:trace contextRef="#ctx0" brushRef="#br0" timeOffset="161">24554 18183 8000,'-9'0'0,"0"0"786,5 0-188,-2 0 310,0 0 1,4 6-326,-3 4 0,4 4-146,1 5 0,-5 1-240,0 4 0,1 3-221,4-3 0,0 1-221,0-1 0,0 1 289,0-6 0,1 0-1358,4-5 0,3-6 255,6-3 1,0-4 1058,0-1 0,1-6 0,-1-2 0</inkml:trace>
  <inkml:trace contextRef="#ctx0" brushRef="#br0" timeOffset="162">24711 18197 7991,'0'-14'167,"0"4"339,0 1 178,0 6-154,0-4 1,0 18-154,0 4 1,-2 4 45,-2 0 1,2-2-257,-3 7 1,2-5 72,-2 4 0,4-5-262,-4 1 0,3-2 113,2 2 1,0-3-947,0 3 1,0-4 92,0 0 762,-6-7 0,-2 4 0,-6-4 0</inkml:trace>
  <inkml:trace contextRef="#ctx0" brushRef="#br0" timeOffset="163">24412 18453 7991,'-14'0'0,"0"0"2454,6 0-1035,2 0-419,25 0 0,4 0-413,20 0 0,4 0-173,1 0 1,5 0-306,0 0 1,2-5-160,2 0 0,-7 1-255,-2 4 1,1 0 304,-2 0 0,0 0 0,-4 0 0</inkml:trace>
  <inkml:trace contextRef="#ctx0" brushRef="#br0" timeOffset="164">6470 12738 8432,'0'-14'-442,"0"-1"1,7 8 244,8 2 0,5 6 290,9 9 0,-1 3-20,0 15 0,6 5-1,-1 15 1,5 2-201,-5 7 1,6 5 210,-1-1 0,-17-26 0,1 0-171,2 0 1,-1 1 0,0-1 0,0 1 151,3 2 0,0 0 0,0-2 0,0-1-59,2-2 1,1 0 0,2 2 0,0 0 40,0-2 0,0 0 0,0 1 0,1 0-66,-1-1 0,-1 0 1,2 1-1,0 0 23,0-3 0,2 0 0,2 2 0,1 2-8,-4-2 0,0 0 0,1 1 1,-2 1 24,-2 1 0,-3 0 1,-3-1-1,-2 1-6,0-1 0,-1 1 1,16 30-38,1 0 1,-3-6 47,-6 2 1,-1-8-130,0-2 1,1-13 120,-1-1 0,-4-8-45,0-6 0,-2-5-23,2-10 0,-4 2 163,-6-6 1,1 0-169,-1-5 0,0-6 235,0-4 1,-4-4-492,-1-5 1,-6 0 130,2-9 0,-3 1-105,-2-11 1,-5 3 74,0-8 0,-4 2 211,4-11 0,-1 3 0,1-8 0,-3-3 0,-6-11 0</inkml:trace>
  <inkml:trace contextRef="#ctx0" brushRef="#br0" timeOffset="165">8289 13179 8432,'-8'-35'0,"-3"0"0,7-3 0,-7-1-737,1 6 0,-2 6 289,-3 8 0,1 5 727,0 4 1,0 4-53,-1 6 1,1 12-216,0 7 1,0 7-44,0 2 1,-1 7-9,1 3 1,-6 7 24,-4 3 0,-3 6-136,-1-2 0,-2 9 164,-4 6 0,-4 2-249,16-33 0,-3-1 0,0 1 0,-2-1 245,-3 1 0,-2-1 1,2 1-1,-1-1 19,-4 1 0,-1 0 0,2-1 0,0 1 5,-4-1 0,0 1 1,6-3-1,2 0 14,2 0 0,-1 0 0,-24 27 53,24-29 0,1 0 0,0 3 0,1 2-91,0-1 1,1 1-1,-1 1 1,1 0-73,1-2 0,2 1 0,2-1 0,0-1 64,-17 33 0,1 1 64,-1-7 1,8-1-231,7-8 1,1-3-16,-2-6 0,8-11-287,7-4 527,6-9-202,-4-5 0,20-15 424,6-13 1,11-13-413,3-11 129,13-10 0,-7-2 0,13-7 0,1 0 0</inkml:trace>
  <inkml:trace contextRef="#ctx0" brushRef="#br0" timeOffset="166">8033 13292 10564,'-14'8'-1226,"-5"-1"761,0-7 0,-1 0 675,1 0 0,1 1 26,-5 4 1,-6 9-96,-4 10 1,-6 9-83,1 5 0,-3 14-193,-2 5 0,0 9-219,1 1 1,-1-3 283,0 3 0,2-1 77,3 5 0,10-12 14,9-7 1,3-8-294,2-6 0,5-5 76,-1-9 1,7-4-6,-2-6 108,4-6 16,1-1 101,0-7-37,0 0 0,6 6 0,2 2 0</inkml:trace>
  <inkml:trace contextRef="#ctx0" brushRef="#br0" timeOffset="167">6953 12937 6848,'8'-8'23,"4"2"0,-5 12 66,2 4 1,4 10 0,-4 8 1,9 3 75,1 6 1,6 8-1,-1 7 0,9 3-78,5 2 1,4 11-211,-18-33 1,0 1 0,-1 0-1,1-1 126,4 1 1,1-1-1,0-1 1,2 0 43,4 4 1,1 0-1,0-4 1,-1 0-57,1-1 0,-1 0 1,1-3-1,1 0 43,1 1 0,0 0 1,-2-2-1,1 0-82,0 0 1,1-1 0,-2 0 0,-1-1 10,-1 0 0,-1-2 0,30 24 8,-6-6 0,-8-5 0,-7 0 0,-7-7 26,-11 3 1,-4-9 175,-5-1 1,-7-7-155,-4 2 1,-2-3 270,-2-2-194,0-6 627,0 5-1026,-6-12-113,4 5 1,-3-6 100,10 0 314,-3 0 0,10 0 0,-4 0 0</inkml:trace>
  <inkml:trace contextRef="#ctx0" brushRef="#br0" timeOffset="168">7991 12965 13773,'-24'0'-163,"0"0"0,5 10 13,-4 9 0,-1 5 18,-4 13 1,-2 6-32,-4 4 1,-2 12 158,-7-2 1,6 3-296,-1-3 1,0-2 347,-5-3 0,-4-3 44,-1-6 1,-1 1 109,2 3 1,1-2-130,-6 2 0,-5 8-11,27-27 0,-2 1 1,-1 4-1,-1 0-147,0 0 0,1 1 0,-1 0 0,0 1 100,1 1 1,0-1 0,-1 0 0,2 0 38,3-2 1,1 0 0,0 1-1,2-1-106,-17 23 1,4-3 25,6-16 1,1 1-32,13-9 1,0-1 12,5-14 0,0 4 31,0-9 0,4-2 317,1-3 0,1-1-257,-2 2 0,-2-3 279,2 3 1,2-2-323,-1 1 1,4-2-27,-5 3 36,7-4-23,-3 6 6,6-6-407,0 6-96,0-7 855,0 0-508,0-7 0,0 4-7,0-6 1,2-1 20,2-4 0,3 0 52,2-1 1,4 1 18,-4 0 0,-1 1 43,2 4 0,-1-2 135,5 6 0,5-4-217,0 4 0,5-5 116,-5 6 1,5-3 69,-5 3 0,4 2-29,-4-3 1,0-1-6,-5 1 1,-6-1 42,-3 1 0,1 2 157,-1-6 0,0 4-224,-5-5 1,1 6-13,4-6 0,-3 5-27,2-4 1,4-1 84,2-4 1,4 2-70,5 2 0,-2-3-23,7 4 1,4-4-147,6-1 1,5 0 107,-1 0 1,-3 0 72,-2-1 1,2 6-9,-2-1 1,0 1-2,-4-5 1,-6-1 62,1 1 1,-5-2-155,5-3 0,-7-1 60,2-4 1,-2-7-22,2 2 1,-1-9 13,5 0 1,6-9-18,4-5 1,8-11-199,-20 28 0,1-1 0,2-3 0,1 0 213,3-3 0,0-1 0,0 0 1,0 1 7,-2-1 0,0 0 1,-1 4-1,-1-1-165,-2 2 0,-1 0 0,10-23 173,-2 4 0,-10 11-17,-1 4 0,-2 5-91,-1 9-236,-1 6 300,0 1 1,0 7 373,0 0 0,1 4-122,-1 1 244,0-1-237,0-4-183,0 0 515,-6 6-343,-1 2 0,-9 7-69,-3 4 0,-4 9-67,-10 10 0,2 11-40,-7 7 1,0 4 17,-4 11 0,-5 5-189,16-25 0,0 1 0,-2-1 0,-1 1 161,1 2 1,0 0-1,1 0 1,0 1-41,-2 1 1,2 1-1,1-3 1,1-1-19,-3-1 1,0 0 0,-16 33 21,-8-5 0,21-31 1,-2 0-17,-3-2 1,-2 0 0,0 2-1,1 0 68,-1 0 0,1 1 0,-3-2 0,0 0 8,0-3 0,1-1 0,-1 1 1,2-2 182,-24 19 0,4-6-159,7-4 0,5-6 106,4 1 1,5-3-73,4-2 0,0 1-37,10-1 1,-2-4-80,12 0 0,-6-7-141,5 2 1,1-3 499,4-2-789,0 0 270,0 0-174,0-6 516,0-1 0,6-15-38,4-6 1,8-7-99,6-7 0,5-1 49,4 1 0,-2-5-116,7-1 0,0 7 446,5 9-318,6 2 0,-11-5 1,3-1-1</inkml:trace>
  <inkml:trace contextRef="#ctx0" brushRef="#br0" timeOffset="169">6711 13051 14668,'-14'-37'-2470,"0"3"1708,6 11 1,2 11 474,6 12 0,0 6 556,0 8 1,6 7-219,3 3 1,6 7-27,4 2 0,3 7 9,6-2 1,5 0-255,0 4 1,7-1 253,-2 12 0,-2-1-370,2 5 1,2 4 51,7 1 0,-23-29 1,1 0-25,1-2 0,0 0 0,4 2 0,0 2 294,-2-2 1,1 0-1,2-1 1,0 1 12,-1 0 0,1 0 0,1 0 1,-1-1-46,3 1 0,-1 0 1,-1-1-1,-1-1 36,26 26 1,-5 0-181,0 0 1,-11-10 127,2 1 0,-10-9 108,0 4 1,-3-2 13,-1-8 1,-1 3 176,0-7 0,1 1-148,-1-11 0,1 0 301,-1-5 0,1 0-330,-1 0 1,1-4 155,-1-1 0,-1-5 38,-4 0-365,4-2 177,-11-2-78,-2 0 1,-10 0 42,-14 0 0,-1-6-58,-13-4 0,1-9-22,-6-5 1,-1 2 0,-3-1 1,3-3-12,-3-7 0,-4 3-1,0-3 1,2 1 4,2-1 1,-2 3-41,2-3 1,-7-3-7,2-2 0,-3 1-133,-1 0 0,-3-1 47,-2-5 0,-4 0 139,-6 1 1,-4-1-6,-1 0 0,1 1 8,4-1 0,-5-4 0,1-1 1,1-5-213,7 0 0,0-2 243,5-2 0,1-6 15,4-3 1,7 1 38,3-1 1,3 7-142,1 2 1,2 2 150,4 8 1,-3 1 12,8 8 0,-6 0 26,5 10 0,0-4 84,5 8 0,1 4-56,4 1 611,2 9-673,7-2 93,0 10 0,7-3-296,2 10 0,8 0 158,2 9 0,7-1-14,-3 10 0,6 3 127,4 7 1,3 5-135,7 9 0,6 4-75,3 6 1,-24-26-1,-1 1 112,2 1 0,-1 0 0,1 4 1,-1 0-237,0 1 1,1 0-1,2 3 1,0 0 206,-1 0 0,1-1 0,2-2 1,1 0 8,-4-3 1,1 1 0,3 2 0,0 0-14,-1-2 1,0-1 0,1-1 0,-1 0-5,-2-3 1,-1-1 0,2 1 0,-2 0-140,22 26 0,-3 1 175,-2-10 0,-7-6-4,-2-4 0,-7-6 45,3 1 1,-9-9 156,-1-5 0,-7-4 124,2 0 0,-8-8-137,-1-2 1042,-7-3-1125,9-2 0,-9 0 19,7 0 1,-1-5-77,6 0 1,7 1-51,6 4 0,1 6 0,5 2 0</inkml:trace>
  <inkml:trace contextRef="#ctx0" brushRef="#br0" timeOffset="170">10095 16960 7982,'0'-8'876,"0"-4"1,0 8-278,0-5-81,6 6-225,9-3 0,2 4-35,7-3-213,-1 4 124,12-6 0,-5 7-226,3 0 1,-1-4 118,1-1 0,-3-5-852,3 6 397,-3-7 256,-1 9-645,-1-11 505,-6 12 1,-1-7-87,-7 3-440,0 4 458,-6-6 1,0 7-309,-3 0-58,-4 0 711,6 0 0,-14-6 0,-1-2 0</inkml:trace>
  <inkml:trace contextRef="#ctx0" brushRef="#br0" timeOffset="171">10351 16903 7914,'-8'7'286,"2"-6"79,6 12 1,0-4 535,0 10 0,0 3-277,0 7-148,0-1-170,0 1 0,0 4 48,0 0-818,0 0 414,0-4 0,0-7-1719,0-3 1236,0-3 1,6-9-1314,4-2 725,-4-3 1121,6-2 0,-10-11 0,3-4 0,3-8 0,0 1 0</inkml:trace>
  <inkml:trace contextRef="#ctx0" brushRef="#br0" timeOffset="172">10450 16832 7840,'8'0'472,"-1"8"400,-7 6 1,0 2 57,0 8-511,0-7-155,6 10 0,-4-5-84,2 7-110,-2-1 201,-2 0-710,0-5 397,0 3 0,0-5 122,0 3-639,0-4 474,0-6 0,5-4-1915,-1-1 991,1-5 304,1 2 705,-4-6 0,11-6 0,-5-2 0</inkml:trace>
  <inkml:trace contextRef="#ctx0" brushRef="#br0" timeOffset="173">10621 16832 8195,'0'14'696,"0"2"183,0 3 1,0 8-433,0 6 1,-1 0 6,-4-4 1,3 4-313,-3 0 0,4 5 36,1-5 0,0-1-980,0-8 419,0 2-238,0-10 1,5 5-1971,-1-7 2591,1-6 0,-5 4 0,0-4 0</inkml:trace>
  <inkml:trace contextRef="#ctx0" brushRef="#br0" timeOffset="174">10109 17301 7900,'-22'8'1264,"2"-1"0,7-6-610,3 4 661,4-4-810,6 6 1,8-1 94,6 4-114,7-4-216,14 0 1,6-6-728,6 0 283,7 0 203,-4 0 1,10-1-790,-3-4-547,10-9 1161,-22-2 0,15-9-121,-12 6 0,-2-5-355,-8 5 96,-4 0 286,-5 5 1,-2 1-167,-4 4 657,-2-4-371,-7 12-294,-6-6 714,-2 7 1,-6 7-301,0 2 0,-12 4 0,-4 1 0</inkml:trace>
  <inkml:trace contextRef="#ctx0" brushRef="#br0" timeOffset="175">6143 15979 8908,'0'-14'207,"0"0"-139,0 0-35,0 6-132,6 1 1,2 7 68,6 0 0,5 8 106,0 7 1,5 0 0,-5 9 0,1 0 33,-1 4 1,-3 1-20,3-1 0,-3-4-22,-2-1 0,-2 1 44,-2 4 0,3 1-32,-4-1 1,2-4-164,-1 0 1,2-5 199,-2 4 1,2-10-270,3 1 1,-1-9 64,0 0 1,5-5-56,0-5 1,5-4 95,-5-10 0,4-8-19,-4-6 1,5-7-6,-5 2 1,1-3 30,-1-2 0,-3 1 206,3-1 1,-3 2-118,-2 3 1,0-1 177,1 5 1,-1 3-138,0 7 0,-5 0-36,1 10-205,-7-3-475,3 15 415,-6-4 0,2 12 209,3 4 0,-4 9 0,6 3 0</inkml:trace>
  <inkml:trace contextRef="#ctx0" brushRef="#br0" timeOffset="176">8332 15837 8249,'-8'-1'-39,"3"-4"131,4 3-252,1-4 1,3 6 138,6 0 0,3 6 139,11 4 1,1 7 43,4 2 1,6 6-3,-1-1 0,5 3 13,-5 1 1,6 5 13,-1 1 1,-3-1-102,-2-5 0,2 1-11,-2-1 0,-1-1 93,-9-3 0,3 1-87,-7-6 1,0 0-403,-5-5 0,-5 0-84,1 0 43,-7-6-97,3 5-508,-6-11 967,0 4 0,0-19 0,0-3 0</inkml:trace>
  <inkml:trace contextRef="#ctx0" brushRef="#br0" timeOffset="177">8858 15709 8249,'-13'2'0,"4"2"-138,-10 4 248,16 7 1,-18 5 4,7 4 0,0 4 21,-5 5 1,-2 2-21,2 3 0,-4 3 34,4-3 0,-5 3-18,5 2 0,-5-2-6,5-3 1,1-3 15,3-7 1,1 0-22,0 1 0,0-7-4,-1-3 1,8-3-152,2-2 0,-2-5 141,3 1-419,-1-7 1,5 5-115,0-3 1,2-4-886,2 4 1311,4-3 0,13-9 0,1-1 0</inkml:trace>
  <inkml:trace contextRef="#ctx0" brushRef="#br0" timeOffset="178">10365 15922 8488,'0'-9'-690,"0"-1"604,0 7 0,0-5 55,0 4 163,0 2 1,2-4 11,2 6 0,0 0 149,5 0-149,1 0 1,4 6 59,0 4 1,-4 4 8,-1 5 1,0-2-41,6 7 1,0-1-23,4 6 1,-3-1-246,3 1 1,2-1 90,-2 1 1,1-6-26,-1 1 0,-3-2 35,3 2 0,-3-4-171,-2-5 1,0-1 101,0 0 1,1-6-4,-1-3 0,0-4 223,0-1 0,0-1-104,1-4 0,-1-3 185,0-6 1,0-7-74,1-2 1,-1-4-52,0-2 1,5-1-25,0-3 0,5 3 2,-5-3 1,4 3-29,-4 1 0,0 6-24,-5-1 1,-4 7-203,-1-2 0,-4 8-83,5 1 1,-7 5-98,1-4 1,0 6-68,0-2 0,0 4-877,5 1 1285,0 0 0,6-7 0,-1-1 0</inkml:trace>
  <inkml:trace contextRef="#ctx0" brushRef="#br0" timeOffset="179">12555 15112 8198,'1'-8'-715,"4"3"491,-3 4 1,12 2 196,0 4 1,0 3 321,5 6 0,-3 2 9,-2 3 1,0-3-147,1 3 0,-1-2-81,0 2 33,-6-3-79,5 4 0,-12-5-121,4-1 0,-3 0 128,-2 0 0,-2 1-183,-3-1 299,4-6-101,-12 4 0,11-12-69,-2 0 0,2-6-7,2-8 0,6-7-179,4-2 0,4-11 50,5-4 0,3 7-89,7-2 0,-6 6-17,1-6 1,-2 9-626,2 5 883,-4 3 0,1-4 0,1-2 0</inkml:trace>
  <inkml:trace contextRef="#ctx0" brushRef="#br0" timeOffset="180">12967 15169 8198,'0'14'-994,"-5"0"1347,1 1 0,-1-1-47,5 0-122,0 0 1,6-4-47,4-1 1,2-6 1,2 2 1,5-3-209,0-2 0,0-2 59,-4-3 0,-1 2-251,0-6 1,-1 4-11,-4-5 1,-1 6-59,-3-6 0,-4 1-83,4-5 58,-3-1 229,-2-5 1,-5 4 109,0-3 0,-6 3 120,2 2 0,-4 6-64,-1 3 1,4-1 226,1 1 0,-1 2-31,-4 8 0,-5 3 77,0 6 0,-1 7-124,1 2 0,3 4-58,-3 2 0,8-1-39,1 0 1,7-4 6,-1 0 0,4-5-211,4 4 0,9-7 117,6-2 0,6-1-281,-1-8 0,7 0-44,3-5 0,0-2-47,0-3 0,-6-3 100,0-6 1,-1-2 9,-8-3 1,5 2 254,-5-7 0,-2 2 0,-7-1 0,1-3 0,-6 7 0,4-4 0,-4 4 29,-1 0 296,-4 4 417,0 8-239,0 0-229,0 26 1,0-6-159,0 15 0,0-2 9,0 2 1,0 0 14,0 1 1,0 1-14,0 3 0,0 3 87,0 7 1,-4-5-24,-1 0 1,-4-5 131,4 5 1,-5-5-100,6 5 1,-8-6 163,3 1 1,1 2-278,-1-2 1,-1 0-114,-4-5 0,4-1-44,1-3 1,0 1 138,-6-6 1,1-5-646,0-4 0,-7-2 71,-2 1 0,-6-3-155,-4-6 0,-3 2 186,-7 3 0,0-4-140,1 4 1,-1-3 197,0-2 1,7-2 391,3-3 0,4-4 0,6-10 0,9-9 0,7-9 0</inkml:trace>
  <inkml:trace contextRef="#ctx0" brushRef="#br0" timeOffset="181">13365 14913 8244,'-13'-6'0,"4"-4"-34,3 4 0,1 1-170,0 10 1,0-2-254,5 7 209,0-7 0,5 5 248,0-4 0,6-2 0,-3 4 0</inkml:trace>
  <inkml:trace contextRef="#ctx0" brushRef="#br0" timeOffset="182">13465 15340 8269,'0'-8'807,"6"1"-1511,3 7 0,6 0 445,4 0 0,-4 0 538,4 0 1,-1 0-209,1 0 1,-3-4 138,2-1 1,-2-5-246,-2 6 1,1-7 3,-1 1 0,-1 2-504,-4-1 0,2-1 230,-6-4 0,0 5 58,-5-1 0,-2 7 247,-3-2 0,-3 4 0,-6 1 0,-5 0 26,0 0 0,0 1 45,5 4 1,0 1-36,0 4 1,4 2 149,1-2 0,5 7 134,0 2 0,2 0-7,2-5 0,0 5-302,0 0 0,0 5 41,0-5 1,5 0-23,0-5 0,6 0 11,-2 0 0,9-4-25,1-1 1,6-5-53,-2 0 0,4-8-140,2-6 0,4-9-101,0-5 1,5-2 110,-5-3 0,-4-1-217,-6-3 0,-5 3 383,1-3 0,-10 8 0,-4 1-51,-4 6 0,-2-1-12,-4 10 1,-3 3 219,-6 6 1,0 6 238,0 3 0,-1 9-64,1 1 1,2 1 1,2-1 0,4 2-87,6 3 0,0 1-110,0-6 1,0 4-87,0-4 0,1 0 58,4-4 1,3-1-173,6 0 0,0-1 36,1-4 1,0 2-184,4-6 0,3-2-391,7-8 1,4-9 299,0-10 1,0 2-83,-4-1 0,-1-1 383,1-4 0,-7-1 0,-3 1 0,3-7 0,0-1 0</inkml:trace>
  <inkml:trace contextRef="#ctx0" brushRef="#br0" timeOffset="183">14303 15112 8187,'0'-35'-363,"0"10"-45,0-3 0,0 9 907,0 0 1,0 8-23,0 1 0,-6 7-360,-3-2 1,-4 5 95,-1 5 0,4 3 55,1 6 0,1 2-71,-1 3 0,-3-2-16,8 7 0,-1 1-33,5 8 1,0-1-10,0 6 1,-5-5-118,0 5 161,1-6-27,4 9 1,1-11-200,4 3 1,-2 2-77,7-2 1,-1-5-79,5-4 0,1-7-179,-1 2 1,5-5-440,0-4 1,4-5 814,-4-10 0,7-9 0,-4-8 0</inkml:trace>
  <inkml:trace contextRef="#ctx0" brushRef="#br0" timeOffset="184">14019 15226 8137,'-22'0'518,"1"0"1,14-2-275,2-3 0,5 4-697,5-4 0,4 4-252,10 1 144,3 0 235,7-7 0,4 6 7,0-4 1,2 3 318,-2 2 0,3 7 0,7 1 0</inkml:trace>
  <inkml:trace contextRef="#ctx0" brushRef="#br0" timeOffset="185">14545 15311 8137,'14'0'586,"1"0"1,5 0-160,4 0 1,-2-5-188,2 1 0,1-3 0,8 3 1,-3 2 29,3-3 1,-3-1-31,-1 1 1,-6-1-292,1 1 0,-6 4-386,0-4 1,-2 3-118,-1 2 0,-6 0-1551,0 0 1589,-5 0 0,-4 5 516,-10 0 0,-2 6 0,-3-3 0</inkml:trace>
  <inkml:trace contextRef="#ctx0" brushRef="#br0" timeOffset="186">14787 15155 8131,'-6'-15'1067,"-2"8"-585,-7 0-228,8 7 1,-5 7-208,8 2 0,-1 4 164,5 1 1,0 5 64,0 0 1,-5 8-198,1 1 0,-1 1-194,5 4 0,0-5-813,0-4 1,1 1 509,4-6 1,3-2-183,6-7 0,0 1 600,1-6 0,-1-1 0,0-4 0</inkml:trace>
  <inkml:trace contextRef="#ctx0" brushRef="#br0" timeOffset="187">15085 15055 8131,'-14'14'548,"0"1"0,5 5-107,-1 4 0,5 3 386,-4 1 0,4 2 23,-4 3 1,5 4-345,0 5 0,4 3-848,4 2 0,4-3 266,7 4 1,0 1 75,4-2 0,-3 7 0,5-4 0</inkml:trace>
  <inkml:trace contextRef="#ctx0" brushRef="#br0" timeOffset="188">10323 15880 10005,'0'-14'-563,"-2"1"-550,-3 3 1246,4-2 0,-6 9 59,7-7-17,0 7-143,0-3 0,7 7-34,2 4 1,8-2 105,2 7 0,2-1 31,-2 5 1,3 1-18,6-1 1,1 0 31,-1 0 1,1 7-55,-1 2 1,1 1 15,-1 5 1,1-7-29,-1 11 0,0-6-3,1 6 0,-1-3-26,1-2 0,-1 5-35,1 1 1,-1-1-3,0-5 0,-1 1-50,-3-1 0,3-1-188,-3-3 1,-2-5-257,1-10 267,-5 4 87,9-12 1,-12 6-84,4-7 0,-3-2 7,-2-3 0,-1 2-40,-4-6 0,3-1-13,-8-4 1,1 0-207,-5 0 1,0-1 102,0 1 354,-6 0 0,-2-7 0,-6-1 0</inkml:trace>
  <inkml:trace contextRef="#ctx0" brushRef="#br0" timeOffset="189">11190 15766 8501,'-8'-6'0,"-5"3"-34,4-7 1,-4 7-117,-1-2 247,0 4 1,-1 1 78,1 0-142,6 0 0,-3 6-23,7 3 0,-7 4-21,1 1 0,2 5 87,-1 0 1,-1 6-3,-4-1 0,-5 5-8,0 4 1,-5-2-8,5 7 0,-11 0 24,2 5 0,-4-1-30,4 1 0,-5-5-87,0 0 0,-1-2 36,6 2 1,-4 2-18,4-7 1,-4 0-28,9-5 1,2-1-176,2-3 1,8-4 155,2-5 0,5-1-320,0 0-663,2-6 502,2-2 541,0-6 0,6-6 0,2-2 0</inkml:trace>
  <inkml:trace contextRef="#ctx0" brushRef="#br0" timeOffset="190">10507 15993 8501,'-14'-22'0,"0"2"0,0 6 328,6 6-146,1 1 1,3 6 199,-1-4-284,0 3 0,18 4 3,6 12 1,6 2 42,4 8 1,5 6 11,4 8 0,3 1-41,2-1 0,-5 6-15,0-6 1,0 6-180,4-6 1,1-3 107,0-2 1,-7-4-249,-3-6 1,-1 3 106,1-7 1,-8 0-68,4-5 0,-10-5-49,0 1 0,-4-7-559,0 2 45,-1 3 23,-6-7-24,-2 5 62,-6-6 681,0-6 0,-6-2 0,-2-6 0</inkml:trace>
  <inkml:trace contextRef="#ctx0" brushRef="#br0" timeOffset="191">11161 15908 8484,'-6'-8'-563,"0"-4"394,-4 2 0,-2 4 169,2 1 0,-7 4 222,-2 1 0,0 1 354,5 4 1,-7 7-47,-3 7-97,4 13-137,-7-8 1,5 17-255,-7-3 1,-1 4 173,-3 6 1,2-4-240,-7 3 0,6-2 58,-1-3 0,5-1-66,4-3 1,5-5 177,9-9-147,4 3 0,6-11 0,0 4 0</inkml:trace>
  <inkml:trace contextRef="#ctx0" brushRef="#br0" timeOffset="192">14858 15155 8247,'0'-15'0,"0"1"-150,0 0 338,0 6-10,0 2 0,2 1-100,2 0 1,4 1-156,6 4 1,1 1 89,-1 4 0,2-2 76,3 7 0,-2-3-31,7 3 0,-5 3 34,4-4 1,-5 4-11,1 1 0,-5 5-85,-5 0 0,-2 8-89,-7 1 1,0 2 97,0 8 0,-7-5-116,-2 5 1,-4-6 51,-1 1 1,0-3-19,0-2 1,-1 1-87,1-1 0,6-6 125,4-3 0,-3-3 17,2-2 1,1-6 0,10-2 4,4-6 0,8-3 2,6-6 0,8-2 6,1-13 1,6-1 46,-1-8 1,3 3-52,2-4 0,4 0 198,1 1 0,-1 1 9,-4 8 0,-2-1 129,-3 6 0,-5 0-116,-9 5 0,-4 4-33,-5 1 0,-1 6-23,0-2-195,-6-3-94,-2 7 0,-6-4-1072,0 10 1208,0 2 0,-6 8 0,-2-1 0</inkml:trace>
  <inkml:trace contextRef="#ctx0" brushRef="#br0" timeOffset="193">14943 15098 8349,'-8'-6'44,"2"-2"54,6-7 0,2 8 66,2 2 0,4-2-143,7 3 0,0-1 13,4 5 1,-1 5 162,5-1 1,-5 8-132,1-3 0,-4 4-32,0 1 1,-6 2-153,1 3 1,-7-2 52,2 7 1,-4-1-226,-1 6 0,-1 1 141,-4 3 1,-5 3-146,-9 7 0,-1 0 148,-4-1 0,-3 1 27,4 0 1,2-7 200,2-3 1,5-9-115,4-5 224,4-4-135,6-7 1,11-3 212,3-10 1,10-3-123,0-6 0,7 0 119,3 0 1,-1 0-41,-5-1 0,5 0-118,0-4 0,7 3 68,-2-3 0,3-2-118,2 2 0,-5-4-2,-1 4 1,-5 0-149,1 5 1,-9 1-741,-5 3 3,-10-2-387,-2 10 1215,-14-4 0,-13 19 0,-10 2 0</inkml:trace>
  <inkml:trace contextRef="#ctx0" brushRef="#br0" timeOffset="194">15029 15069 8327,'-15'-14'-148,"3"0"-73,2 0 0,4 4 762,6 1 950,-6 6-1390,4-4 1,2 9-136,10 3 0,2-2 29,2 6 1,5 1-2,0 4 0,7 0-122,-3 0 0,-1 1 165,2-1 1,-7 5-156,2 0 0,-9 6 64,-5-1 0,-4 7-32,-1 2 0,-1 2-47,-4-2 1,-3 2 57,-6 3 0,-5 3-136,0-3 177,0-3-6,-2 0 1,6-7 78,-4 0 0,3-4-59,2 0 0,1-2 10,3 2 1,-1-9-12,7-5 22,-1-7 0,7 3 38,2-6 1,10-12 6,10-7 0,8-2 142,1-2 1,5-1-44,-5-5 1,7 1 79,-3 0 0,3 5-87,-2 4 1,-3 1 22,-7 3 0,-4-2-192,-1 7-365,-5 4-124,2 0 229,-12 6-1,-1 0 0,-26 6 1,-5 2-1</inkml:trace>
  <inkml:trace contextRef="#ctx0" brushRef="#br0" timeOffset="195">14943 15140 8310,'-8'-6'-598,"4"-3"419,2 2 0,8-4 358,4 7 1,3-1-77,1 5 0,6 1 124,4 4 0,3 3-68,1 6 0,-1 0 19,-3 1 0,-2 4-117,-3 0 0,-8 4 36,3-4 1,-9 7-144,0-3 1,-4 4 86,-1 2 0,-1-1-2,-4 0 1,-8 6-71,-6-1 1,-6 5-218,1-5 0,2 0 127,-1-5 1,4-1-127,-5-3 0,6-4 93,0-5-15,2-1 356,2 0-129,6-6 0,3-8-37,10-9 1,3-4 55,6-1 0,5-1 122,0 1 1,7-5-33,3 0 0,1 0 91,8 5 0,0-2 32,4-3 1,3 4-89,2-4 1,-3-2 122,4 2 1,-3-4-101,3 4 1,-9 0-193,4 4 1,-10 1 59,0 0 1,-9 6-257,-5 3-130,-3-3-328,-2 7 1,-8 2 620,-6 14 0,-12-1 0,-10 6 0</inkml:trace>
  <inkml:trace contextRef="#ctx0" brushRef="#br0" timeOffset="196">4365 17031 7092,'0'-8'-101,"0"2"129,0 6 1,0-2 59,0-2 12,0 2 0,5-6 42,0 4 331,0 2-350,-5-11 125,0 12-190,0-6 0,-2 7 57,-3 0-89,4 0-22,-12 0-106,11 0 56,-10 0-47,10 0 1,-4 2 143,6 3 0,-2-4-8,-2 4 0,2 3-25,-3 1 0,2-1 6,-2 2 0,2 1 74,-6 8 0,6-3-1,-2 3 0,-2-4 52,3 0 0,-1-1-56,5 0-117,0 0 0,0 0 4,0 1 49,0-7 1,0 4 68,0-2-85,6-4 1,-4 7-4,3-4 0,1-1-29,-1 1 0,1-4-37,-1 5 1,-2-7 62,6 2-21,1 2 0,4 0 37,0 2 0,1-2 9,-1-7 0,0 0 45,0 0 1,0 0-20,1 0 1,-1 0 0,0 0 0,0-2 25,0-3 0,1 4-20,-1-4 0,-5-1 50,1 1 0,-1-1-51,6 1-17,-1 3 1,0-9-102,0 6 0,-4-1 33,-1 1 1,-4 2-5,4-6 1,-1 4 35,2-4 0,-2-1-41,-4-4 0,-2 4-268,3 1 217,-4-1 0,-1-4-241,0 0 217,0 6 1,0-5-85,0 4 11,0 3-1,-6-7 42,-2 5 0,-5-1 42,4-1 1,-2 5-11,6-4 1,-1 4 13,1-4 0,4 4 35,-4-4 1,-2 4 6,3-5 0,-3 7 21,3-2 1,1-1-19,-7 1 0,5 1 89,-4 4 0,4-5-7,-4 0 0,4 0 34,-5 5 0,6 0 21,-6 0 1,5 0-32,-4 0 0,4 0-75,-4 0 0,4 0 82,-4 0-32,-1 0 0,-4 0-13,0 0 1,4 2 47,1 3 0,4-4-21,-5 4 1,6-3-49,-6-2 1,5 4 69,-4 1 1,4 0-53,-4-5 1,4 5 48,-4-1 0,5 3-14,0-3-11,-4-2 1,5 9-4,-7-6 23,7-1 1,-8-2 1,6 3 3,0-4-81,5 12 1,-4-10 22,-1 7 0,0-6-40,5 6 1,-1-2 7,-4 1 0,3 4-3,-2-4-11,2 4 0,-3 1 33,0 0 0,1-4-31,4-1 0,0-4 7,0 5 0,0-6-25,0 6 1,0-5 35,0 4 0,0-4 30,0 4 0,4-4-63,1 4 0,2-1 102,-3 2 1,-2 2-72,3-2 1,1-2-10,-1 1 1,6-6 51,-2 2 1,-1 2-17,2-3 1,-6 1 2,6-5 1,-1 0 46,6 0 1,-1 0 5,0 0 1,2 0 21,3 0 0,-4 0-86,4 0 1,-3 0 155,-2 0-112,1 0 1,-1 0-247,0 0 182,0 0 0,1 0-98,-1 0 1,-5-2 116,1-2 0,-1 1-76,5-7 1,-4 7 26,-1-2 1,-1-3-3,2-1 0,1 1 72,-6-2 0,-1 6 27,-4-6-133,7 1 81,-6-5 1,6-1 115,-7 1-291,0 6 122,0-4-35,-7 4 1,1-2-8,-4 1 0,-2 6 39,2-2 0,2-2 45,-1 3 0,-1-6-21,-4 6 0,5-8-26,-1 3 0,1 1 32,-5-1 1,-1 4 13,1-5 1,0 6 19,0-6 1,4 7 56,1-2 1,-1 4-15,-4 1 0,0 0 54,0 0 1,-1 0 2,1 0 1,0 1 38,0 4 1,0 1 12,-1 4 0,6 1 253,-1-6-283,7 6 1,-8-3-55,6 6-90,1 0 1,5 0-439,4 0 433,-3 1 1,10 5-1,-4 2 1</inkml:trace>
  <inkml:trace contextRef="#ctx0" brushRef="#br0" timeOffset="197">2958 16690 17349,'-2'-9'-1564,"-3"-1"1,2 7 206,-6-2 1,-1-1 1067,-4 1 1,0-1 655,0 1 1,-5 4 7,0-4 1,-2 2-176,2-2 0,3 3 89,-3-2 0,-1-3-407,1 3 1,-2-6 232,2 5 0,4 1 285,-4 4-99,3 0 1,2 6 234,0 3 1,-1 6-237,1 4 0,1-4-23,4 4 1,3 2-123,6-2 1,3 4-327,6-4 1,7-1-32,13-9 0,1-1-52,3-3 1,3-4 33,7 4 1,-5-5-360,0-5 0,-7 4 204,2-4 0,-3-1 104,-1 1 0,-6 0 342,1 5 0,-7 0 97,2 0 0,-7 7-156,-3 2 1,-6 4-87,2 1 1,-4 2 335,-1 3 0,-1-2-189,-4 7 1,-3 0 92,-6 4 0,-5 7 328,0 3 0,-1-2 7,1 2 1,1 0-114,-5 4 1,5-5 299,-1-4 1,3 2-178,2-2 0,0-5-122,0-4 1,4-2-195,1 2 1,1 1-233,-2-6 1,4 0-387,6-5 0,0-4-159,0-1 0,2-4 300,2 4 1,4-5 0,7 2 0</inkml:trace>
  <inkml:trace contextRef="#ctx0" brushRef="#br0" timeOffset="198">3427 17060 12644,'8'-7'-927,"-2"4"655,-6-6-187,0 6 346,-6-4-68,-2 7 0,-2 0 248,1 0 0,4 0 23,-4 0-25,6 0 1,-5 0-310,3 0 123,3-6 122,-10 4 167,10-4-134,-10 6 0,8 2 153,-5 2 1,1 0 55,-2 5 1,-2-4-22,2 4 1,-2 1 33,-2 4 1,4 0-46,1 0 1,4 1 75,-5-1 0,7 2-204,-2 3 0,4-2 75,1 7 0,0-7-330,0 2 1,0 1-60,0-1 0,5 0-124,-1-4 1,1-6 74,-5 1 0,5-6-32,0 6 0,1-7 77,-1 2 0,-2-4 209,6-1 1,-4 0 61,4 0 0,1 0 22,4 0 0,0-1-88,1-4 0,-1 2 227,0-7 1,-4 6-110,-1-6 1,-1 5 186,1-4 1,2 4 150,-6-4-289,6-1 1,-8-4-110,7 0 1,-7 0 0,2-1 0,-2 1-39,2 0 1,-4 0 52,4-1 0,-5-4-245,-5 1 1,2-1-83,-6 4 46,-1 1 0,-4 0-45,0 0 0,4 6 90,1 3 1,4-1 28,-4 1 0,4 0 36,-5 5 231,7 0-21,-9 0 1,8 0 235,-5 0-189,-1 0 0,-4 7 224,0 2 1,0 4-26,0 1 1,-5 2 60,0 3 1,4-4-38,6 4 0,1-3-170,-1-2 0,-3 1-76,8-1 0,-1 0-16,5 0 0,0 1-102,0-1 0,0 0-144,0 0 1,5 0-174,-1 1 0,6-6-101,-5 1 1,6-6 114,-2 6 1,4-7-9,1 2 1,0-4 106,1-1 1,-1 0 96,0 0 0,0 0 57,0 0 1,1-4 132,-1-1 1,-2-6 198,-2 1 0,3-2 61,-4-3 0,-3 1-143,-1 0 1,1-5-122,-1 0 1,0-1-101,-5 1 1,0 3-8,0-3 0,0 3-45,0 2 0,-2 0-108,-2-1 0,-4 3-250,-7 2 0,1-2 161,0 2 0,-2 2 143,-3-1 0,3 6 104,-2-2 0,-3 3 95,2 2 0,0 0 184,5 0-172,0 0 1,1 2 145,4 3 1,-3 4 285,8 10 1,-6-2-225,6 7 1,-1-5-55,5 5 1,0-2-149,0 2 0,0 1-43,0-6 0,0 4-71,0-4 1,5 0-184,-1-4-111,7-1 0,-3-2 53,6-2 1,5-4 44,0-6 1,2 0 197,-2 0 0,-2 0-57,7 0 1,-2-1 93,2-4 0,-2-3-34,-3-6 0,-3 4 151,3 1 0,-5-1 89,-5-4 1,2 0 63,-6 0 1,0 0-319,-5-1 1,0 1 90,0 0 1,-2 4-259,-3 1 0,2 1 68,-6-1 1,-5-3-18,-5 8 1,-7-3 38,3 3 0,-1 2 27,-4-3 1,7 4 114,-7 1 0,4 0 203,0 0 1,4 1-59,5 4 0,1 1 249,0 4 1,5 7 12,-1-3 0,7 4-158,-2-4 1,4 0-202,1 1 0,0 3-41,0 1 1,7 0-445,8-4 1,0-1 362,9 0 1,6-6-1,7-2 1</inkml:trace>
  <inkml:trace contextRef="#ctx0" brushRef="#br0" timeOffset="199">3981 17003 8513,'-14'0'0,"-5"0"-20,0 0 0,0 0 73,5 0 0,0 1-105,0 4 0,-1 3 40,1 6 1,0 0 27,0 1 0,1 4 121,4 0 0,2 0-12,7-5 0,0 5-38,0 0 1,0 0-140,0-5 0,5 0-114,0 0 0,11 1 69,-2-1 0,3-6-52,-3-4 1,1 3 92,-1-3 1,5 0-215,0-9 0,0 2 13,-5-7 0,0 1 28,0-5 1,1-1 96,-1 1 0,0-5-25,0 0 0,-6-5 251,-3 6 0,1-1-105,-1 4 0,0 1 186,-5 0 0,-2 0-70,-3-1 0,2 8 51,-6 2 0,-1-1-23,-4 1 0,5 0 122,-1 5 1,1 0-243,-6 0 1,6 6-93,-1 4 0,7-2-322,-1 1 1,2 1 400,2 4 0,13 0 0,2 0 0</inkml:trace>
  <inkml:trace contextRef="#ctx0" brushRef="#br0" timeOffset="200">4493 17074 8425,'-14'-10'-547,"0"1"1,0 6 187,-1-2 1,1 3 188,0 2 0,4 7 541,1 2 1,1 4-115,-1 1 1,1 2 73,3 3 0,3-2-97,-2 7 0,2-5-77,2 5 0,5-2-87,0 1 1,7 3 12,2-7 1,1 0-178,4-5 0,-2 0 127,2 0 0,-2-4-255,7-1 1,-7-6 62,2 2 0,2-3-78,-2-2 0,5-2-36,-6-3 0,3-4 50,-2-10 0,-3 2 113,3-7 1,-8 0-18,-2-4 1,-6 4 189,2 0 0,-3 5-105,-2-4 1,0 5 273,0-1 1,-8 4-76,-6 0 0,-2 7 236,-8 4 1,0-3 4,-4 3 1,0-1 126,-1 5 1,1 5-187,-1-1 1,1 7 108,-1-1 1,3 1-332,2-2 1,3 4 144,7-3 0,6 2-697,3 2 1,4-4-162,1-1 1,1 6-1242,4 4 1837,3 0 0,13-5 0,1 0 0</inkml:trace>
  <inkml:trace contextRef="#ctx0" brushRef="#br0" timeOffset="201">26133 14145 10348,'3'-12'1569,"6"2"1,7 4-2501,13 6 1,1 0 946,3 0 0,3 1-46,7 4 0,-7 3-43,-3 6 1,-3 5 131,-1 0 0,-7 2 73,-3-2 0,-5-2 177,-5 7 0,-2 0-436,-7 4 0,-7 0 411,-2 1 0,-10 1 29,-5 3 0,-4-1-283,-5 5 1,-2-3 129,-3 4 0,3-12-204,7 3 0,6-10-146,3 0-161,3-10 1,11-4-108,10-10 0,11-9 102,17-10 0,3 2 257,7-1 1,4 5-124,1-1 0,-1 5 158,-4 4 0,-2 4 8,-3 6 1,-4 0 96,-5 0 0,-7 2-121,-3 3 1,-5 4 473,-4 10 1,-4 3 4,-6 6 0,-6 2 348,-4 4 1,-9 2-69,-4 7 1,-4-1-136,-2 1 1,6-7-422,-1-3 1,7-3-250,-2-1 0,3-7-392,2-3 0,4-10 139,1-4 1,5-6 405,0-9 1,8-6 0,4-12 0</inkml:trace>
  <inkml:trace contextRef="#ctx0" brushRef="#br0" timeOffset="202">26957 14515 9948,'-6'-14'2440,"3"0"-2044,-7-1 0,7 1-89,-2 0 1,4 4 30,1 1 629,0 6-496,0-4 0,0 20 131,0 6 0,0 8 36,0 6 1,-5 3-439,0 7 1,1 4 112,4 1 0,0-6-348,0-4 0,1-8-380,4-1 0,4-4 21,10-11 0,-1-3-396,5-11 1,1 0 57,5 0 0,-6-12-62,1-7 0,-5-6 40,5-4 1,-7-4 218,2 0 1,-3-5 142,-2 5 0,-6-5 272,-3 5 1,-4-5-60,-1 4 0,-1 6 252,-4 4 1,-3 7 731,-6-2 0,-2 3-462,-3 2 0,2 6-160,-7 3 1,7 4-257,-2 1 1,3 6-27,2 4 1,6 2-123,3 2 1,3 1 190,2-1 1,7 0 0,1 0-1</inkml:trace>
  <inkml:trace contextRef="#ctx0" brushRef="#br0" timeOffset="203">25891 15581 7891,'20'0'-1564,"9"0"1620,9 0 0,11-1 214,8-4 0,12-9-182,-29 3 1,1-2 0,6-3 0,1-1-295,1-2 1,1 0 0,2-1-1,0-1 218,0 0 1,1-1-1,0 1 1,1 0-215,3-1 1,0 1 0,-3 0 0,-1-1 104,0 1 1,-2 0-1,-3 0 1,-2 0 58,-3 3 1,-1-1-1,0-1 1,-2 0-139,31-13 0,0 0 152,-14 4 0,-9 9-34,-15 6-136,-3-1 467,-14 14 0,-9-4-226,-21 10 0,-9 3-87,-20 6 1,-6 5 11,-3 0 0,-7 6 282,-7-1 0,-2 7-262,28-14 0,-1 0 1,1 2-1,-2 1 8,-2-1 0,-2 0 0,2 1 1,-2 1 7,-4 0 0,1 1 1,3 1-1,2 1-98,-4 0 0,1-1 1,0 1-1,1 0 87,1-2 1,0-2 0,0 0 0,1-2 37,4 2 1,0-2 0,1-2-1,0 0-171,-32 17 0,8-5 303,6-4 1,8-3-69,11-7 0,10 0 119,9 0 117,3-6 0,10-1-298,6-7 1,12-2 572,12-3 0,11-4-541,7-10 1,11-3 111,13-7 0,-29 12 0,2 0-310,7-2 1,2 0-1,2-2 1,2-1 137,4-2 0,1 1 0,1-1 0,0 0-6,1-4 0,0-1 0,4 3 1,0-1-404,4-4 0,-1 0 1,-3 2-1,-3 1 394,-4 2 1,-3 0 0,-1 1 0,-2 1-50,-5 2 1,0 1-1,-6 3 1,-1 0-218,33-15 0,-14 9 22,-19 5-5,-3 10 162,-20 2 1,-10 14 675,-19 2 0,-13 9-640,-11 1 1,-9 6 15,-5-1 0,-8 7 444,-2 2 1,-8 7-463,-1-2 1,32-17 0,-1 0-165,-4 3 0,-2 0 0,0-1 1,-1 0 208,-2 2 0,-1 2 1,0-2-1,0 2 34,0 1 1,1 1-1,1 0 1,1 0-46,-1 2 1,1 0 0,0-3 0,1 1 86,-2-1 0,1 0 0,4 0 1,1 0-27,3-4 1,2-1-1,-22 17 50,12-12 0,11-11-91,12-7 0,10-9 9,9-1 0,22-9 13,12-15 1,17-6-12,11-12 0,-21 18 0,3 0-62,6 1 1,0-1 0,3-3 0,1 0 90,0 1 0,1 0 0,2-3 0,1-2 60,-2 0 0,2 0 0,7 0 0,1-1-92,1 1 0,0 1 0,2-2 1,1-1-103,-1-2 0,0-1 0,1-1 0,0 0 144,1 1 1,0 0-46,-1 2 0,0 1 0,3 2 0,0 2 0,-3-2 0,-1 1 0</inkml:trace>
  <inkml:trace contextRef="#ctx0" brushRef="#br0" timeOffset="204">25934 14188 8534,'-15'-14'-858,"1"6"796,6 2 1,4 13 61,8 8 0,6 13 262,9 15 1,-3 12-214,2 11 1,-7-25 0,-1 1-378,-1 2 1,1 2-1,2 2 1,0 1 396,-3 3 1,1 1 0,1-2 0,1 0 88,-2 4 0,-1-1 0,1-1 0,-1-1-126,-2 2 0,0 1 0,3-4 0,-1 0-80,1 2 0,-1-1 1,2-5-1,-1-1-240,-1-3 0,1-1 1,7 34 115,7-14 0,0-14-734,4-14 906,-6-11 0,5-4 0,-3-9 0,3-4 0</inkml:trace>
  <inkml:trace contextRef="#ctx0" brushRef="#br0" timeOffset="205">25749 14245 9985,'-14'-14'1330,"6"-1"-789,3 1 0,11-2-952,8-3 0,13 2-54,11-7 1,11-6 522,8-8 1,6-3-393,-28 20 1,1 0 0,3 0-1,0 1 251,1 1 0,0 0 0,0-1 1,1 0 163,2 3 1,-1 1 0,-4 0 0,0 1-259,2 2 1,1 2-1,33-14 21,-3 6 1,0 0-192,0 4 0,0 8 302,0 2 0,-8-2-47,-6 3 0,-6-1 14,-8 5 1,-2 0 13,-3 0 0,-8 2 146,-7 2 0,-10-1 2,1 7 0,-9-5 400,0 4 0,-4 2-141,-1 8 1,0-1 220,0 5 0,0 3-405,0 7 0,5 0 43,0 9 0,6-2-25,-2 7 0,5 9-29,5 1 0,-3 9-291,3 0 1,2 7 195,-12-33 0,1 0 0,1 0 0,1 1-48,-2 4 1,-1 0 0,1-4 0,-1 0-134,-2 0 1,0-1-1,12 29-28,0 2 0,0-11-555,-4-3 0,-3-8-126,-2-11 837,2-3 0,-10-7 0,3 1 0,-4-1 0</inkml:trace>
  <inkml:trace contextRef="#ctx0" brushRef="#br0" timeOffset="206">25720 14188 10216,'-9'6'400,"-1"4"1,7 4 686,-2 5 0,9 11-446,0 13 1,14 13-526,1 16 0,-7-33 0,1 1-386,1 4 0,0 2 0,1 3 1,-1 1 276,0 4 0,0 1 0,0-1 0,-1-1-215,-1 2 1,0-1 0,1-2 0,-1-1 262,-2 2 1,-1-2 0,3-3 0,0-2-204,-3-3 1,1-1 0,9 31-546,-5-12 1,5-9 176,0-4 0,0-10 516,-5-5 0,-3-6 0,3-8 0,4-7 0</inkml:trace>
  <inkml:trace contextRef="#ctx0" brushRef="#br0" timeOffset="207">25706 14174 10265,'2'-24'2330,"2"0"0,12 1-2385,13-6 1,5-4 43,9 0 1,6-7-375,3 3 0,10-5-103,4 0 1,-31 20 0,0 1 352,0-1 1,1 1 0,0 3 0,0 0-87,2 2 0,0-1 221,-2-1 1,1 0-398,5 3 0,0 0 0,30-20 295,-34 20 1,0 1 0,1 1 0,1 0 1,0 0 1,1 2-1,36-10-155,-1 7 0,-10 6 147,-4 4 0,-10 2-110,-5 2 0,-10 11 89,-9 3 1,-3 4 229,-10-4 0,0 5 94,-10 0 1,5 0 139,-6-5 0,1 0 312,-5 0 0,0 1-346,0-1 0,5 6-81,0 4 1,4 4 103,-4 6 0,6 2-199,-2 7 0,6 6-43,4 3 0,-2 9-245,7 6 1,-13-29 0,1 1 161,2 3 1,1 1-1,-1 2 1,0 0-318,0 3 0,1-1 0,-1 1 1,0-1 157,1-4 0,-1-1 1,-3 2-1,0-1-409,8 33 0,-4-2-179,0-8 0,-6-2 357,1-7 1,-7-7 390,1-3 0,-2 1 0,-2-2 0,0-1 0,0 3 0</inkml:trace>
  <inkml:trace contextRef="#ctx0" brushRef="#br0" timeOffset="208">28493 14003 8339,'9'-1'-623,"1"-4"0,-1 3 1054,5-2 1,1 4-38,-1 4 0,5 6-195,0 9 0,-2 4-89,-7 11 1,1 8 31,-7 10 0,1 2-248,-5-2 0,-1 3 142,-4-2 1,-3-4-130,-6-2 0,0-4 121,-1-5 0,6-10-93,-1-9 1,7-3 2,-2-2 51,4-6 1,1-5-320,0-13 0,6-1 66,4-12 0,7-1 47,2-4 1,11-1 128,-2 1 0,12-1-46,3 1 1,-1 4-32,6 0 1,1 6-107,-2-6 1,0 6 160,-4 0 1,-5 2 109,0 2 0,-8-1-44,-2 1 0,-1-2 44,-8-3 0,0 4 0,-5-4 0,-1-4 24,-4 0 0,3-9 436,-8-1 0,3-6-177,-3 1 1,-2-3 105,3-2 1,-4-5-154,-1 1 1,5 1-101,0 8 1,-2-1-11,-8 6 0,2 1-165,-7 8 0,-1 5 88,-8 10 1,2 3 47,-7 6 1,5 6-207,-4 3 1,4 10 73,-5 5 0,7 1-10,-2-1 1,9 1 2,6-6 1,4 7-11,4-3 0,4-2-3,6-2 1,2-3-163,3-2 0,-1 0-9,5 0 1,-1-4 107,2-1 0,1-6-38,-6 2 0,5-3 56,-5-2 0,1 0 121,-1 0 0,-3 4 19,3 1 1,-5 6 264,-4-1 0,1 10-116,-6 9 0,-1 2 173,-4 12 0,0 4-83,0 15 0,0 3-101,0 6 1,-1 1-412,-4 4 0,2 3 222,-2-36 0,0-1 0,4-1 0,-1-1-168,0 1 1,0-1 0,-5 34-152,2 2 0,1-10-806,4-4 1136,0-10 0,0 3 0,0-6 0,0-3 0,0-8 0,0-7 0</inkml:trace>
  <inkml:trace contextRef="#ctx0" brushRef="#br0" timeOffset="209">28223 14188 8520,'0'-9'-2096,"0"-1"2506,0 7 0,-2-8 13,-3 6 1,4-1 24,-4 1-238,3-3 0,9-6 2,2 0 1,10-1-196,5 1 1,9-2 177,5-2 1,5 6-238,4-2 0,-1 9 127,6 1 0,-6 10-205,1 8 0,-3 2-30,-1 8 0,-8 1-39,-7 8 0,-7 0 173,-12 10 1,-2-3-20,-7 7 1,-11-1 77,-4 1 0,-8-1-65,-1 6 1,-3-5 35,-1 6 1,-1-8-45,1 3 1,1-4 7,3-1 0,-3-9 75,4-5-14,2-7-20,1-14 0,13-10-3,7-12 1,14-13-21,15-11 0,7-3 0,12-1 0,7-6-378,7 1 0,-29 23 1,0 0 290,29-18 0,-2 1-384,-8 3 1,-3 3 474,-7 7 0,4-1 0,-3 4 0,-7 6 0,-4 6 0</inkml:trace>
  <inkml:trace contextRef="#ctx0" brushRef="#br0" timeOffset="210">29502 13818 8273,'-8'-26'0,"-4"2"-38,2-9 1,4 3 37,1 1 1,-3-4 2,-1 0 1,1 4 187,-2 6 0,1 7-90,-5 2 1,-5 6 33,0 8 1,-6 8-117,1 6 1,2 8 65,-2 11 1,0 4-177,-4 5 1,6 1 225,3-1 1,5-4-47,4 0 1,-1-1-134,6 1 0,2-4 138,8-5 1,0-2-163,9-4 1,-3-2-58,8-7 0,3-6-192,2-3 1,3-8 140,1-2 0,7-11-147,3 2 0,-4-4 123,0 4 0,-4 5-105,-2-1 1,-1 7 328,-3-2 1,-4 7-121,-6 7 0,-4 4 426,-1 15 1,-6 4-139,2 11 0,2 6-2,-3 3 1,1 5-72,-5 4 1,0 2-180,0 4 0,0 7 144,0-3 1,-6 3-508,-4-3 1,2 1 323,-1-1 1,-1-3 62,-4-7 0,0 1-338,0-10 0,4-6-78,1-8 452,6-10 0,-8-12 0,6 3 0,0 3 0</inkml:trace>
  <inkml:trace contextRef="#ctx0" brushRef="#br0" timeOffset="211">29445 13818 8316,'-19'-20'0,"0"-4"0,1-3-13,3-1 0,1-1 213,0 1 0,0 1-350,-1 3 0,1 1 6,0 9 0,0-2 4,0 11 0,-2 2 125,-3 8 1,-3 9-81,-7 9 1,1 9 197,-1 1 1,7 7-6,3-2 0,4-4-80,0 0 0,7-4 13,4-2 1,2-1-61,2-3 1,11 1 77,3-6 0,8 0-215,-3-5 0,11 0 58,-1 0 1,4-4-82,0-1 0,-1-5 91,6 0 0,-2 4-19,2 2 1,1-2 67,-5 1 1,-3-1-37,-7 1 0,-2 4 228,-3-4 0,-5 6 117,0 4 1,-1 4 159,-8 11 0,0 8-91,-5 10 1,0 10 91,0 4 0,-7 10-488,3-36 1,-1 1 0,-1 0 0,-1 0 176,0-1 1,0 0-1,-7 38-45,-1-7 1,8-10 87,2-8 1,3-8-740,2-16 1,0-4 585,0-11 0,-1-1 0,5-4 0,7-2 0</inkml:trace>
  <inkml:trace contextRef="#ctx0" brushRef="#br0" timeOffset="212">31535 14060 8244,'-14'0'-376,"5"0"-38,-1 0 1,7 2 341,-2 2 1,4 1 253,1 9 1,0-1-43,0 11 1,0 6-68,0 8 1,0 9-43,0 5 1,0 8 35,0 2 1,0-1-94,0-4 0,0-2 59,0-2 1,0-1-14,0-10 0,4 1-58,1-15 1,2 2-77,-3-11-28,-2 0-85,4-11 1,-1-3 138,0-10 0,-1-4 42,-4-10 1,0-3-46,0-7 0,0-4 36,0 0 0,0-8 3,0-2 1,0 1 12,0-6 1,-4-2 20,-1-2 1,0-9-6,5 0 0,-1-1-9,-4 5 0,3 2 117,-2 3 0,2 9-142,2 10 271,-6 9 0,2 10-2,-5 10 0,4 10-4,-4 8 1,6 7-111,-2 7 0,-1 7 14,1 3 0,0 11-48,5 8 1,0 1-102,0 8 1,0-2-6,0 7 1,0-10 122,0 6 0,0-9-162,0-6 0,5-3-17,0-6 0,-1-7-80,-4-3 0,5-9-1,0-5 26,0-10 1,-4-4-46,4-10 1,-4-9-39,4-10 1,-2-6 168,2-7 0,-3-3-31,2-12 1,-2 0 100,-2-5 0,0 0 32,0 0 1,0 0-64,0 0 0,-2 2 107,-2 3 0,2 9 358,-3 10-311,-3 3 1,1 10 129,-8 5 1,6 15 54,-1 15 0,2 13-116,-1 15 0,-2 7-88,6 12 0,-4 0-260,4 9 1,0-10 54,5 6 1,0-11-40,0-8 1,2-7 136,3-13 0,1-4 0,3 0 0,-2-1 0</inkml:trace>
  <inkml:trace contextRef="#ctx0" brushRef="#br0" timeOffset="213">26886 16022 8556,'14'0'0,"13"0"-91,6 0 0,13 5 145,6-1 0,10 3 90,4-3 0,5-2-303,5 3 0,-34-4 0,2-1 257,3 1 0,0-2 0,3 1 1,0-1-265,2-1 1,0-1 0,3-1-1,1-1 238,5-4 1,1-1 0,2-1 0,0-1-114,4-1 1,1-2-1,2-1 1,-1-1-315,-1 1 0,-1-1 0,2-3 1,-1 0 170,0 1 1,0 0-1,-2-1 1,-1-1 92,-5 0 0,1 0 1,0-3-1,1 0-262,-4 1 1,0-1 0,-2-1 0,-2 1 231,-2 0 1,-2 0 0,-5 3 0,-3-2 37,-2 0 1,-2-1-1,-2 2 1,-1 0 34,31-21 1,-4 2 399,-6 3 0,-2-3-173,-3 3 0,3-3-62,-3-2 0,2-6 309,-2-3 0,-24 20 0,-2-2-358,-2-1 0,-1-1 0,4-6 0,-2-2 181,0 2 1,-2-1 0,-2-2 0,-1-1-149,-2 3 0,-3 0 0,-3 0 1,-2 1-22,4-29 1,-6-7-89,-8 12 0,-8-13-241,-6 3 0,-6-1 156,6 37 0,-1-1 0,-1 1 0,-1 0-98,1-3 1,-1 0-1,-5 3 1,-2 2-9,1-1 1,-1 2-1,-3 3 1,-2 1 55,0 2 1,-3 1-1,-5 0 1,-2 3 142,-3 0 0,-1 2 0,-4 0 0,0 1-22,3 2 1,-2 1 0,-2 0 0,-2 1 41,1 1 1,-1 0 0,-2-1 0,0 1-9,-3 2 1,1 0-1,-2 1 1,1-1 107,3 3 1,0 0 0,-3 0 0,1 1-33,2 1 1,0 0 0,-1-1 0,1 1-22,2 2 0,1 1 0,3 1 0,0 2-62,3 1 0,1 0 0,-3 4 0,1-1 24,4-1 0,0 2 0,-4 2 0,-1 2-140,3 1 1,-1 2 0,1 2 0,0 3 32,0 0 1,-1 1 0,1-1 0,0 1-106,-34 11 1,1-1 109,4 2 1,-1-2-26,1-3 0,-4-3-48,-1 3 1,3-3 49,2-2 0,1 0 117,31-6 1,-2-2 0,0-1 0,0 0-41,-4 0 1,0-1-1,3-1 1,2-1 175,-4 3 0,2-1 1,-27 1 96,2 5 1,9 4 94,6 5 0,4 5-226,11-6 1,-3 8 228,7-3 0,0 6-222,4 4 0,-6 8 46,-2 7 0,0 7-39,-1 2 0,0 7-141,17-26 1,0 0 0,0 1-1,1 1-77,1 3 1,0 0-1,-1 0 1,0 0 117,3 3 0,1-2 0,0-3 0,0-1 43,4 0 0,1 1 1,-10 31-212,7-5 1,1-4 151,4-6 1,3 4-29,6 1 1,0 6 68,0-2 1,0 4-152,0 1 0,0 1 126,0 4 1,0-3-17,0 3 0,0-4-20,0-1 1,1-4 2,4-1 1,3-7-33,6-3 0,2 0 3,3-9 1,3-4-8,6-5 1,7-12 39,3 3 1,9-10 89,6 0 1,16-5-189,-29-9 0,1 0 0,1-2 0,3 0 167,4-2 0,1-2 0,-1-2 0,2 0-49,5-2 0,1 0 0,0-2 0,0 0-20,7-3 0,0 1 0,-7 1 0,0 0-102,2-2 0,0 1 0,0 1 0,1 2 107,1 1 1,1 0 0,-2 0 0,0-1 16,-1 4 1,0 0 0,0-1-1,-1 1-13,2 2 1,-1 0-1,1 0 1,0 0 38,2 0 1,-1 0-1,-1-3 1,0 0-1,-3-2 1,0 0 0,3-3 0,0-1 9,2-1 1,-1 1 0,-4 0 0,0 0-82,-2 4 1,-1 1 0,-5-2 0,-2-1-120,-1 2 0,-2 1 0,-1-2 0,0 1-68,-3 0 0,0 0 1,38-7-1022,-7 2 1223,-13-3 0,4-2 0,-13-1 0,-3 2 0,-5 3 0</inkml:trace>
  <inkml:trace contextRef="#ctx0" brushRef="#br0" timeOffset="214">31095 13961 10444,'-2'9'1896,"-3"0"0,2 7-996,-6 8 0,4 11 113,-5 7 0,3 17-967,-3 17 1,2 1-442,5-30 0,1 1 1,2-3-1,-1 1 429,-1 6 1,-1 1-1,2-5 1,1 0-57,-1 0 0,2-1 0,-1-3 0,0-1 140,-1-1 0,2 1 0,-1-1 0,1 0-442,4 34 0,1-13-221,4-11 0,2-10-222,-2-8 1,2-7-375,3-13 1141,5-6 0,-10-8 0,2-8 0</inkml:trace>
  <inkml:trace contextRef="#ctx0" brushRef="#br0" timeOffset="215">31109 14032 9530,'-14'-35'2496,"1"11"-2236,4 0 0,-3 7-56,8 3 1,-1 0 40,5-1 1,0 6-83,0-1 1,6 3-83,4-3 1,9-1-283,4 6 1,11 1 297,4 4 1,6 0-380,8 0 1,-5 0-19,10 0 1,2 0-153,2 0 0,1-5-4,-5 0 0,0 0-78,-1 5 0,-3-4 66,-1-1 1,-8 0 257,-1 5 1,-7 5 72,-8 0 1,-1 12 80,-3 2 1,-8 8 38,-7 6 1,-6-1 19,2 5 0,-3 6 131,-2 5 0,0 5-94,0-1 0,0 0 162,0 5 1,-5-1-222,0 10 0,-4-4 108,4 4 1,-5-6-158,6 2 1,-1 1 149,5-2 1,0-1-405,0-8 0,0-6 14,0-13 0,0-1 31,0-13 1,0 0 46,0-5 0,2-6 230,2-3 0,4-4 0</inkml:trace>
  <inkml:trace contextRef="#ctx0" brushRef="#br0" timeOffset="216">30952 15212 8177,'0'-8'-840,"7"1"945,2 7 1,-1 0 6,2 0 0,-1 0-35,5 0 0,-4 5 144,-1 0-163,1 0-33,4-5 1,-5 0 60,1 0-27,-7 0-88,3 0 136,-6 0-216,0 0 98,7 0 0,-4 0 47,6 0 0,1 0-2,4 0 0,0-2 30,1-3 1,-1 4-45,0-4 0,0-1 6,0 1 0,1-1 1,-1 1 0,0 3 8,0-3 0,-4 4-21,-1 1-11,1-6 1,-1 4-8,1-3-11,-7 4 1,5 1-36,-4 0 66,-2 0-28,4 0 12,-6 0-5,0 0 1,7 0-4,1 0 4,6 0 1,0 0 3,0 0 0,0 0 43,1 0-65,-1 0 0,0 0 19,0 0 1,-4 0 0,-1 0 0,-4 0 2,4 0 0,1 0-1,4 0 1,0 0 29,1 0 0,0 0 4,4 0 1,-1 4-22,5 1 1,0 0 5,0-5 0,10 0-139,1 0 1,5 0 125,4 0 1,-1-5-146,1 0 1,-7-6 49,-2 2 0,-4-4-181,-2-1 1,-6 5 114,-3-1 0,-5 5-359,-4-4 230,2 6-57,-10-4-30,11 7 372,-12 0 0,6 0 0,-14 0 0,-1 7 0,-4-4 197,2 6 1,2-5 407,4 0 40,2-2-326,-11-2-175,12 0 66,-6 0-309,1 0 89,5 0 1,-7 1 49,3 4-61,3-3 0,-10 6-123,2-4 0,-2-2 72,-3 3 0,-4-2 56,0 2 0,-7-4 9,-3 4 0,-1 1-6,-8-1 0,2 1 33,-2-1 0,-3-3 25,3 2 1,2 3 7,-2-3 1,0 3-45,-5-3 0,1-2 5,-1 3 1,-1-2-21,-4 2 1,4-4 22,-3 4 1,7-3-36,2-2 1,11 4 30,-1 1 0,9 0-31,0-5 0,8 0-81,1 0 43,7 0 1,-1 1 46,8 4 0,9-2-1,6 7 0,8-7 44,1 2 1,7 1-48,8-1 1,1-1 25,3-4 1,-1 0-24,6 0 0,0 0-198,5 0 1,-2-1 42,-2-4-58,2 4 1,-5-12 0,7 5-1</inkml:trace>
  <inkml:trace contextRef="#ctx0" brushRef="#br0" timeOffset="217">31905 15297 8590,'-14'0'-386,"0"0"-43,-1 0 0,1 1 286,0 4 0,1 3 143,4 6 0,-2 5 213,6 0 1,0 8-103,5 1 0,0 6-91,0 4 0,0 9-16,0 0 0,0 9-4,0 5 1,0-2-4,0 2 0,-1 2-176,-4-1 0,2 0 177,-7-5 1,1-1-14,-5 1 0,-7-1-93,-3-4 0,-2 1 97,-3-5 1,-1 4-1,-3-5 0,-3 5 51,-7-4 1,-4-1 6,-1-4 1,-4 3 5,5-4 1,-10 9 128,5-8 0,-5 1-127,9-6 0,6 1 19,4-6 0,1 0 161,0-4 0,-3-7-86,7-3 0,1-3-120,9-2 0,-4-1 55,3-4-162,4 4 0,-1-12-64,7 4-161,6-3 76,2-2 0,7-7-185,4-2 1,3-5 86,6-5 0,0-10 134,0-9 1,1 2 107,-1-2 1,0 2 82,0-2 0,-4-2 0,-1 7 0,-1 0 15,2 5 1,1 1-64,-7 3 1,6-3 110,-5 3 0,1 4 128,-1 1 0,-4 3-96,4 2 1,-2 1-72,2 4 0,-4-4 105,4 4 1,-2 1-43,2-2 10,-3 1-45,4 1 0,-4-3 42,2 6 136,-2 0 294,4 5-399,-6 7 0,0 5-35,0 7 0,-4 2 25,-1-2 0,-5 3-39,6 6 1,-8 6 13,3-1 0,-4 2-76,-1-2 0,5-3-18,-1 3 0,1 2 39,-5-2 0,-1 0-136,1-5 1,0 1 19,0-1 0,4-4 106,1 0 0,6-7-103,-2 2 1,-2-3 60,3-2 1,-1-5-39,5 1 20,0-7 0,2 3-7,2-6 1,-1 0 155,7 0 0,4 0-122,5 0 1,6 0 254,-1 0 1,9-4-135,5-1 1,-1 0 75,0 5 0,3 0-102,7 0 0,-2 0-6,2 0 1,-3 0-23,-1 0 1,-2 0-135,-3 0 0,-3 0 13,-7 0 0,-6 2-274,-3 3 0,-3-4-226,-2 4 0,-4-4-117,-1-1 679,-6 0 0,4-12 0,-7-4 0</inkml:trace>
  <inkml:trace contextRef="#ctx0" brushRef="#br0" timeOffset="218">26090 16050 11083,'-5'16'3361,"1"3"0,-1 3-2655,5 7 0,1-1-491,4 0 0,5 1-314,9-1 0,3 6 106,6-1 0,1-2-139,-1-7 0,8-3-352,7-7 1,6-6 405,8-4 0,4-8-937,1-6 0,0-2 218,-6-3 0,1 1 144,0 0 0,5 4-160,-1 1 1,3 6 339,-3-2 0,-2 3 42,2 2 1,-2 0 288,-2 0 0,-2 2-21,-3 3 0,-1-2-35,-4 6 0,-4 1-12,-1 4 1,-7-4 110,-11-1 1,-5 2 436,-10 8 0,2-2 202,-6 7 0,-7-5 64,-7 5 1,-5-1 259,-5 6 1,3-1-217,-3 1 1,-2-6 260,3 1-105,-1-6-599,4 2-184,7-12 1,2-16-378,6-16 1,13-14-54,6-9 0,1-5 205,4 5 0,-5-6-122,5 6 0,-7 6 148,2 8 0,-8 8 332,-2 1 1,-5 11 262,0-1-169,4 3 1,-6 1 22,3 1-46,-4 6-68,-1-10 0,6 5-207,4-6 0,3 5-63,1-1 0,2 1-54,3-6 0,3 6-63,6-1 0,5 7 52,0-1 1,7-3-31,-2 3 0,3-6 26,2 5 0,4-6-154,0 2 0,1 2 82,-6 3 1,0 1 154,-5-2 0,0 3-53,-4-3 1,-3 9 27,3 0 1,-1 1 188,1-5 1,3-1-107,7-4 1,1-3 42,4-6 1,2-5-32,7 0 0,0-5-175,0 5 0,0-1 178,-1 1 0,0 3 32,-4-3 1,2-3 133,-7-2 0,0-3-73,-4-1 1,-2-1-40,-3 1 1,1-5-100,-5 0 0,-1-5-37,-5 5 0,-6-2-65,-3 2 1,-3 1-230,-2-6 0,1 2 15,-1-2 1,-5-2 189,1 7 0,-2-5 83,1 5 1,4 0-136,-4 4 1,4 3-2,1 2 0,-1 3 100,-4 7 0,4 5 38,-4-1 1,-1 7 42,2-2 333,-7 4 318,3 1-224,0 0 26,-4 6-334,4-4 1,-4 4-31,3-6-68,-4-6-36,12-2-2,-11 0-141,4 2 0,-6 12 190,0 3 1,0 4-27,0 1 1,0 0 112,0 1 0,-5-1-86,0 0 0,1-4 104,4-1 0,0 0-27,0 6 1,-5-6 12,0 1 0,-1-1 15,1 5 1,2 1 120,-7-1 0,1 5-47,-5 0 0,0 1-83,-1-1 0,-4-1 14,0 5 1,-6-1 12,1 2 1,-2 3-83,-3-3 0,-6 4 5,-3 5 1,-7-1-12,-3 6 0,-1-5 6,2 5 0,1-5-161,-6 5 0,1-7 49,-1 3 0,2-4 110,2-2 0,-2 1 85,-7-1 1,0 0-94,0 1 1,3 1 4,-2 3 1,2-1 15,-8 6 1,4-5 6,1 5 0,-2-2-38,-2 2 1,1 1-5,-7-6 0,7-1-137,-1-8 1,2 3 71,3-4 0,3-2 48,1-2 1,6-10-8,-1-4 1,8-3 179,1-2 0,6-7-69,-1-2 1,8-4-31,1-1 1,7 0-68,-2 0 1,3 6-12,2 3 0,-1 2 207,1-2 0,5 3-159,-1-2-63,1 2 10,-6 2 1,6 0-25,0 0-77,5 0-14,-8 0 128,10 0 2,-11 0 1,12 2 21,-4 2 1,-1 6-33,1 9 1,0 3 82,5 6 0,0 6-70,0-1 0,0 11 142,0-1 1,2 7-104,3-2 1,1-3 7,3-7 1,4 2-33,-3-7 0,-2 0-3,1-4 0,-1-6-19,1 1 0,-2-7 33,-7 2 0,0-3-5,0-2 0,0-4-19,0-1 30,0-6-204,0 4 93,0-26 1,0 1 80,0-15 1,0 3-10,0 2 0,0-1 146,0 1 0,0-1-140,0 1 1,-2 0 53,-3-1 1,2-1-48,-6-3 1,4 8 39,-4-4 0,4 6-63,-5-1 1,2-1 4,-1 6 1,-4-5 32,4 5 1,-5 0-18,-5 5 1,-3 0 9,-7-1 0,1 1-10,-1 0 0,-6 4-20,-2 1 0,-9 4 20,-2-4 1,-4 6 28,5-2 0,-4-1 51,9 1 1,-3 0 151,12 5 1,0 0-143,5 0 1,-1 0 133,1 0 1,4 6-124,0 4 1,2 4-4,-1 5 1,-3-2-143,7 7 0,-6 0 104,1 4 1,-1-6-23,1-3 1,4-3-52,6-2 0,-1-6-127,1-3 57,0-3 1,0-2-4,-1 0 0,6-5 85,0 0 1,1-6-6,-2 2 0,-1-4-197,6-1 0,-6-2 49,2-3 1,1 2-60,-2-7 1,3 5 120,-3-5 0,-1 2-3,6-2 0,-1-2-10,1 2 1,4 2-108,-4-2 235,3 7 0,-4-10 0,-2 5 0</inkml:trace>
  <inkml:trace contextRef="#ctx0" brushRef="#br0" timeOffset="219">26104 15937 8464,'0'15'3648,"0"4"1,0-1-2367,0 5 1,-5 1-579,1 5 1,-1 4-257,5 0 0,0 5-220,0-5 0,0 5-62,0-5 0,0 0-26,0-4 0,0 4 730,0 0 1,6-5-789,4-4 0,2-8-475,3-2 1,5-1-607,4-8 0,9-9 247,5-10 1,9-6 114,5-9 0,9-6 28,0-2 0,5 2-230,-4 2 1,0 3 118,-5 1 0,-1 7 114,1 3 1,0 5 237,0 4 0,-6-1 272,-4 7 0,-7-1-172,-3 5 1,-5 1-155,1 4 1,-8-2 34,-1 7 1,-5 1 280,5 8 0,-7-2 133,2 7 1,-3-5 300,-2 5 0,-1-1 234,-4 6 1,4-1-123,-4 1 1,4-1 58,1 0 1,-1 6-87,-4-1 0,4 5 112,-4-5 0,-2 0-268,-2-5 0,-4 1 13,-1-1 0,0-6-8,0-3 0,0-3-105,0-2 0,-1-4-73,-4-1 0,2-6-270,-7 2 1,2-5-277,-1-5 0,-4-2 170,4-8 0,1 1 116,-2 0 0,6-2 30,-6-3 0,7-1 50,-2-4 0,4-3 85,1 3 1,1-2 100,4-3 1,-2 2 256,7 4 1,-1 0 115,5 5 0,-1 2-239,-4-3 0,4 8-301,-4 1 1,4 1-27,1-5 0,1 4-96,-1 1 0,0 4-91,0-5 0,7 6 54,2-6 0,4 5-188,2-4 1,5-1 130,4-4 1,-1 0 2,1 0 1,-2-5 155,2 0 1,3-5 66,-3 5 0,5 0-1,4 5 1,3 0 150,7 0 0,2-1-364,2 1 1,-2 0 198,2 0 1,-2-2 18,-2-3 0,6 2-140,3-7 0,-1 0 18,1-4 1,-6-1-288,2 1 1,-10 0 34,-4-1 1,-4 2 195,-1 4 1,-7 0 270,-3 4 0,2 4-89,-2-4 1,2-3 204,-2-2 0,-2-3-113,7-1 0,-6-6 47,1 1 1,2-6-51,-2 1 0,-6 2 4,-8-2 1,-3 1-29,-2-1 0,-5-1 127,1 6 1,-7 0-286,2 4 1,-4 7-65,-1 3 0,0 3-616,0 2 766,0 0 1,0 0-1,0-1 1</inkml:trace>
  <inkml:trace contextRef="#ctx0" brushRef="#br0" timeOffset="220">29673 15013 8557,'-2'14'-400,"-2"0"1,2 2 507,-3 3 1,4 3 76,1 6 0,0 5-172,0 1 0,-5 5 146,0-1 0,-4 3-195,4 2 1,-8 4 45,-1 1 0,-2-1 52,-7-4 0,2-1 5,-7 1 0,2-2-16,-7-3 0,-3 1-33,-2-6 1,-3 1-16,-2-6 1,-1 1-102,-3-1 0,-4-1 33,-6-3 0,-1 1 1,-4-6 0,2 0 35,-6-5 1,1-1-20,-1-4 1,2 2 79,8-6 0,0 1-4,4-1 1,2-4-13,2 4 0,2 2 11,-6-3 1,5 3-192,-5-3 0,6-2 168,-2 3 1,0 1-155,0-1 1,1 6 45,4-2 0,2-1 22,3 2 0,-1-6 114,5 6 0,1-7-5,5 2 1,1 1 101,3-1 0,-1 1-94,6-1 1,-5-2 151,5 6 1,0-4-151,5 5 1,0-1-148,0 5 0,4 2 113,1 3 1,4-2-14,-4 7 0,5 0 3,0 4 1,4 7-2,4 3 1,0-2 70,5 2 0,-6-1-71,2 0 0,1 3 23,-1-7 1,0 5-9,-5-5 1,0 0 69,0-4 0,0-2-36,0-4 1,-2 3 43,-3-7-18,4 0 9,-5-5-231,6-6 1,0-4 107,0-8 0,1-4 14,4-6 1,-2-2 23,7-3 1,-6 1-97,6-5 1,-7 4 78,2-5 1,-4 7 3,-1-2 1,0 3-8,0 2 1,-5-5 9,1 0 1,-7 0 6,1 5 1,-7-2-20,-2-3 0,-2 2-70,2-7 0,2 2 71,-7-2 0,7-3-15,-2 3 0,-2-1 88,2 1 0,-4-1 5,4 6 1,0-4-22,5 4 0,-1 0 50,1 4-5,0 1-1,0 2 164,0 2 0,-2 4-111,-3 6 1,1 1-51,-5 4 1,4 3-125,-5 6 0,-1 5 54,-8 0 0,3 2-25,-4-2 0,4-4-15,2 4 0,1-4-9,3-6 0,-1 4 19,6-4 1,-5-2-10,6-3 1,-1 3 10,4-3 0,1 1 13,0-5 0,0 5 13,-1 0 0,1 6-49,0-2 1,-5-1-1,0 1 1,-1 1 3,1 4 0,3-4-8,-3-1 0,-2-6 3,2 2 0,0-5-9,5-5 0,0-4-97,0-10 1,0 3 100,-1-3 0,1 3-148,0 2 0,-2 0 120,-3 0 1,3 4-1,-3 1 0,4 1 81,0-2 1,6-2-2,-1 2 1,3-2-50,-3-3 1,4-4 14,6 0 0,0-6-29,0 1 1,0 2 34,0-1 1,0-1 29,0-4 1,-7-1 0,0 1 0</inkml:trace>
  <inkml:trace contextRef="#ctx0" brushRef="#br0" timeOffset="221">12654 16079 16383,'-14'-7'-3307,"0"1"336,0-3 989,-1 2 1269,1 7 1543,6 0-144,2 0-381,6 0 1,0-1-82,0-4 1,2 2 959,2-7 1,6 1-57,9-5 0,3 4-149,6 1 0,7 1-297,3-2 1,9-1-572,5 7 1,10-1-106,4 5 1,7-5 7,-33 3 0,1-1 0,-1-1 0,0-1-76,5 2 1,0 1 0,2-1 0,1 1-265,2 2 0,0 0 1,-1 0-1,1 0-29,2 0 1,0 0 0,-2 1 0,0 0 141,-3 1 1,1 1-1,1 0 1,0 2 32,-2 1 1,0 2-1,2 1 1,-1 1 7,-1-1 0,1 1 0,0-1 0,0 1 49,-3-3 1,0 0 0,-2 0 0,-1 0-64,-1 1 0,-1-2 0,39 2 62,-39-5 0,0-1 0,36 0 108,-9-2 1,-11 0 15,-8 0 0,-17-5 413,-7 0 1219,-7-6 1,-23 5-1476,-13-4 0,-19 4-84,-14 6 0,-6 5 231,-9-1 1,1 6-110,-10-5 1,0 4-121,36-7 0,0 1 0,-39 6-51,32-6 0,-1-1 0,2 1 0,0-1-109,-6-2 0,0 0 0,4-1 0,0 0-122,0-1 0,1-1 1,1 2-1,0-1 428,-3-2 1,-1-1-1,4 1 1,0 0-258,-4-1 1,1 0-1,6 1 1,2 1-71,0 0 1,1 1 0,-28 0 134,7-3 1,9 4-98,4 1 0,17 0 40,7 0 0,13 1 28,6 4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7:00:20.251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23588 8331 8563,'36'57'0,"-1"0"0</inkml:trace>
  <inkml:trace contextRef="#ctx0" brushRef="#br0" timeOffset="1">13578 3995 23569,'35'-14'-567,"3"-1"1,9 1 577,6 0 1,5 4-104,8 1 1,7 6-475,-31 0 0,1 1 1,8 0-1,1 1 506,2-1 0,1-1 1,7 0-1,1-2 43,-2-1 0,1-2 0,10 1 0,1 0 4,-2 0 0,1 0 0,5 0 0,0-1-248,-1 2 1,0-2-1,-1-1 1,0-1 255,1 1 0,0-1 0,-1 1 0,0-1-212,1 3 1,0 0 0,1 0-1,0 0 234,-1 0 0,0 0 0,-2 2 0,-1 0 40,-2 0 1,0 1 0,7 1 0,0 1-19,-2-3 1,0 1 0,4 2 0,0 0-22,-7 0 0,1 0 0,6 0 0,1 0-20,-3 0 1,0 0-1,-23 1 1,1 1-1,-1-1 19,26-1 0,-1-1 0,-26 1 0,-1 0 1,1 0-17,1 1 0,1-1 1,-1 0-1,0-1 1,-1 0-1,0 0 11,22 1 0,0-1 0,-2-2 0,0 1-238,0 1 1,-1 1-1,-7-1 1,-1 1 238,-2 2 1,-3 0-1,-7-2 1,-1-1 88,-4 1 0,-2 0 0,-5-1 1,-1 1-58,31 2 1,-14 0 510,-15 0 0,-7 0-535,-11 0 1,-10-2 632,-9-2 0,-5 0-1479,-5-5 1,-9 0 1186,-10-6 1,-3 1-648,-1 0 0,-7 0 354,-3-1 0,-4 1-223,-6 0 0,-7 1 64,-7 4 1,-13-2-97,35 8 0,-1 1 0,-1-1 0,-1 1 229,-4 2 0,-1 0 0,-2 0 0,-1 0 73,-3 0 0,-1 0 1,-5 1-1,0 0 65,-4 1 0,0 1 0,-4-2 1,0-1-53,-5 3 1,-1-1-1,21-1 1,-2 0-1,0 0-350,-3 1 0,0 0 0,-1-1 0,-1 0 1,-1-1-1,0 0 276,0 2 0,-1 0 0,0-1 0,1 0 1,0 0-1,0 0-30,-2 1 0,0 0 1,0-1-1,2 0 1,2-1-1,-2 1 15,0 0 1,-1 1 0,1-1 0,-2 1 0,0-2 0,1 2-40,3-1 0,1 1 1,-1-1-1,0 0 1,0 0-1,0 1 73,0 0 1,1 2-1,0-1 1,-21-1 0,2 1-302,23 0 0,0 0 0,0 0 0,-22 2 1,1 0 270,3 1 1,2 2 0,-1-1-1,1 0-139,3 0 1,1 0 0,4 0 0,0 1 115,-3-1 0,2 0 0,2 0 1,2 0-16,-3 0 1,0 0-1,5 0 1,1 0 1,-4 0 1,1 1 0,4-1 0,0 0-12,-2 0 1,0 0 0,1 0 0,1 0 4,5 0 0,1 0 0,1 0 0,1-1 404,6-1 1,1 0-1,-31 6-426,10-7 0,10 6 1351,8-5-1289,13-1 603,10-4 0,32 0-711,17 0 0,23-1 41,19-4 0,-29 4 0,1-1 11,7-3 1,0 0 0,0 4 0,1-1 33,3 0 1,1-1-1,1 2 1,0 1-61,5 0 1,1 0 0,3 0 0,2 0-274,5 0 1,2 0 0,-20 0 0,0 1 0,1-1 289,3 2 1,0 0-1,2-1 1,2 0 0,2-1-1,1 1-2,2 0 0,1 1 0,1 0 0,2-2 0,1 1 0,1-1-352,5 0 1,1 0 0,1 0 0,-1 0 0,0 0 0,1 0 370,-17 0 0,0 1 1,0-1-1,0-1 1,-2 0-1,-1 0 1,1-1-1,0 0 2,2 0 0,0-1 0,0 1 0,-1-1 0,18-1 0,-1 0 0,1 0 8,-20 0 1,0 1 0,1-1-1,-1 0 1,20 0 0,0 0-1,-1 0 16,-4 1 0,-1 0 1,0-1-1,0 0 1,0 0-1,0 0-209,-2 0 1,-1 1-1,0 0 1,-4 1-1,-1 0 1,0 0 210,-3 0 1,1 0 0,-2 1-1,-2 0 1,0 1 0,-1 0-47,-3 0 1,-1 0 0,0 0 0,-1 0-1,0 0 1,0 0 46,25 0 1,-1 0 0,0 0 0,0 1-10,1 1 0,-1 1 0,-4 0 0,0 0-21,-2 2 0,-2 0 0,-4 1 0,-2 0-17,-4-1 1,-2 0-1,-1 1 1,-2 0 129,-2 2 1,-1-1 0,-6-2-1,-1-1-175,31 6 0,-11-7 965,-8 2 1,-15 1-1046,-13-1 1901,-7-1-1862,-14-4 0,-21 0 884,-15 0 0,-20 0-779,-13 0 1,-17 0 6,32 0 1,-2 0 0,-7 1-1,-1 0-116,-3 1 0,0 1 1,-5-3-1,0 1 114,-4 2 0,-2-1 1,-6-1-1,-3 0-327,23-1 1,-1 0-1,0 0 1,-2-1-1,1 1 1,-1-1 338,1 0 1,-1-1-1,1 0 1,-1 1-1,0 1 1,0-2 21,-1-1 0,0 0 1,0 0-1,-3 0 0,0 0 1,-1-1-49,1 0 1,0-1-1,0 0 1,-4 0-1,0 1 1,0 0 5,-1 1 1,0 0 0,0 0 0,-1-1 0,0-1 0,0 1 8,3 1 1,0 0 0,-1 0 0,-3-1 0,-1 0 0,1 1 7,2-1 1,0 1 0,0 0 0,-1-1 0,0 0 0,0 0 29,2 0 0,1 1 0,0 0 0,2 0 0,1 1 0,0-1-50,3 0 1,0 0 0,0 0 0,3 1 0,0 1-1,1-1-273,-23-3 1,1 0-1,1 4 1,-1-1 293,2 0 0,1 0 0,2-2 0,2 1-193,6 1 1,2-1-1,1 1 1,1 0 178,8 1 1,2 2-1,4-1 1,2 0 264,-36 0 1,9 0-303,5 0 1,4 0-17,6 0 1,7 1 19,2 4 1,7-3 858,8 2 0,2-2-782,12-2 1457,6 0-1540,7 0 1,26 0-15,13 0 141,19 0 83,26 0 0,-34-1 1,2 0-152,7-1 1,3 0-1,4 0 1,2 0-319,6-2 0,1-1 0,2 3 0,0 1 339,2-2 0,1 1 0,5 1 1,2 1-30,-27 0 1,2 0-1,0 0 1,3-2-1,1 1 1,1-1 14,-1 0 0,-1 1 0,2-1 1,0 0-1,1 1 0,1-1-311,3 2 1,0 0-1,1 0 1,1 0 0,-1 0-1,2 0 302,3 0 1,1 0-1,0 0 1,0 0 0,1 0-1,0 0-294,2 0 1,0 0-1,0 0 1,-2 0-1,-1 0 1,1 0 271,-1 0 0,-1 0 1,1 0-1,-2 0 1,-1 0-1,0 0 0,-1 0 1,-2 0 0,1 0 0,1 0 0,1 0 0,-2 0-110,-2 0 0,-2 0 0,1 0 0,-3 0 0,1 0 1,-2 0 167,-3 0 0,-2 0 0,1 0 0,23 0 0,-1 0-16,-7 0 1,-2 0-1,0 0 1,-2 0 58,-8 0 1,-2 0 0,-1 0 0,-2 0 154,-2 0 1,-1 0-1,-7 0 1,-2 0-142,38 0 0,-9 0-15,-5 0 1,-10 5 819,-10 0 0,-8 0-925,-1-5 1,-11 0 911,2 0 0,-10-5-1104,0 0 1,-10-1 935,-4 1-1034,3 3 0,-13-9-91,0 7 1,-19-1 160,-9 5 1,-17 0 194,-7 0 0,-17 0 32,-7 0 0,40 0 0,0 1-271,-6 2 0,-1-1 0,4 0 0,0-1 286,-8 4 0,-1 0 0,4-3 0,0-1 154,-2 1 1,-2 1 0,0-2 0,-1-1-42,0 0 1,-1 0 0,-4 0 0,-1 0 253,-1 1 1,-1-2 0,-3-1 0,-1 0-672,0-1 0,-1 1 0,-1-3 0,0 0 289,0 3 1,-1 0-1,3-3 1,-1 0-347,-4 3 0,0-1 0,2-1 0,-1-1 349,-1 2 1,0 1 0,4-1 0,0 0 24,-3 0 1,2 1 0,9 1 0,1 1-210,-4-3 1,1 1 0,5 0 0,0 1 194,1-2 1,1 1 0,1 1 0,0 0-26,3-1 0,1 0 1,-1 1-1,0 0 12,0 1 0,0 0 0,1 1 0,-1 0-28,0 1 1,0 0 0,-2 2 0,-1 0-29,-2 3 1,1 0 0,-2 1 0,-1-1 29,1 0 1,-1 0 0,0-2 0,0-1 3,0 1 0,0 0 1,1-1-1,0 0 15,1 0 1,1 1 0,1 1-1,0-1 7,3-2 0,1-1 0,4 1 1,1-1 63,1-2 1,1 0 0,-29 0 206,0 0 1,11 0-112,3 0 1,11-2 596,8-3 1,13 2-816,1-6 0,7 1 581,2-2-1246,8-2 250,0 4-326,7 0 1,2 2 332,3 6 1,10 0 387,14 0 0,7 0 23,12 0 1,8 0 170,11 0 1,10 0-291,-35 0 0,1 0 1,6 0-1,2 1 328,5 2 1,2-1 0,1-1 0,2 0 139,3 1 0,0 0 0,-1 0 0,0-1 88,3 2 0,1-1 0,-1-1 0,1 0-576,5 1 0,2 1 1,1-2-1,-1-1 198,-1 0 1,1 0 0,2 0-1,1 0-19,-1 0 0,0 0 0,-2 0 0,0 0 47,0 0 1,-1 0 0,-1 1 0,-2 0-27,-1 1 0,0 0 1,0-1-1,1 0 16,-4 1 1,1 1-1,-1-2 1,0-1-205,-1 1 1,-2-2 0,-2-1 0,0 0 226,-2 0 0,0-1 0,-3-2 1,-1 0 14,0 3 1,-1 0-1,-3-4 1,1 1-13,0 0 1,0 0-1,-5 1 1,-1 0-107,-3-1 0,-1 1 1,1 0-1,-2 0 97,35-6 0,-11-1 522,-8 7 0,-16-6-552,-3 5 1,-7-1 715,-2 1 1,-7 4-780,-3-4 1,-8 3 970,-2 2-1053,-6 0-210,4 7 1,-17-1-188,-9 3 1,-23 3 536,-25-8 1,24 2 0,-2-1 0,-6-1 0,1 0-1</inkml:trace>
  <inkml:trace contextRef="#ctx0" brushRef="#br0" timeOffset="2">3185 5615 20862,'-8'0'-865,"2"0"921,6 0 0,0-1-895,0-4 0,6 2 1511,4-6 0,2 4 50,3-5 0,5 2-353,4-1 0,3 1-218,1 3 0,2 4 2,3-4 1,-1 3-210,6 2 0,1 0 17,9 0 1,-2 0 422,6 0 0,0-1-703,5-4 1,4 2-291,1-7 1,0 1 295,-6-5 1,-11 4 180,-7 1 0,-4 1-215,-5-2 347,-4 4 0,-11 6 0,0 0 1</inkml:trace>
  <inkml:trace contextRef="#ctx0" brushRef="#br0" timeOffset="3">4692 5715 21268,'-14'-6'-4879,"6"-2"2608,-4-6 1799,10-1 1,4 7 957,12 4 0,2 2-278,7 2 1,6 0-154,4 0 0,2 0 97,-2 0 0,5 0-286,9 0 0,4 0 356,6 0 1,4-5 87,1 1 1,10-7 176,-1 1 0,-30 4 0,1-1-631,0 1 1,1-2 0,-1-1 0,1-1 213,2 1 1,0-1 0,-2 1 0,0-1-15,-3 3 1,0 0 0,1 2 0,-1 1-145,31-6 0,-3 7 152,-11-2 1,-5-1-61,0 1 0,-13-1 83,-1 1-132,-6 4 1,-12-7 568,-5 3-399,-1 3 160,-13-4-377,-1 6 1,-14 0-1,-8 0 1</inkml:trace>
  <inkml:trace contextRef="#ctx0" brushRef="#br0" timeOffset="4">7465 4720 20192,'0'-21'-2463,"0"6"0,1-1 2059,4 6 0,3 7 1230,6-2 0,7 4-814,2 1 0,6 0 16,4 0 0,3 0 29,7 0 1,0 0 31,-1 0 0,6-5-24,-1 0 0,1-6 433,-6 2 0,4 1-167,-3-2 0,6 7-544,-11-2 1,-1 2 243,-8-1 0,-7 2-386,-3-3 431,-3 4-277,-8 1 0,-8 6 0,-8 2 0</inkml:trace>
  <inkml:trace contextRef="#ctx0" brushRef="#br0" timeOffset="5">7934 4691 16950,'0'-14'-3126,"0"6"2633,0 2-317,0 6 1070,-6 0 1,4 6-226,-3 4 1,4 2-164,1 3 1,0 4-2,0 0 0,1 6-214,4-1 0,-3 2 290,2 3 1,-2 1 18,-2 3 1,0-3 40,0 3 1,-5 3-245,0 2 0,-6 3 188,2 2 1,-2 0 154,1-1 1,-1 3-44,7 2 0,-6-3 41,5 4 0,1-4-198,4-1 1,6-7-83,3-3 1,9-9-173,1-5 1,0-10 303,-5-4 0,0-4 48,0-1 0,-6-11-8,-3-3 0,-5-8-148,-5 3 0,-3-6 19,-6 1 0,0-9 0,0-3 0</inkml:trace>
  <inkml:trace contextRef="#ctx0" brushRef="#br0" timeOffset="6">7479 4777 19759,'-10'-7'-2535,"1"-2"1,1 1 1768,-1-1 1,1 1 383,3-2-158,3-2 1,-2 8 492,8-5 0,1 6 634,9-2 0,4 3-264,10 2 1,2-1-363,3-4 1,1 4 474,8-4 0,-2 2 49,7-2 0,-3 3-11,-1-2 0,4-4 215,1-2 0,5-2-89,0-3 0,-1 6-714,-5-1 0,1 2 194,-11-1 1,-3 1-39,-6 3-187,-6 4 0,-14-4 40,-3 10 1,-16-2 209,-8 6 1,-6-1-43,-4 2 0,1 1-64,-1-6 1,6 4 18,-1-4 0,6 1 4,-1-1 0,4-4 0,0 6 0</inkml:trace>
  <inkml:trace contextRef="#ctx0" brushRef="#br0" timeOffset="7">8005 4635 19723,'-8'-7'-834,"-5"6"0,10-7-3835,-6 3 4281,6 3 0,-4 4 457,7 12 1,2 7-399,3 7 1,1 2 23,3 3 0,3 4 129,-8 5 1,6 6-324,-5-1 1,-1 2 230,-4-2 0,0-1 490,0 6 0,0-7-399,0-3 0,-6-1 63,-4-7 1,3 3 280,-3-3 1,5-3 31,-4-7 1,6 3-84,-2-4 1,3 4-55,2 2 1,-6-7-1,-2-2 1</inkml:trace>
  <inkml:trace contextRef="#ctx0" brushRef="#br0" timeOffset="8">8389 5217 7941,'0'-14'-360,"-5"0"-46,0 0 1,1 0 1196,4-1-435,0 1 0,0 0-297,0 0 0,0 4 249,0 1-1028,0 6 567,0-10 1,-2 10-352,-3-7 0,4 6 109,-4-6 395,-3 1 0,0-6 0,-6 1 0</inkml:trace>
  <inkml:trace contextRef="#ctx0" brushRef="#br0" timeOffset="9">8147 4649 7941,'-8'0'153,"2"0"246,6 0-52,0 0 1,0 6-223,0 4 1,-2 2 40,-2 2 0,2 7-6,-3 3 0,4 9-39,1 5 0,0 9 39,0 5 0,-5 8-113,0 2 1,1 6-71,4-2 1,-5-1-63,0 1 1,-4-6 55,4 2 0,-6-8-51,1-2 0,2-8-16,-1-1 0,6-9-101,-2-10-382,3-3 379,2-14 0,5-13 18,0-13 1,6-12 63,-2-7 1,4-8-223,1-2 0,-4 0 35,-1 0 0,-6 2 158,2-6 0,2 5 64,-3-5 1,1 0 133,-5-5 1,0 5-42,0-1 1,-2 6 155,-2-5 1,2 6 125,-3-1 0,2 9 54,-2 5 0,4 4-154,-4 6 0,-1 7 79,1 6 82,0 7 1,5-2-125,0 10 0,0 9-212,0 10 1,0 9-26,0 5 0,-4 5 74,-1 4 1,0 4-7,5 6 0,-5 3 26,1-4 1,-6 8-177,5-12 0,-6 6 134,2-6 0,-2-4-76,1-6 0,2-7 23,4-11-192,2-4 106,-4-12 0,6-9-206,0-14 0,6-11-99,4-12 1,1-3 103,-2-2 0,4-1 77,-4-4 1,-2 4 57,-3-3 1,-2 2 107,-2 3 0,5-6-4,-1 1 0,1-3 179,-5 7 1,0-1 285,0 10 1,0 3-248,0 7 0,-1 4 222,-4 5 0,2 8-111,-7 2 1,5 5-17,-4 5 1,6 9-116,-2 9 1,-1 11-103,1 4 1,-4 4 10,4 6 1,-2 2 43,3 7 0,2 3-108,-3-3 1,-1 3 91,1-8 1,-4 2-280,4-2 1,0-10-82,5-8-1246,0-4 685,0-8-398,0-8 1241,0-20 0,0-10 0,0-13 0</inkml:trace>
  <inkml:trace contextRef="#ctx0" brushRef="#br0" timeOffset="10">7451 4592 8025,'-15'0'468,"7"0"187,2 0 0,8 0-447,2 0 1,6 0-325,9 0 1,3 1 94,6 4 0,7-3 89,3 3 0,3-4-165,2-1 1,6 0 108,3 0 1,3 0-84,2 0 1,2 0-211,2 0 1,-7 0 285,3 0 1,-4-1-149,4-4 0,-6 2 95,-4-7 1,-4 1-95,-5-6 0,-5 1-1,-9 0-106,3 0 1,-16 1 15,3 4 1,-11 2 119,-3 7 1,-8 0-48,-11 0 0,2 7 8,-7 2 0,0 9-47,-4 1 0,-5 1 199,0-1 0,-1 3 0,6 7 0</inkml:trace>
  <inkml:trace contextRef="#ctx0" brushRef="#br0" timeOffset="11">7650 4706 8025,'-27'14'0,"3"0"0,-1 0-722,6 0 361,0 1 289,5-7 667,6-2 1,3-6-198,10 0 1,7-2-141,7-2 1,8-3-96,2-2 0,5-2-108,9 6 1,0-4 111,-1 4 0,7 0-88,3 5 0,4-2-4,1-2 0,4-3-168,1-2 0,-1-5 52,-4 0 0,-6 1-142,-4-1 0,-9-1 128,-5 6 0,-3 3 81,-1 1-119,-7 3 87,-2 2-67,-12 0 0,-3 2 13,-10 3 1,-4-4-110,-10 4 1,-3 1-202,-7-1 0,1 5 97,-1-6 0,-5 7-16,-4-1 1,-10 2 80,-4 3 1,-1 4 218,0 0 1,0 0-136,5-5 1,-2-5 186,7 1 0,0-7 114,15 2 0,0-5 202,13-5 0,0-5 144,10-9 1,2 2-221,7-7 1,9 7 142,6-2 1,11 3-119,-2 2 0,6 0-71,-1 0 0,3 6-20,7 3 1,-1 3-283,1 2 1,0 0-64,-1 0 0,4 0-89,-3 0 0,1-1-977,-11-4 0,4 3 1174,-9-2 0,4 2 0,-10 2 0</inkml:trace>
  <inkml:trace contextRef="#ctx0" brushRef="#br0" timeOffset="12">9285 5018 8030,'-41'10'0,"3"-1"1230,16-5-853,9 2 0,16-6 183,7 0 1,7 0-167,16 0 1,5 1-310,9 4 1,-1-3-148,6 2 0,-6-2-400,2-2 1,-4 0-79,-2 0 0,-5 0 175,-4 0 365,-3 0 0,-8 6 0,-1 2 0</inkml:trace>
  <inkml:trace contextRef="#ctx0" brushRef="#br0" timeOffset="13">9398 5360 8095,'-34'7'3720,"18"0"-3648,6-7 0,15-2-673,14-3 0,3-7 893,7-7 1,4 0-102,0 5 1,8-5-441,2 0 0,1 0-429,8 5 0,2-1 372,7 1 1,4 0-1,6 0 1</inkml:trace>
  <inkml:trace contextRef="#ctx0" brushRef="#br0" timeOffset="14">10635 5075 7994,'-22'-9'842,"3"-1"0,5-4-319,5-5 1,2-1-150,7 1 0,0 1 59,0-5 0,-5 5-79,1-1 0,-6-1-176,6 1 0,-12 1 62,2 9 1,-5-2-15,0 6 0,1 0-1173,-5 5 1,5 2 554,-1 3 0,5 3-174,4 6 0,-1 0 252,7 0 1,-1 5-67,5 0 1,2 10 213,2-6 1,4 12 231,6-7 1,2 4-96,3-4 1,3 1 190,7-1 0,-1-6 358,1-3 1,-1 0-205,0-4 0,-5 7 282,-4-8 0,-4 0-185,0 0 1,-8-3-95,-2 8 0,-5 2-53,-5-2 1,-7 0-706,-7-5 0,-6-1 58,1-4 1,2 2-176,-2-6 0,7-2 556,-2-8 0,-3-3 0,-1-6 0</inkml:trace>
  <inkml:trace contextRef="#ctx0" brushRef="#br0" timeOffset="15">10891 5033 7928,'10'0'3080,"-1"0"-2628,1 0 1,-1 0 131,1 0-381,-7-7 1,8-1-266,-6-6 1,4 0-762,-4 0 262,0 0 534,-5-1 0,-2 3-922,-3 2 523,-3 4 1,-6 6 418,0 0 0,0 0-174,-1 0 1,1 8 583,0 6 1,0 2 7,0 7 0,1 1 197,3 5 1,-1-1-223,7 0 0,-1 1-128,5-1 0,2-1-184,2-3 1,4-2 172,6-3 1,7-8-606,3 3 1,-2-9-65,1 0 1,3-4-290,7-1 1,-2-8 157,7-6 1,-1-8-342,1-11 0,1 1 217,-6-6 0,-4 2 278,-6-2 1,-5-1 398,1 5 0,-10 3 0,-4 7 0,1-1 104,-1 6 1,0-5-172,-5 5 0,0 0 973,0 5 1,0 5 607,0-1-631,0 1 0,0-1 193,0 1-746,0 6 0,5-1-268,-1 14 0,1 1 113,-5 13 1,0 6-61,0 8 0,0 4 9,0 6 0,-6-3-120,-4 8 0,2-6 53,-1 5 1,1-6 28,-2 1 1,-1-2-132,7-3 1,-1-6 90,5-2 1,1-6-687,4-4 1,3-4 345,6-5 1,5-8-301,0-2 0,7-11 235,-3-8 1,4-7-747,2-7 0,-3-7 399,-2-3 0,-3 2 706,-7-2 0,-6 6 0,-2-3 0</inkml:trace>
  <inkml:trace contextRef="#ctx0" brushRef="#br0" timeOffset="16">11190 4947 7928,'-14'0'2936,"-1"0"-1309,7 7-716,-4-6 0,12 6-365,0-7 1,9 4-78,15 1 0,6 0-378,13-5 0,6-2-251,3-3 1,3-1 159,2-3 0,-7-10 0,-1 3 0</inkml:trace>
  <inkml:trace contextRef="#ctx0" brushRef="#br0" timeOffset="17">12384 4620 7993,'-43'0'0,"7"2"0,3 3 0,9 4 888,5 10 1,-1 3-318,1 7 1,1 1 42,9 3 1,3 3-272,6 7 1,0 6-373,0 3 0,1 5-77,4 4 1,4-2-306,10 2 0,-1-4-913,5-5 1,9-3-746,11-6 2069,6-13 0,14-3 0,2-13 0</inkml:trace>
  <inkml:trace contextRef="#ctx0" brushRef="#br0" timeOffset="18">13010 5175 7901,'-29'-14'854,"6"-2"-465,-1-3 0,6 1-267,0-5 1,3 5 93,6-1 1,-4 5 544,4 5-272,-4 2-379,-1 7 1,4 4 7,1 5 0,6 2-168,-2 13 0,-1 4-114,1 5 0,0 1 101,5-6 1,0 0-75,0 1 1,0-1 57,0 1 1,2-7-4,3-3 0,-2-8 12,6-2 0,5-7-98,5-2 0,7-8-60,-3-11 1,9-9-290,1-10 1,0-3-174,-4-2 1,-1-6 263,1-3 0,-1-3 113,0-2 0,-5-5 72,-5 1 0,-3-7 234,-6 1 1,2 10-68,-6 5 0,0 14 714,-5 10-152,-7 6 0,0 14 646,-8 3 1,1 16-307,0 8 1,-2 6-334,-3 4 1,8 4-330,-3 0 0,4 11 11,1-1 1,1 9-212,3 0 0,4 4 65,-4 1 1,3 4 134,2 1 0,0-1-227,0-4 0,0-6-129,0-4 0,7-9-528,2-5 1,10-11 339,5-7 1,-1-8-344,6-7 0,-4-3 277,8-6 1,2-7-112,-2-12 0,0-7 225,-4-3 1,-1-5 319,1-4 1,2-4-128,-2-6 1,2 5 62,-7 0 1,-3 2 216,-2-2 1,-4-4-163,0 4 0,-8-2 433,-2 2 1,-3 8-174,-2 6 0,-2 11 1066,-3-1-833,-2 9 0,-8 5-23,1 9 1,0 5-140,0 5 0,0 9-96,-1 10 0,1 9 123,0 5 0,0 4-95,-1 6 0,6 4-224,-1 9 1,3-1-113,-3 7 1,-1-2 230,6 1 1,-4 3-130,4-2 0,-1 2-187,1 2 1,3-11-87,-2-3 0,2-11-415,2-3 0,5-9 9,0-10 1,6-8 242,-2-7 1,-1-7 425,2-2 0,-1-6 0</inkml:trace>
  <inkml:trace contextRef="#ctx0" brushRef="#br0" timeOffset="19">13223 5033 7901,'0'-8'2061,"8"0"-1032,6 3 0,0 3 453,5-2 1,3 1-728,2-2 0,-2 3-22,2-2 0,0 2-1389,4 2 1,0 2 480,1 2 1,-1-2 174,1 3 0,5-4 0,3-1 0</inkml:trace>
  <inkml:trace contextRef="#ctx0" brushRef="#br0" timeOffset="20">14062 4763 8173,'-22'-15'0,"-2"6"1569,10-1-748,-4 1 29,17 1 0,-4-3-314,10 6 0,9 0-496,10 5 0,9-4-421,5-1 0,3 0-485,2 5 1,-1 0 407,1 0 1,-7 0-707,-3 0 1164,-3 0 0,-1 0 0,-1 0 0</inkml:trace>
  <inkml:trace contextRef="#ctx0" brushRef="#br0" timeOffset="21">14161 4748 8068,'-19'0'508,"0"0"0,0 0-46,5 0 1,0 2 252,0 3 1,4 4-284,1 10 1,-1 0-56,-4 9 0,1-1-227,4 11 0,1 2 46,3 7 0,4 4-283,-4 5 0,-1 0 140,1-4 0,0 2-211,5-7 0,5-1-70,0-8 1,6-8-86,-2-7 1,5-5-25,5 1 1,-3-10-139,3-4 0,3-3-437,2-2 1,9-4 395,5-5 0,-2-1 516,2-9 0,0-3 0,5 0 0</inkml:trace>
  <inkml:trace contextRef="#ctx0" brushRef="#br0" timeOffset="22">14744 4549 8068,'-30'8'1188,"3"0"251,13-3 1,2 3-337,2 6 1,-1 0-517,6 0 1,0 5-759,5 0 1,0 7 195,0-3 1,8-2-26,7-2 0,11-3 0,11-2 0</inkml:trace>
  <inkml:trace contextRef="#ctx0" brushRef="#br0" timeOffset="23">15114 5018 8162,'-14'-8'364,"6"1"725,3 2-257,-3 3-267,7-4 0,-4 1-99,10 0 558,2-6-604,14 10 0,3-10 522,9 6-605,-3 0 1,11 1-125,-3-1 0,-2 0-42,2 5 0,-5 0-759,5 0 0,-6 0 441,1 0 0,2 0-1351,-2 0 1,-5 0 214,-4 0 0,-11 0 1283,1 0 0,-3 0 0,3 0 0</inkml:trace>
  <inkml:trace contextRef="#ctx0" brushRef="#br0" timeOffset="24">15341 5004 9163,'-8'6'540,"4"4"1,-3 4 353,3 5 1,-1 3-333,5 7 1,0 4-138,0 0 0,0 7-280,0-3 0,5 3-209,-1-2 1,1 1-605,-5-5 1,2-1 505,2-5 0,0-6-510,5-3 1,2-9 83,8-6 588,-3-2 0,11-8 0,-5-2 0</inkml:trace>
  <inkml:trace contextRef="#ctx0" brushRef="#br0" timeOffset="25">15654 5118 8068,'-8'14'538,"-4"0"67,2 1 0,2 5 536,-1 4 0,6 4-475,-2 5 1,-1 2-478,1 3 1,0 2 43,5-7 0,0 0-1297,0-5 1,2-1 608,2-3 1,4-8-1068,7-7 1522,-1-6 0,0-3 0,0-8 0</inkml:trace>
  <inkml:trace contextRef="#ctx0" brushRef="#br0" timeOffset="26">15754 4862 8039,'-29'8'1964,"7"-2"-1522,3-6 0,8 5 625,2 0 1,4 1-457,-5-1 0,7-2-567,-1 6 1,4-4-186,4 5 1,4-2-204,6 1 0,5 2-1493,0-6 0,5 6 1837,-5-2 0,0 4 0,-5 1 0</inkml:trace>
  <inkml:trace contextRef="#ctx0" brushRef="#br0" timeOffset="27">15939 5203 8080,'-23'14'2035,"4"1"-1118,10-1 0,-2 2 348,6 3 0,-4 1-632,4 4 0,-1 3-43,1-4 1,3 3-532,-2-3 1,2 3 46,2-7 0,6-5-1117,4-5 0,2-6 673,3 2 0,4-10-1321,0-4 0,4-10 660,-4-5 1,5-3 186,-5-1 0,-5 0 373,-4-1 1,-3 2 208,3 4 0,-4 2 601,-6 7 1,5 4-244,0 1 959,-1 6-842,-4-4 1,0 9 493,0 3 1,5-2 285,0 6-535,6 1 0,-5 4-122,4 0 0,1 1-165,-6-1-401,6 0 134,-3 0-91,6-6 0,0-2 67,0-6 0,0-3-607,1-6 1,-1-1 126,0-9 0,0 4-103,1 0 0,-3 6 223,-2-1 467,2 7 1,-9-3 604,7 6 0,-7 1-403,2 4 1,1-2 109,-1 7 1,1-1-124,-1 6 1,-2-1 111,7 0 0,-1-5-90,5 1 1,0-2-245,1 1 0,-1 2 22,0-6 0,0 0-272,1-5 0,-1 0-259,0 0 1,0-2 243,0-3 0,-1 2-9,-3-6 0,2 1 38,-2-2 0,-4-2 150,-1 2 0,-4 2-19,-1-1 1,0 0-11,0-6 1,0 1 47,0 0 1,-4-2 155,-1-3 0,-5 3 310,6-3 1,-7 4-180,1 0 0,2 7 458,-1 4 0,4 2-309,-5 2 1,6 2 90,-6 2 0,6 6 37,-6 9 0,7 3 33,-2 6 0,4 2-366,1 4 1,0-4-242,0 3 1,4-3-634,1-2 1,6-1 461,-1-3 0,4-4-1260,5-5 1,1-8 1521,4-2 0,9-16 0,-3-5 0</inkml:trace>
  <inkml:trace contextRef="#ctx0" brushRef="#br0" timeOffset="28">16834 4791 7927,'-20'0'0,"4"6"722,-3 4 0,3 7 1012,2 2 0,1 5-1013,4-5 0,3 6-309,6-1 0,0-2-1046,0 1 0,1 0 477,4 0 0,4 3 157,10-7 0,-3-1 0,5-3 0</inkml:trace>
  <inkml:trace contextRef="#ctx0" brushRef="#br0" timeOffset="29">17161 4805 7904,'-30'-14'0,"10"0"1019,15 0-914,3 6 1,4 1 974,3 7 1,9 0-702,10 0 1,2 7-609,3 2 0,3 2-173,-4-1 0,4 7 161,-9-3 1,-2 4-115,-2-4 1,-5-5 80,-5 1 1,-2-6 484,-7 6 1,4-5 103,1 4 1,0-4 124,-5 4 0,0 1-141,0 4 1,0 7 299,0 2 1,0 6-199,0 4 0,-5 8-60,0 6 1,-4 6-157,4-6 1,-6 7 40,2-2 0,1 1-228,-2 0 1,2-6-56,-1-9 0,-2-3-72,6-7 0,-1-1 26,1-3 1,2-9-222,-7-5 46,1-7 0,-10-1 112,0-7 1,-5-11-46,5 2 0,-6-4 23,1 4 0,-1-6-1561,1-4 1749,-2 4 0,4-14 0,-7 4 0</inkml:trace>
  <inkml:trace contextRef="#ctx0" brushRef="#br0" timeOffset="30">17829 5388 8081,'-14'0'2931,"0"0"-1701,0 0 728,6 0-2284,2 0 1,7 0 203,4 0 0,3 0-1580,6 0 1,7 0 1701,2 0 0,4-6 0,2-2 0</inkml:trace>
  <inkml:trace contextRef="#ctx0" brushRef="#br0" timeOffset="31">18199 5033 8095,'-19'4'1344,"0"1"1,2 6-565,7-1 1,-1 4 150,7 5 1,-1-2-387,5 7 1,0 0-194,0 4 1,1-3-219,4 4 0,3-9-117,6 9 0,2-10-109,3 0 0,-2-5-352,7-5 0,0-2-238,4-7 1,-1-13 233,-3-6 1,3-6-120,-4-4 0,-1-1 120,2-3 1,-6 2 282,0-7 0,-3 4-96,-6-3 1,-1 5-124,-3-1 0,-4 4 93,4 6 290,-3 8 0,4 3 0,2 4 0</inkml:trace>
  <inkml:trace contextRef="#ctx0" brushRef="#br0" timeOffset="32">18796 5146 7904,'-6'-14'710,"3"-5"-533,-7 0 1,6 0 641,-6 5 1,1 0-197,-6 0 0,1 4-39,0 1 1,-5 5-243,0 0 1,0 2-132,5 2 0,0 5-190,-1 0 1,1 10 83,0 0 1,5 4-283,-1 0 0,7 1 211,-2 4 0,-1 3 128,1-4 1,0-1-184,5 2 1,0-5-150,0 5 1,0-7-109,0 2 1,7-3-33,2-2 1,4-6-23,1-3 1,7-4 103,2-1 1,-1-11-173,2-3 1,0-10 132,4 1 1,-1-3-192,-3 3 1,-4-3 244,-5 8 1,-3-6 214,-2 5 1,-4 5 480,-6 4 1107,0 7-322,0-3-901,-6 25 0,2-7 249,-5 17 1,6-9-154,-2 4 1,4-5-722,1 5 0,0-2 207,0 1 1,4-2 227,1-7 1,6-1 52,-1-4 1,2-2 94,2-7-325,1 0 0,5-7 0,2-1 0</inkml:trace>
  <inkml:trace contextRef="#ctx0" brushRef="#br0" timeOffset="33">19081 4578 7904,'-16'1'0,"-3"4"0,8 4 0,-3 10 0,4-1 0,1 6 0,2 1 957,7 8 0,-4 5 1290,-1 9 1,0-1-1632,5 6 1,0 0-351,0 5 1,0-5-1021,0 0 1,0-1 549,0 1 0,5-5-695,0-9 1,6-4 898,-2-11 0,10-2 0,3-7 0</inkml:trace>
  <inkml:trace contextRef="#ctx0" brushRef="#br0" timeOffset="34">19322 4976 7904,'-22'19'1245,"3"0"1,3 1-554,2-1 0,2 3 375,2 7 0,-2-1-464,2 1 0,4-1-504,1 0 0,3-1-116,2-3 0,2 1-148,3-6 1,3-6-410,6-8 1,2-4-766,3-1 0,1-12-221,4-7 0,1-7 739,-6-2 0,5-1 821,-5 1 0,-5 0 0,-5-1 0,-1 7-282,2 3 1,-4 3 756,-6 2-108,6 0 0,-4 4 509,3 1-589,3 6 1,0-2 560,6 10 1,-5 3-254,1 6 0,-6 0-140,6 0 0,-1 7-167,6 2 1,-6 3-191,1-3 1,-3 4 5,3-3 1,3-3-196,-4-3 1,4-2 68,1-1 0,5-3-205,0-2 0,5-6-756,-6-8 0,8-6 451,-3-9 0,3-3-330,-3-6 1,-2 1 308,-7 3 0,-1-3 440,-4 4 0,-2-4 128,-7-2 0,0 7 195,0 3 0,-7 3-345,-2 2-211,-4 0 2723,-1 0-1676,0 6 1,4 2-141,1 6 0,4 6-160,-4 3 0,5 9 12,0 1 1,-3 6-97,3-1 0,-1 2-54,5 3 0,0-1-279,0 1 1,1-1 103,4 1 1,3-6-351,6 1 1,5-7 202,0 2 0,7-9-1111,-3-5 1,4-4 122,1-1 1047,1-6 0,-1-2 0,1-6 0</inkml:trace>
  <inkml:trace contextRef="#ctx0" brushRef="#br0" timeOffset="35">20389 5047 7726,'-15'0'706,"6"-6"-530,0-4 0,5-3 499,0-1 0,2 0 213,2 0-494,0 0 1,-5-1-314,1 1 0,-3 5-178,2-1 1,-2 7 95,-8-2 1,1 7-204,0 7 1,1 1 79,4 9 0,3-2 109,6 2 0,0-3-548,0 3 1,1 1 196,4-1 0,6 0-130,3-5 1,8 1 128,-8-1 1,4 0 477,-4 0 1,-1 1 228,-4-1 1,4-2 926,-4-2-770,4 3 0,-4-7 34,1 3 184,-7-2 1,2-1-220,-10 3 0,-8 4-349,-6 1 0,-7 2 19,-3 3 0,5-3-710,-4 3 1,9-8-1186,0-2 1729,3-6 0,2-3 0,0-7 0</inkml:trace>
  <inkml:trace contextRef="#ctx0" brushRef="#br0" timeOffset="36">20360 4279 7784,'2'-12'596,"3"2"1,9 7 848,9 12 0,6 4-765,4 15 1,2 6-49,3 13 1,1 10-629,-6 9 0,-18-29 0,-1 2 104,-1 1 1,-2 1 0,-5 0 0,0 1-150,2 1 0,-2 0 1,-3-2-1,-1 0 64,1 1 0,-1 1 0,-6-2 0,-2 0-106,0 4 0,-2 0 0,-3-2 0,0-1 89,2-1 1,-1-1 0,-2-1-1,0-1-6,-7 34 0,-1-3 0,1 1 0,-2-3 0,4 1 0,4-1 0</inkml:trace>
  <inkml:trace contextRef="#ctx0" brushRef="#br0" timeOffset="37">24028 3014 8154,'-7'0'-317,"0"-2"-259,7-2 406,0 2-41,0-4 252,0 6-229,0 0 181,0-7 1,2 6-25,3-4 407,-4 3-242,5 2 1,-6 8-40,0 7 326,-6-1-203,5 19 1,-12-6 16,3 15 95,-9-2-118,4 15 0,-6-11-49,7 4-478,0-10 452,-1 3 0,6-11-695,0 3 324,5-3 189,-2-8 0,6-1 62,0-7 47,0-6-1703,0-2 1319,6-12 0,2-8 320,6-10 0,1-9 0,-1-4 0</inkml:trace>
  <inkml:trace contextRef="#ctx0" brushRef="#br0" timeOffset="38">24014 3028 8146,'0'-36'-164,"0"1"223,0 7 0,2 1 201,3 3-175,-4 4 17,12 5 1,-10 3-95,6 2 8,7 4-27,0 6 0,11 1-99,-3 4 267,-4 3 38,7 13-569,-5-6 271,6 12 1,-5-5 132,-4 7-208,-4-1 57,-7 1 0,-1-1 106,-7 1 249,0-1-239,-7 0 1,-7 2 409,-10 4-173,-9-4-61,3 4 0,-9-2 28,5-4 1,3 2-63,7-11-144,-3 0 193,12-11 15,-6-1-905,13-7 506,2 0 0,12-7-11,4-2-666,9-4 564,3-1 0,4 0-332,-2-1 343,9 1 1,-9 0 360,5 6-97,-3 2 0,-10 6 36,3 0-55,-3 0 18,-2 6 37,0 2 892,1 6-550,-8 0 0,0 5 964,-7 0-669,0 7-314,-7-11 1,-2 12 441,-10-3-360,3 3 84,-4 1-817,-1 1 313,5-7 0,-4 3 257,6-6-601,6 0 292,1-11-15,7 5-1643,0-12 731,0-1 994,13-8 0,3-12 0,12-2 0</inkml:trace>
  <inkml:trace contextRef="#ctx0" brushRef="#br0" timeOffset="39">24455 3241 8096,'0'10'0,"0"-1"0,0 1 861,0 4-346,0 7-259,0-6 0,0 12 456,0-3-264,0-4-59,0 7-582,0-11 194,0 11 1,5-7 197,-1 4-585,7-3 281,-3-7 1,7-6 179,-1-3-1178,0-4 776,0-1 0,0-3-902,1-7 633,-1 1 108,0-12 212,-6 1 61,5 4 0,-10-11 72,6 4 1,-1-3 228,2 3 1,-2 0-341,-4 5 779,-2 8-266,11-9-43,-12 11 1,7 0-91,-3 4 1,-4 4 406,4 4-284,3-2-26,-6 17 177,4-10-184,-6 12 1,1-7-34,4 0 1,-3 2-47,3 3 1,-4-2 129,-1 7-189,0 0 22,0-2 0,0 3-62,0-6-66,0 0 231,0 2-855,0-6 299,0 6 206,0-13-803,6-2 616,-4-6 0,11-8-10,-4-6 0,8-2 127,2-7 1,0-1-100,-4-5 466,-1 1-167,0-7 1,-1 5-184,-4-3 805,-3 3-463,1 8 0,-6-3 177,4 6-133,3 6 1,-6 0 112,4 12 79,-6-5-269,0 6 1,0 6 26,0 3 0,0 4 28,0 1 1,2 0-8,2 1 0,-2 4-63,3 0 1,-4 6-68,-1-1 0,0-2-168,0 1-1861,0 1 945,0 4 543,0-5 353,0-3 1,0-6 160,0 1 0,0-8 0,0 0 0,6-7 0,4 0 0,3-7 0,1-7 0,2-2 0,3-3 0,-4 4 0,0-6 0,-3 5 246,-2-3-39,2 4 0,3 0 230,-8 1-243,6-6 0,-7 4-3,4-3 401,3-3-332,-12 6 0,10-9 211,-6 6-183,0-7-127,-5 11 1,0-1-16,0 6-63,0 7 230,0-3-525,0 6 111,0 0 1,0 6-15,0 2 42,0 6 1,0 2 169,0 3-536,0-3 305,6 4 1,-3-1-201,7 0 4,-1 7 171,-1-4 0,3 1 146,-6 1 79,6-7-142,-10 10 0,6-9 708,-7 5-313,6-5-174,-4 2 292,4-12-54,-6 5-203,0-5 1,0 1 162,0 1 5,0-7-368,-6 10 281,4-12-266,-11 5-40,5-6 126,1 0 0,7-1-711,9-4 314,4-3 133,1-12-745,6 4 600,3-5 1,3 2-42,-2 0-109,3 0 190,-5-1 0,5 3-284,-3-7 92,3 6 480,-12-8 0,6 8 0,-7-5 0,0-1 0,1 2 0,-1-5 0,0 3 0,0-3 0,0-1 159,-6 6-43,5-5 0,-10 11-12,7-3 898,-7 3-638,9 8 1,-8-3 346,5 7 208,-6-1-489,10 5 0,-10 6-180,6 4 1,-5 4-151,0 5 70,-2 9 1,-4 9 474,-2 5-475,-4-5 0,-2 8-23,1-2 0,4-2-130,-4-3 0,5-6-33,0 1 0,2-5-185,2-4 1,6 1-1510,4-6 876,2 0 522,3-5 0,0-6-1705,4-3 2017,-3-3 0,11-15 0,-5-3 0</inkml:trace>
  <inkml:trace contextRef="#ctx0" brushRef="#br0" timeOffset="40">25493 3327 7964,'-13'-7'0,"4"-2"1903,-4 3-1183,12-1 1,-4 2-186,10 1 1,9-1-57,9 5 1,11 0-154,4 0-270,9 0 111,3 6 1,7-3-168,0 7 0,-6-1 0,-2 6 0</inkml:trace>
  <inkml:trace contextRef="#ctx0" brushRef="#br0" timeOffset="41">27341 3810 8187,'0'14'-11,"2"-1"-8,2-4 0,6 2-11,9-6 1,3 5 236,6-6 1,-2 1 342,2-5 0,-1-1-507,11-4 1,0-9 50,5-10-704,-1-9 297,1 3 1,-1-16 4,1 3 0,-5-4-219,0-1 1,-8 3 275,-2-7 1,-2 6 39,-12-2 0,2 4 194,-12 1 1,1 2-139,-5 3 0,0 1 926,0 8-391,0-2-238,0 21 903,-6-9-232,-2 17-410,-6-4-117,0 12 1,-1 10 172,1 13 0,-5 5-146,0 9 1,2 6-75,7 3 1,-2 7-30,2 7-1565,4 0 1511,-7 12 1,5-7-289,-6 0 0,5-5-1134,-1 1 652,1-7 443,-6 3 0,6-13-256,0-2 0,5-10-334,0-5 1,4-14 282,4-5 478,4-9 0,0 1 0,-2-6 0</inkml:trace>
  <inkml:trace contextRef="#ctx0" brushRef="#br0" timeOffset="42">27682 3597 8101,'-28'-51'171,"0"4"0,-1 14 375,1 4 1,7 10 161,7 0 1,0 8-265,4 2 1,5 6-128,5-2-261,7 10 180,13 3-627,2 12 372,13 2 1,2 7-112,5-1 0,6 5-302,-1 0 1,5 1-684,-5-6-191,1 0 860,-5 1 0,-1-7-1437,1-3 1145,-1-10 514,1-2 0,-8-7 224,-7 0 0,-6-7 0,-7-1 0,-1-6 447,-6 0 0,-3 0-273,-10 0 1,-3-1 500,-6 1 0,-5 0-211,0 0 1,-7 1 578,3 4 1,-3 1 205,3 3-648,2 3-272,1-4 0,4 12-174,-3 4 1,8 3-23,1 1 0,7 6-53,-1 4 1,2-2 20,2 2 1,0-5-260,0 4 1,0-4-45,0 5 1,6-7-279,4 2 1,2-8-678,3-1 603,5-7 284,2 3 1,11-7-514,1-4 1,5-9 206,-1-10 1,-2-3 197,2-1 1,-8 4 377,-1 1 0,-2 0 0,-8 0 0,-5-3 79,-5 7 19,-6 1 1033,4 3 0,-14 7-538,-2 4 0,-2 4 765,1 4-663,-2 4-341,4 7 1,-2-1-104,1 0 1,6 5-85,-2 0 1,3 5-131,2-5 0,0 4-71,0-4 0,5 0-344,0-5 1,6 1-1175,-2-1 810,4-6 398,1 4 1,2-10-1111,3 3 710,3-4 275,0-7 1,5-2 468,-3-6 0,-4-5 0,-1 0 0,3-6 0,-6 9 0,9-11 0,-6 3 0,0-7 0,-4-3 0,-1-5-271,0 1 1,-4 3 231,-1 2 0,-6 5 833,2 4 1,-4 8-56,-1 7 0,-1 6 135,-4-2 1,-1 5-399,-4 5 0,-1 4-106,7 10 0,-6 3-178,5 7 0,1 1-1,4 3 1,0-2-224,0 7 74,0-6 51,0 9 1,0-9-326,0 5 1,1-5-127,4 1 0,3-8-316,6-1 1,0-6 104,0 1 0,2-10-337,3-4 1,-3-4 328,3-1 1,-3-6 576,-2-3 0,0-10 0,0-4 0</inkml:trace>
  <inkml:trace contextRef="#ctx0" brushRef="#br0" timeOffset="43">28493 3540 8053,'-21'-14'0,"10"-1"1053,-3 1 0,9 0 645,1 0-839,2 6 0,10-3-494,6 6 0,7 0-200,7 5 1,7 7-249,3 2 1,3 4-459,1 1 1,6 0-1039,-1 0 0,1 1 938,-6-1 1,-4 0 640,0 0 0,0 1 0,5-1 0</inkml:trace>
  <inkml:trace contextRef="#ctx0" brushRef="#br0" timeOffset="44">29104 3611 8033,'-14'14'-2,"0"0"0,0 1 385,-1-1 1,7 5 581,4 0 0,-3 4-509,3-4 0,-1 5-199,5-5 1,6 5-342,4-5 0,2 0 143,3-5 1,0-1-735,4-4 0,-1-3 235,5-6 1,-4-1 30,5-4 0,-5-4 32,5-10 0,-7 3-214,2-3 0,-10-2 188,-4 2 0,-3-6 382,-2 1 0,0 2 606,0-1-379,0 5-154,-7-9 0,-5 10 617,-7-7 1,-2 7-210,2-2 1,4-2-6,-4 2 1,8 0 69,1 5-72,7 6-219,-3-4 1,7 5-94,4-2 0,3 3-256,6 6 1,0 0-205,0 0 0,2 1 206,3 4 0,-1 3-310,5 6 1,1-1 33,4-4 11,1 4 156,-1-5 0,1 6 25,-1 0 0,-6 0 83,-3 1 0,-5 3 96,-4 1 0,1 2 245,-6-2 1,-1-2 318,-4 7 0,-6-7-240,-3 2 1,-4-3 339,-1-2 0,4-1-169,1-4 0,4-2-6,-4-7 1,5-2-227,0-3 1,8-4-146,6-10 1,3 2-76,1-7 1,11 0-306,4-4 0,4-1-809,0 1 0,-2 6 548,7 3 0,-8 0 541,-1 5 0,-1-4 0,-6 10 0</inkml:trace>
  <inkml:trace contextRef="#ctx0" brushRef="#br0" timeOffset="45">30412 3341 7930,'8'-8'97,"6"3"0,7 4-160,7 1 0,5 6 1193,1 3 0,-8 6-464,-7 4 0,-4-2-469,-6 7 0,2 1-99,-6 8 1,-8-1-275,-11 6 1,-9-5 71,-10 5 1,2-5-202,-7 5 1,5-8 186,-5-2 1,8-1-178,1-8-186,7-6 260,14-7 1,10-6-27,12 0 1,7-2-65,7-2 1,2 2-64,3-3 1,-3 2 171,3-2 0,-3 4-32,-1-4 0,-1 5 287,1 5 1,-7 1 10,-3 4 363,-3 2 0,-4-4-108,-2 6 310,-4 1 0,-8-1-190,-2 0 1,-4 0-78,-6 1 1,-2-1-173,-3 0 0,5-5-249,-1 1 1,1-7-288,5 2-995,2-4 1341,1-1 0,12-6 0,2-2 0</inkml:trace>
  <inkml:trace contextRef="#ctx0" brushRef="#br0" timeOffset="46">30981 3568 7930,'0'15'448,"-2"-1"-19,-2 0 0,0 7 291,-5 2 1,-1 2-300,-4-1 0,2 3-167,2-3 0,2-4-91,3-1 1,4-3-99,-4-2 0,10-1-461,4-4 0,1-2 26,4-7 1,-1-2-180,10-3 1,-5-7 332,1-7 1,-3-2-57,-2 2 1,-2 2 110,-2-7 1,1 2 182,-6-2 0,-1-1 301,-4 6 0,0-5-185,0 5 1,-6 1 218,-3 3 1,-4 3 149,-1 2-641,0-2-387,-1 10-186,7-4 0,8 6 183,10 0 1,7 4-1020,2 1 1543,13 0 0,-8-5 0,17 6 0,-5 2 0</inkml:trace>
  <inkml:trace contextRef="#ctx0" brushRef="#br0" timeOffset="47">31208 3554 7930,'23'6'11,"-3"2"0,-7 7 260,-4-1 0,-3 2 183,-6 3 1,0-2-148,0 7 0,0-2-48,0 1 1,0 3 161,0-7 28,0 6-527,13-3 0,-2-6 111,13-7 0,-5-6-359,5-3 1,-1-1 68,6-4 1,-2-3-52,-4-6 1,2 0 205,-6 0 0,-1-5 249,-9 0 0,-2-2-6,-7 2 1,-4 2-87,-5-7 1,-2 7-132,-13-2 0,1 3 148,-6 2 0,-3 4-1232,-5 1 1160,5 6 0,-28-10 0,8 5 0</inkml:trace>
  <inkml:trace contextRef="#ctx0" brushRef="#br0" timeOffset="48">29843 3597 7860,'-7'-21'1261,"-6"12"-733,11-10-100,-4 17-216,12-4 137,2 6 1,10 3 290,5 7 1,-2 5-174,12 14 0,-9 6-42,9 2 0,-6 3-232,6-2 1,-3 3-140,-2-3 1,1-3-702,-1-2 1,-4-5 277,0-4-1713,-7-4 1388,4-5 1,-6-3-26,4-2 0,-3-4 719,3-6 0,-3 0 0,-2 0 0</inkml:trace>
  <inkml:trace contextRef="#ctx0" brushRef="#br0" timeOffset="49">30270 3710 7860,'-22'-15'337,"-5"-3"42,3 14 0,-3-1 167,-1 5 0,-2 8 492,-3 6 0,0 8-992,-10 11 0,10-1-46,-5 6 0,-6 12 0,-1 9 0</inkml:trace>
  <inkml:trace contextRef="#ctx0" brushRef="#br0" timeOffset="50">24085 4620 8119,'0'-19'0,"0"0"0,-4-1 0,-1 1 0,-6 3 0,3-4 0,-6 5 0,-1 7 340,1 4 0,0 2-156,0 2 0,0 0 186,-1 0-182,1 13-47,-6-4 0,4 23 71,-3-4 0,-2 12 70,2 2-549,0 1 227,5 12 1,6-9 146,4 6-1061,2-12 854,2 7 1,0-12-554,0 3 366,6-10 148,2-1 0,13-16-258,2 3 92,4-9 258,2 1-104,-1-12 317,-6-2 0,5-12-396,-3-4 299,-4-9-30,1-3 0,-7-2-212,0 0 493,-6 0-205,-1 1 0,-7-4 178,0 3-76,0 4-234,0-7 0,-5 11-293,0-4 313,-6 11 35,9 2-564,-10 13 314,10 2 1,-6 6 21,4 0 190,2 6 0,-11 15 0,5 9 0</inkml:trace>
  <inkml:trace contextRef="#ctx0" brushRef="#br0" timeOffset="51">24000 4834 8119,'8'0'607,"5"0"28,-12 0 40,12 0-377,-5 6-59,0 2-333,4 6 148,-10 7 1,10-4 220,-2 7-1417,3-1 833,1-1 0,5-1 184,0-7-1321,0 7 1446,-5-12 0,0 10 0,0-11 0</inkml:trace>
  <inkml:trace contextRef="#ctx0" brushRef="#br0" timeOffset="52">30341 4691 8120,'-8'2'-17,"3"3"1,5 7 94,5 7 0,-3 2-7,3-2 0,1 1 112,-1 4 1,4 3-138,-4-3 1,0-2-45,-5 1 1,0-4-152,0 5 0,-2-5 65,-3 5 0,-7-2-199,-7 2 0,-7-4 140,3-6 0,-4-1-70,-2-4 0,3 2 231,2-6 1,3 0-80,7-5 0,6-2 217,3-2-120,4-4 0,2-5-25,4 4 1,3 2 74,6 7 1,2 0 71,3 0 1,-2 7-159,7 2 1,-5 8 42,5 2 1,-5 0-214,4-4 1,-7-1 111,-2 0 0,-1 2 3,-8 3 0,0-3 70,-5 2 0,-8 5-7,-7 0 1,-10-1 35,-8 2 0,0-7 169,4 2 0,3-4-93,2-6 1,3-3-6,7-6 0,6-1-531,3-4 0,18-4 97,11-10 319,9 3 0,10-17 0,-1 3 0</inkml:trace>
  <inkml:trace contextRef="#ctx0" brushRef="#br0" timeOffset="53">30768 4976 8120,'-15'6'457,"1"-3"176,0 7 1,0 1-154,0 8 1,-1-2 8,1 7 1,0-1-307,0 6 0,-1 1 30,1 3 0,6-3-247,4 3 0,2-7 124,2-3 0,0-5-511,0 1 1,6-5 20,4-5 0,9-2-368,4-7 1,4-7 339,2-2 1,-1-10-91,1-5 1,-3-3 261,-2-1 0,-3-1-37,-7 1 1,-1 0 442,-4-1 0,-3 2-149,-6 4 0,0-3 471,0 7 0,-6-4-118,-3 4 1,-4 4 73,-1 6 0,-5 6-139,0-2 0,-5 4 122,5 1-313,0 0 1,7 6 44,2 3 0,5-1-1060,10 2 0,5-2 434,9 1 0,1-1-792,4-3 1275,9-4 0,-9 6 0,10-7 0</inkml:trace>
  <inkml:trace contextRef="#ctx0" brushRef="#br0" timeOffset="54">31052 5033 8120,'9'4'-360,"1"1"1,-7 11 143,2-2 0,-4 10 976,-1-1 1,-4 4-228,-1 2 1,-5-1-218,6 1 0,-1-6-101,5 1 0,0-7-91,0 2 0,2-4-177,2-6 0,9-3 99,6-6 0,8-6-14,1-3 0,1-10 77,4-5 0,-5-3-214,-4-1 0,-4-1 34,-5 1 1,-3 4 132,-2 0 1,-4 7-78,-6-2 1,-8 3-1,-6 2 1,-7 1-401,-7 4 0,0 3 199,-1 6 0,1-2-1362,-1-3 1578,7 4 0,-11-18 0,3 3 0</inkml:trace>
  <inkml:trace contextRef="#ctx0" brushRef="#br0" timeOffset="55">3100 6483 8448,'0'-8'-1233,"0"-5"0,6 10 1240,4-6 0,-2 5 153,1 0 0,-4-3-117,4 3 0,-4-6 11,5 5 1,-6-1 32,6 1 1,-1 2 15,5-6 0,1 5-70,-1 0 1,2 2 42,3 2 0,4 0-125,10 0 0,-1 6 14,6 4 1,0 3-10,5 1 1,-1-5 29,1 1 1,6-2-17,3 1 0,5 2-129,4-6 1,-1 0 109,7-5 0,-1 0-247,5 0 1,-4 0 267,-1 0 0,-4 0-11,4 0 1,0-2 22,5-3 0,0 4-1,1-4 1,-6-1 42,0 1 0,-6 0 3,2 5 1,-4 0 3,-1 0 1,0 0-52,0 0 0,-6 5 130,-4 0 1,2 1-87,-2-1 1,1-4-29,-6 4 0,6-3-37,-1-2 0,7 0-11,-2 0 1,5-7 65,4-2 0,1 1-10,0-1 1,-1 5-93,-9 0 1,-7-3 52,-3 3 0,-9-1 49,1 5 1,-6 0 68,-4 0 1,3 0-36,-4 0 1,-1 1 167,2 4 1,-7-3-234,2 2 0,2 0 75,-2 0 1,0-2-69,-5 3 0,0-4 102,1-1 219,-8 0-187,0 0 0,-9-4-99,-3-1 0,-9 0-26,-9 5 0,-4 0-40,-2 0 1,-6 5 1,-2 0 0,-3 4-7,2-4 1,-8-1-23,4-4 0,-4 0 51,3 0 1,-6 0-25,-3 0 1,-5 0 22,-4 0 1,2 0-16,-2 0 0,1 0 8,-2 0 0,-3 2-246,-6 3 1,-2-2 420,-2 6 1,0-1-166,35-3 1,0 0 0,-36 7 2,36-6 0,-1-2 0,1-1 0,0 0-12,-3 0 1,1-1-1,1 1 1,1 0-16,0 0 0,-1-1 0,-38 3 24,-1-5 0,4 0-11,10 0 1,-4 0 65,4 0 0,1 0-17,-1 0 1,10 0-104,0 0 1,2 1 55,-3 4 1,3-3 7,7 2 0,1-2 2,13-2 1,0 0-5,4 0 0,6 0-8,-1 0 1,6 0 14,-1 0 1,8-5 581,2 1-552,-1-8 1,-4 11 126,0-4 1,5 4-139,-1 1 3,7 0 1,-3 1-34,6 4 1,3-4 24,6 4 0,7-3-9,12-2 1,7 0 5,3 0 0,3 0-6,2 0 1,1-2 4,3-3 1,-4 2-2,0-6 1,6 4-5,-2-4 1,8 4-111,7-5 1,-2 6 138,6-6 0,7 5-221,-33 1 0,1-1 1,1 0-1,1 0 194,2-1 1,0-2 0,1 1 0,1 0 4,3 0 0,0 0 0,0 0 1,-1 0-8,1-1 1,0 1 0,0 0 0,-1 0 4,1 0 0,0 0 1,-4 0-1,-1 0-1,-2-1 1,0 2 0,-3 1 0,0 0-167,36-4 0,-5 1 195,0-2 1,-3 2-9,-11 4 0,8 2 11,-8-3 1,1 4-42,-6 1 1,2 4-18,-7 1 0,2 5-118,-1-6 0,-9 3 217,4-3 1,-11-2-108,-4 3 0,-1-4 408,-8-1 1,-2 2-458,-7 3 570,2-4-101,-10 6-123,4-7-222,-6 0-320,0 0 252,-6 0 0,3 4 26,-7 1 0,-1 0-14,-8-5 0,-3 0-11,-6 0 1,-12 0-1,-2 0 1,-6 0 159,1 0 0,-10 0-133,-9 0 0,-6 1-306,-3 4 0,-3-2 309,38 2 1,0 0 0,-2-3 0,0 0-3,1 3 0,1 0 1,-37 0 5,1 4 0,-1-6 0,1 2 0,-1-2 9,1 2 1,1-2-11,35 2 1,0 0 0,-38-1 10,36 1 0,-1 0 0,-34 0-15,34-1 0,0 1 1,3-1-1,0 1-17,0 2 0,-1 1 0,0-2 0,0 0-41,-35 4 0,-1 2-11,1-2 1,3 1-5,-2-2 0,3 3-7,6-8 0,3 6-46,6-6 1,2 1 90,3-5 0,4 0 80,10 0 1,4 0-87,5 0 0,1 0 148,-1 0 0,6-1-81,-1-4 1,7 3 349,-2-2 0,3 2-360,2 2 225,-1 0-174,7 0-63,2 0 1,8 0-58,2 0 0,11 0 56,8 0 0,7-2-25,8-2 0,0 1 28,10-7 1,1 2 3,-2-1 1,5-2-11,-5 6 1,7 0 3,-2 5 1,-1 0-9,1 0 0,2 0-204,7 0 1,4 0 305,6 0 1,0 0-89,0 0 0,8 0-2,-36 0 0,0 0 0,2-2 0,1-1-185,4 1 0,0 0 0,-2-2 0,0 1 174,2 1 1,0 0 0,-2-2 0,0 0-206,4-3 1,0-1 0,-1 3-1,-1 1 220,1-1 1,-2 1 0,-4 2 0,-2 0 28,0 0 0,0 0 1,-3 0-1,0 0-163,1 0 0,-1 0 0,37 0 161,-6-3 0,-3 4-15,3 1 0,-3 0-39,8 0 1,-3 0 0,-2 0 1,5 0-7,0 0 0,-2 0-6,-8 0 1,0-2-14,-9-2 1,2-4 196,-12-7 0,1 6-143,-6-1 0,-7 6 428,-7-6 1,-5 7-333,-9-2 991,0-3-1086,0 7 513,-6-5-527,-2 6 1,-12 0 30,-3 0 1,-10 0 0,-5 0 1,-3 0-15,-1 0 1,-1 0 18,1 0 0,-1 0-25,1 0 1,-7 0 0,-3 0 0,-3 0-28,-1 0 1,-7 0 2,-4 0 0,-3 1-199,-6 4 1,-4-2 91,-10 6 1,30-4 0,-1 0-351,-7 2 1,-1 0 0,-5 1 0,0 0 286,-6 1 0,-1 1 177,-10 1 0,-1 0 0,25-2 0,0 0 0,-1 0 0,-5 1 0,-2 0 0</inkml:trace>
  <inkml:trace contextRef="#ctx0" brushRef="#br0" timeOffset="56">7052 6255 8193,'-7'0'-887,"0"0"592,7 0 457,0 0-143,13-6 1,-1 3 26,17-7-199,-4 1 165,23-5 1,-10-1 11,9 1-127,-3 0 107,5 0 1,0-1 4,3 1 1,2 6-1,-7 4 0,1-3-13,-6 3 9,-5-1-51,-3 5 1,-5 1-102,-1 4 1,-6-3 48,-3 2 0,-3-2-145,-2-2 0,-1 2 173,-3 2 70,-4-2 0,-6 4 0,-6-6 0,-2 0 0,-7 0 0</inkml:trace>
  <inkml:trace contextRef="#ctx0" brushRef="#br0" timeOffset="57">7365 5985 8026,'0'-8'-339,"0"2"660,0 6-124,0 0 1,-6 0-152,-4 0 1,3 6 23,-3 4 1,1-2-174,-6 1 1,1 1 193,0 4-153,0 0 21,-1 0 0,1 0-186,0 1 265,0-1-13,-7 0 1,5 0-157,-2 0 140,-5 7 17,8-5 21,-6 4-32,1 1 1,4-4 15,-3 7-52,3-7 34,2 10 0,1-11 11,4 3-69,2-3 53,7-2 0,7-1-86,2-4 88,4 4-1,7-12 0,-2 6-65,5-7 62,1 0-6,5 0 0,-3 4-6,-2 1 1,1 6-31,-6-1 36,7 2 0,-11 2 0,6 1 0</inkml:trace>
  <inkml:trace contextRef="#ctx0" brushRef="#br0" timeOffset="58">7124 6355 8276,'-8'0'-1,"0"-5"-1032,3 0 483,3 1 523,-4 4 831,6-7-537,0 6 180,6-6-347,-4 7 0,15-1 49,-2-4 1,8 3-17,1-2 0,9-3 0,5 3 0,5-3 17,4 3 0,5 0 41,10-5 1,-4 6-59,4-2 1,-4-1 60,-1 1 1,0-6-1168,0 1-94,0-2 730,-7-2 0,-2 1-108,-10 3 79,-4-2 31,-11 4 428,-3 0-181,-12 2 10,-2 6 0,-9 0-119,-6 0 371,-1 0-288,-10 6 0,-1-3-235,-3 7 349,4-1 0,-7-1 0,5-2 0</inkml:trace>
  <inkml:trace contextRef="#ctx0" brushRef="#br0" timeOffset="59">7323 6042 8395,'6'-8'-889,"-5"2"1,6 4 775,-7-3 193,0 4 133,6-5 57,-4 6-134,4 0 150,-12 0-201,-2 0 1,-6 0 85,-1 0 128,1 6-214,0 2 1,0 1 16,-1 1 42,-5-1-49,4 5 1,-6 2-145,3 3-59,3-3 218,-11 4-232,12 1 185,-12-5 1,9 6 35,-5-3-230,5-3-8,-2 4 145,12-6-155,2 1 148,6-7-93,0 4 108,6-10-18,2 4 0,6-6-297,0 0 296,0 0-11,7 0 0,0 0-6,2 0 0,6 0 7,-1 0 1,7 0-4,7 0 1,3-1-37,2-4 141,4-3-234,6-6 0,-1-1 117,1 1-536,0 0 557,-6 0 1,2 0 229,-5-1 9,-1 1-109,-4 6 0,0-4 177,-1 2 1,-1-1-100,-3 2-282,3-4 144,-11 11 1,3-4 96,-9 6-58,3 0-134,-11 0 0,4 0 112,-5 0-308,-8 0 103,6 0 0,-10 0-316,7 0 93,-7 0 14,3 0 20,-6 0-149,0 0 38,0 6 427,-6-4 0,-2 4 0,-6-6 0</inkml:trace>
  <inkml:trace contextRef="#ctx0" brushRef="#br0" timeOffset="60">7067 6312 8163,'-15'-6'0,"3"3"0,2-7 221,4 7 22,12-3 61,2-1-443,6 6 169,7-6 1,7 7 209,10 0-547,3 0 259,8 0 1,2 0 140,6 0-246,6-6-93,-5 5 0,10-7 181,-6 3-1098,0 3 1174,-6-10 0,-5 10-63,-4-3 1,2-1-108,-1 1 33,-7-6 137,0 10 0,-6-12 10,3 4 111,-4 2-124,-12-5 0,4 8 1,-7-5-116,0 6 463,-11-4-852,-2 1 1278,-6 5-923,-6-6 0,-4 12 199,-9 0 0,-3 12 1,-6-1-1</inkml:trace>
  <inkml:trace contextRef="#ctx0" brushRef="#br0" timeOffset="61">7337 6028 8423,'0'-8'-1891,"0"-5"1305,0 12 1063,0-6-109,-7 7-12,0 7-97,-1-6-109,-5 12 1,5-5-26,-6 6 98,6 0-154,-5 0 0,5 1 71,-6-1-105,0 0 43,0 7 1,-2-4-113,-3 7 124,3-1-2,-4 6 1,1-1-173,0 1 190,-6-1-44,9 1-210,-5-7 191,7 4 0,5-14 22,-1 2-86,7-3 46,-3 3 1,7-6 19,4-3-48,3 3 27,6-7 1,2 5 317,3-6-300,3 7-12,6-6 0,-4 10 302,0-6-262,-7 0 24,10-5 1,-10 5 23,7-1 1,-5 1 30,5-5-208,-7 0 45,4 0 1,-7 0 50,0 0-179,7 0 1,-6 0-661,4 0 379,-3 0 26,-8 0-927,5 6 1324,-12-4 0,6 11 0,-7-5 0</inkml:trace>
  <inkml:trace contextRef="#ctx0" brushRef="#br0" timeOffset="62">7166 6341 8301,'-14'-2'-182,"0"-3"-1,6 4 183,-5-6 243,12 7-107,-6 0 1,14-4-30,2-1-123,4 0 60,14-1 0,-2 3 45,13-7 28,0 7-57,4-3 1,7 1-95,3 0 98,4-6-1091,7 10 832,-5-6 113,6 1 0,-8 3 119,1-7 1,-5 6-92,1-6 1,-6 1 64,5-6-265,-6 1 239,3 0 0,-13 4-24,-3 1 265,-9-1-227,-3 3 275,-7 0 822,-6 7-1076,-2-6 1,-8 4-100,-2-2-139,-10 8 243,-9-2-880,1 11 412,2-6 443,-1 1 0,-1 5 0,-6-5 0</inkml:trace>
  <inkml:trace contextRef="#ctx0" brushRef="#br0" timeOffset="63">7351 6042 8450,'-13'-2'-47,"4"-2"-1282,-4 2 948,12-4 1,-7 6 615,3 0 103,3 0-241,-10 0 0,9 1 222,-7 4-346,1 9 1,-6 2 71,-5 11-60,4-5 0,-9 6-14,6 1 201,-6-1-86,9 1 0,-5 4-87,7 0 292,0 0-130,0-11 0,6 4 130,3-7-241,3 6 11,2-9 1,0 4-10,0-6 14,7-6 29,1 5-119,6-5 83,6 0 0,-2 3 53,5-6-170,1-1 97,5-4 1,-1 0 15,0 0-217,1 0 64,-1 0 1,2-1-1045,4-4 1142,-4 3 0,4-10 0,-5 4 0</inkml:trace>
  <inkml:trace contextRef="#ctx0" brushRef="#br0" timeOffset="64">7223 6383 8281,'-14'-14'-710,"6"6"372,2-5 1,7 12 393,4-4 0,8 4 615,6 1 1,7-5-211,3 0-125,6-6-291,7 9 0,2-10 61,4 2-232,-4-2 74,11 4 1,-10-5 51,2 4 0,-3-4 0,-1-1 0</inkml:trace>
  <inkml:trace contextRef="#ctx0" brushRef="#br0" timeOffset="65">16934 8373 8110,'-29'-6'0,"14"-2"599,5-6-263,7 6-143,3 2 0,6 6 245,4 0-48,9 0-316,3 0 0,6 0-89,1 0 0,1 0-6,3 0 1,3 0-218,7 0 0,-7 0 218,-3 0-1268,-3 0 870,-1 6 1,-7-4-737,-3 2 1154,-10-2 0,4-2 0,-5 0 0</inkml:trace>
  <inkml:trace contextRef="#ctx0" brushRef="#br0" timeOffset="66">17175 8132 8110,'-22'-29'-349,"2"7"349,12 2 0,-5 5 1150,4 1-456,-4 6-169,-1 2-159,6 12-188,-5 2 1,7 8 177,-3 3-335,2 9 187,1 9 0,4 1 148,-2 0-631,2 0 248,8 10 1,2-3-1133,7 2 623,-1-9 410,13 3 0,-4-6-1251,10 3 600,4-3 304,-1-7 1,2-4-255,0-1 727,0-5 0,-2 2 0,-1-6 0</inkml:trace>
  <inkml:trace contextRef="#ctx0" brushRef="#br0" timeOffset="67">17502 8700 8110,'23'-14'0,"-3"-6"-236,-6-4 183,1-9 58,-1 3 1,0-11 525,0 3-13,-6-3-314,5-2-795,-12 0 740,6 7 1,-7 1 398,0 7-199,-7 6-133,-1 8 1,-7 3 90,-4 6 60,-3 6-192,-1 14 1,-3 7-29,2 6 64,-3 1 150,5-1 0,1 5-465,7 0 115,6-6 0,2 0-632,6-3 472,0-4 1,2 1-49,2-7-113,4 0 154,6 7 1,5-5-123,0 3-246,0-4 242,-5-7 1,5 3-284,0-6 193,7 0 204,-11-12 1,11 0-245,-7-8 33,6-5 153,-9-9 281,4-1-185,-5-4 0,-1 0-114,0 1 533,0 0-214,-6 5 0,-2 6-13,-6 3 1,-1 9 159,-4 5 1,-3 4 843,-6 1-568,0 12-277,0-2 1,-1 15 588,1-6-354,6 6-53,-4-9-523,10 5 146,2-7 1,8 3 352,6-2-1147,7 2 571,7-9 0,2 6 64,3 0 0,2 1-133,-2-1 0,0 0-408,-4 0 372,-1 0 84,1-6 1,-6-1-166,1-7 126,0-7 106,-2-1 395,-2-12-207,-5 4 1,-3-9-104,-2 6 561,2-6-162,-10 9-191,4 2 750,-12 7-550,-2 7 1,-6 2 354,0 3-304,-1 9-61,1 2 0,5 10 363,-1-2-187,7-3-276,-10 5-398,12-3 191,-5-1 0,1 3 284,0-6-466,0 0 159,-1-5 1,3 0 171,-7 1-509,1-1 286,-5-6 1,4 3-523,1-7 260,-1 1 106,2-5-1319,-4 0 681,10-6 368,-4-8-906,6-8 574,6-7 807,2-6 0,13-1 0,1-7 0</inkml:trace>
  <inkml:trace contextRef="#ctx0" brushRef="#br0" timeOffset="68">18284 7819 8070,'7'-8'913,"-6"3"-782,4 10 1014,-3 9-656,-2 8 1,0 8 435,0 4-461,-7 8-300,-1 9 1,-6 7 457,0 4-1393,0-4 1005,0 12-66,-1-5 7,1 6 0,5-2 88,-1-2 0,5-9-32,-4-6 1,6-12-785,-2-2-1133,3-7 685,9-9-749,1-8 1088,6-14 291,6-7 1,-4-16 966,3-5-1040,-3 0 328,-2-14 1,0 8 60,1-4 0,4 0-351,0 9 896,0 4-422,1 11 1,-3 1 641,7 4-354,0 3-219,-2 6 1,5-5 68,-3 0 1,-4 0-97,-1 5 0,-3 0 206,-2 0-256,-6 7 28,-2-6-30,-6 12-5,0-5 0,-3 8-12,-6 3 0,-2 1-1,-13 4 1,0 3 18,-4-4-62,-1 4 45,1 2 1,-1-1 221,1 0-27,6-5-27,1 3 0,7-11 523,0-1-486,6 0 33,2-12 68,6 4-217,0 0 0,6-4 28,3 3 1,12-5-66,7-5 0,2 2 288,8-7-1112,0 7 546,5-10 0,0 12 184,-1-4 0,7-3 0,2 0 0</inkml:trace>
  <inkml:trace contextRef="#ctx0" brushRef="#br0" timeOffset="69">19024 8658 8043,'-14'0'0,"-1"0"21,7 0-21,2 0 0,6 0 982,0 6-587,6-4 1,2 4 266,7-6-197,5 0-177,2 0-270,0 0 48,5 0 0,-5 0 275,7 0-1784,5 0 793,-3 0 650,3-6 0,1-9 0,1-7 0</inkml:trace>
  <inkml:trace contextRef="#ctx0" brushRef="#br0" timeOffset="70">19948 8544 8120,'-25'-20'340,"6"-4"1,1-3-78,14-1 0,-1 1-75,5 3 1,0-3-114,0 3-141,0-2 111,0-3 1,0 5 32,0 1 147,0 5-94,-6 4 1,2 3 2,-5 6-265,-1 1 184,-4 4 0,-2 6-115,-3 3-35,4 4 162,-12 8 1,9-4-4,-5 7 0,5-1-30,-1 6 32,10-7-41,3-2 1,6-1-111,0 0 1,6 5-125,3-5 1,6 0-171,4-5 219,3 0 1,1-1 113,1-3-335,0 2 144,4-10 22,1 4 1,-1-6 15,0 0 0,-5 0-44,-4 0 544,-10 6-225,-3-4 1,-6 15-131,0-2 0,-12 10-38,-7 3 0,-7 7 1240,-2 8-537,0 6-506,-1-5 1,2 11 734,4-3-861,-4-3 394,11 0-278,2 0 64,1-11 0,12 8-15,-4-13-326,10 0 163,2-4 1,14-9 133,3-6 1,3-6-144,1-8 0,0-1 8,1-4-536,-1-9 359,1-8 1,-2-8-568,-4-4 548,-2 4 0,-9-3 0,-2 8 395,-5 1-273,-4 1 92,-7 1 1,-2-4-130,-6 7 0,-5 2-72,0 7-89,-6-2-82,9 4 171,-5-6 1,9-1-439,2 1 643,4 0 0,12 0 0,2 0 0</inkml:trace>
  <inkml:trace contextRef="#ctx0" brushRef="#br0" timeOffset="71">20289 8388 8057,'-14'6'0,"0"3"1680,0 10-1072,-1-3 1,-2 6 87,3-3-151,-4 3-239,10 7 0,-1-2 150,-1-4-54,7 4-143,-3-5 1,6 2-136,0 0-59,0-7 168,0 4-1298,6-7 834,9-6 1,2-2 312,7-6-1817,-7-6 1159,10-8 1,-7-4-20,4-6-570,3-6 665,-11 0 1,4-4-146,-6 5 598,1 7-35,-1-5 0,-5 7-25,1-4 25,-7-3 414,10 11 395,-12-4-555,6 6 405,-7 6 149,0 1 1,0 9-248,0 3 387,0 3-473,6 12 0,-5-2 317,4 5-459,3 7-77,-6 0 0,10 7-153,-2-4 18,2-3-41,3 5 1,-1-7 9,0 0 0,2-4 233,3 0-1058,-3-13 587,10 8 1,-5-18-84,3 4-575,3-10 567,-12-2 0,11-9-311,-7-3 0,0-3 235,-5-7 1,0-4 207,0 0-83,0 0 163,-6-2 1,-1 5 51,-7-3 0,4 3-15,1 1 1,0 2 324,-5 4 1,-5 2 48,0 7 1,-4 5 255,4-1 1,-6 7 503,2-2-501,2 4-311,-5 7 0,5-1 566,-2 9-414,-4-3-117,5 16 0,-1-5-186,-1 6-146,7 1 184,-3-1 0,6-3 27,0 4 1,0-5 182,0 4-685,6 0 263,2-5 1,6 3-1051,1-2 623,5-3 344,2-7 1,11-6-509,1-3 1,0-5 140,-1-5 1,-2-3-28,2-6 1,-3-5-199,-2 0 682,-6-7-105,-1 11 0,-2-11 28,0 7 0,-2-4 149,-7 4 1,1 0-249,-7 5 751,1-1-395,1 1 0,-4 5 875,3-1-553,-4 1-285,-1-5-28,0-1 0,5 6 60,0-1-393,0 7 362,-5-9 2,6 10-310,-5-4-8,6 6-5,-7 0 76,0 0-48,6 0 132,-4 0-217,4 0 229,-6-7-61,0 6 139,6-6-108,-4 7 59,4 0 1,-6-1 307,0-4-275,0 4 36,0-6-38,0 7-109,0 0 101,0-6-129,0 4 106,0-4 1,0 4-218,0-2 201,0 2-28,0-4 13,0 0-16,0 4 14,0-4-30,0-1 112,0 6-91,0-6 4,0 7 11,0-6-69,-6 4 64,4-4 23,-4 6-223,6 0 614,0 0-408,-6 0 260,4 0-223,-4 0 30,6 0 243,0 0-43,0 6-162,0-4-36,0 11 1,0-10-88,0 6 79,0-5-97,0 2 34,0 0 69,0-4-200,0 4 165,0-6-12,0 0 112,6 0-123,-4 0 13,4 0-120,-6 0 1,2-5 43,2 1-20,-2-1 85,4 5-3,-6-6 14,0 4-31,0-4-5,0 6 970,0 0-894,-6 6-23,4-4 0,-4 10 34,6-2 0,0 4 30,0 5 175,0-3-232,-6 10 1,4-3 41,-3 5 148,4 7-99,1-5 0,0 5-304,0-7 247,0-6-6,0 5 0,0-11-601,0 3 259,0-4 153,6-7-772,2-1 573,0-7 0,9 0 17,-3 0 0,5-11-103,0-4 0,-1-8-194,5-1 152,-5-3 146,2-1 1,-1-2 153,0-3 194,0-4-255,-5 1 0,1-4 283,-1 7 1,-1 0-122,-4 5 446,-3-1-239,1 13-86,-6-3 1078,6 18-734,-14-5 1,-1 7 90,-6 4 494,6 9-559,-4 2 0,10 11 200,-3-4-371,-3 4-114,7-5 1,-6 5-252,7-3 97,0 3 1,0 1-219,0 1 154,0-1 0,2 1 67,3-1-482,3 0 327,0-6 0,6-1-58,0-7 0,2-1-6,7-4 0,1-2-564,5-7 375,-1-7 183,0-1 1,-1-12-278,-3-4 138,3 4 115,-11-7 447,4 5-191,-6-7 0,-1 1-199,-3-1 444,2 1-213,-10 0 0,9-1-85,-6 1 208,-1-1-193,-4 7 0,0-3 111,0 6 1,0 0-24,0 5 0,-1 6 455,-4 3-245,-3 4-95,0 1 527,-4 6-449,4 2 1,-5 6 165,4 0 117,-4 7-250,11-5 0,-10 10-60,2-2 0,4 3-70,1 1 1,-1 1-47,1-1-53,0 1 96,5-1 0,2-1-629,3-3 258,3 2 132,6-3-1561,6-1 1094,-4-2 0,11-7 2,-3-4-1770,3-2 2306,1-7 0,7-7 0,1-1 0</inkml:trace>
  <inkml:trace contextRef="#ctx0" brushRef="#br0" timeOffset="72">24299 7520 8018,'0'-14'160,"0"-2"96,0-2 1,0 2-59,0-3 435,0 3-296,0 2 1,0-5-132,0 0 0,0 0 22,0 5 1,-2 4 13,-3 1 1,-4 6 128,-10-2-808,3 3 373,-11 9 0,3 2 43,-9 10 1,3 3-36,-3 7 0,-2 5 149,2 4-1167,0 3 987,5 8 0,5-5-54,4 4 0,8 1 109,2-2 0,6 5-167,-2-4 0,10 5 47,4 0 158,10 2-182,3 2 0,12-2 117,-1-3-690,0-3 725,-5-6 1,-1-7 33,-3-3 0,-4-7 400,-5-3 1,-7-1-470,-4 2 64,-2 3-4,-8 1 0,-9 2-96,-8 3 0,-6-2-29,-4-3 1,-3 0-109,-7 1 1,7-2 139,2-4-49,4-2 82,8-13 1,7-2 81,5-6 0,8 0-170,2 0 0,7 5 696,7 0 1,7 1-562,2-1 220,4-4-257,2 12 1,-6-10 82,1 6 1,-5 1 142,5 4 0,-7 8 42,2 7 1,-5 7 233,-4 11 0,-4 12-193,-6 12 0,-1-30 1,0 2-184,-1 3 0,0 2 1,0 4-1,0-1 126,-2 1 0,-1 0 0,1 3 1,0-1-275,-1-1 1,1-1-1,-1 0 1,2 0 105,0-2 1,1-1-728,1-2 0,0 0 650,-2-1 0,0-1 0,3 34-65,0-3 0,0-8-317,0-2 0,5-12-485,0-2 1,6-8 908,-2-6 0,1-3 0,1-7 0,0 1 0,-2-1 0</inkml:trace>
  <inkml:trace contextRef="#ctx0" brushRef="#br0" timeOffset="73">24853 7435 8202,'-27'-24'101,"4"1"0,8 10 577,11-1-262,2 9-31,2-1 1,2 6-207,2 0 0,4 8-26,6 6 0,1 8-20,-1 11 1,-6 5-36,-4 10 1,-2 2-143,-2 7 1,-2-5 101,-2 0 0,-4-6-64,-6 1 0,4-4-80,1-5 0,1-5 103,-2-9-211,-2-4 50,10-12 0,-3-8-175,10-9 1,3-16 120,6-9 0,7-7-141,2-6 0,4 1 122,2-6 0,-6 1-127,1-1 0,-5 5 95,5 9 333,-7 3-88,4 7 0,-7 6 249,0 3 41,0 3-137,1 2 0,-3 7-141,-2 7 756,2 7-497,-10 13 0,4-1 97,-6 10 0,0-4 57,0 8 1,0 2-87,0-2 1,-5 7 19,1-3 0,-1 0-239,5 1 1,0-11 56,0 1 0,0-4-160,0-1 1,6-2 126,4-7-729,2 0 426,3 1 1,4-8 32,0-2-389,6-3 327,-9-2 0,9 0-168,-6 0 0,5-2 115,-5-3 1,6-4-321,-2-10 146,-2-3 272,6-7 0,-11-1-28,3-3 1,-5 5 35,-5-1 1,2 1 121,-6 4 0,0 2-241,-5-2 864,-6 1-461,-2 1 0,-7 1 145,1 7 1,0 0 158,0-1 0,4 3 546,1 2-469,-1 4-155,-4 6-228,0 0 0,6 2 20,3 2 0,-1 6-36,1 9 1,0-2-15,5 7 0,0 0-148,0 4 0,0 2-64,0 3-74,0-3 221,7 5 1,-4-7-232,6 1 1,2-5 52,8-1 0,-1-7-506,6-2 299,-7 0 94,10-12 0,-10 4-147,7-6 0,-2-3-37,2-6-260,2-1 325,-10-17 1,5 10 41,-7-7 1,0 1 22,0-6 0,-4 5 429,-1 1 1,-5 4 83,0-5 0,-2 7 248,-2-2 0,0 8-306,0 1 720,0 7-238,0-3-352,0 6 1,0 6-28,0 4 0,0 9 29,0 4 1,0 4-57,0 2 1,1 4-187,4 0 0,-2 0 23,7-5 1,-5-4-190,4 0 1,1-7 169,4 2 0,0-9 12,0-6 0,5-2-404,0-2 0,2-8-495,-2-6 1,-4-2 483,4-8 1,-3 1 82,-2-6 1,-1-1 313,-3-3 0,1 3 91,-7-3 0,6-2 103,-5 2 0,1 6-15,-1 8 1,-4 8 579,4 2-488,-4 5 0,4 11 51,0 12 0,0 3-50,-5 6 1,4-1-107,1 11 1,5-5 217,-6 5-213,7-6-125,-3 9 0,7-11-44,-1 3 1,0-8 29,0-1 1,0-8-199,1-2 0,4-6 86,0-8 0,4-3-170,-4-7 1,2-6 148,-2-12 1,-2-5-70,7 0 0,-8-7-51,-2 2 1,-2-3-56,-7-1 0,0 5-280,-5 4 1,0 9-3,0 5 0,-2 5-946,-2 5 1458,-4 2 0,-13 14 0,-1 1 0</inkml:trace>
  <inkml:trace contextRef="#ctx0" brushRef="#br0" timeOffset="74">27242 7577 8363,'-7'-14'-383,"4"5"-47,-6-1 0,4 5 757,-5-4 478,1-1 0,-5-2-314,0 2 0,-1-1-140,1 7 1,5-1 393,-1 5-340,7 0 66,-3 0-257,25 0 0,1 0 0,23 0 1,-4 0 21,9 0 1,-2 0-187,1 0 0,-8 0-624,4 0 0,-10 0 362,0 0 0,-3 0-807,-1 0 1,-7 1-762,-3 4-40,-3-3 1820,-8 4 0,4-6 0,-4 0 0</inkml:trace>
  <inkml:trace contextRef="#ctx0" brushRef="#br0" timeOffset="75">27398 7321 8363,'0'-14'-493,"0"0"0,-2 1 999,-2 4 1179,2-4-1297,-4 12 0,4 5-109,-3 11 0,2 15-25,-6 3 0,1 6-102,-2 4 1,-1 8-198,7 5 0,-1 1-172,5 5 1,0-8-217,0-2 1,8-8 20,6-1 0,2-2-376,8-8 0,-1-6 183,6-8 1,4-4 200,0 0 1,5-7 403,-5-4 0,5-10 0,-5-8 0,0-5 110,-4-5 0,-5-3-110,-1 4 0,-7-4 0,-2-2 0,0 2-43,-4 4 0,-2-7 85,1 6 0,-6-6 255,2 6 0,-3-3-15,-2-1 0,-5 1 321,0 3 1,-6 4-53,2 6 1,-4 6 99,-1 3 0,-5 3-283,0 2 0,-5 8-145,5 7 0,-1 7-52,1 11 0,8-3-178,-3 3 0,7 2-285,-2-2 0,6 0 221,-2-4 1,5-6-190,5 1 1,-2-7-89,6 2 1,1-4-112,4-6 0,6-3 84,4-6 1,-2-1-61,2-4 1,0-4 105,4-10 1,1-7-124,-1-2 1,-6-8 419,-3 7 0,-3 1-114,-2-1 1,-6 9 177,-3-9 1,-4 10 256,-1 0 1,-1 8 394,-4 2 1,-3 6-220,-6-2 0,0 5 380,-1 5 1,3 3-454,2 6 0,4 2-47,6 3 0,0-2-506,0 7 0,6-5 164,4 4 0,2-1-334,3 2 0,4 1 143,0-6 0,0 2-32,-5-2 0,5-3-52,0 3 1,1-8 75,-1-2 1,-1-6 60,5 2 0,-1-10 18,2-4 0,1-10 77,-6-5 1,0-3-30,-5-1 1,-1-1 155,-3 1 0,1 1-92,-7 3 1,1-1 160,-5 6 0,0 5 239,0 4 669,0 7-477,0-9-197,0 10 1,5 2-52,0 10 1,6 2-112,-2 2 0,4 1-185,1-1 1,3 0 126,-2 0 0,0 5-73,-10 0 1,5 2 80,-6-2 0,-1 1 131,-7 4 1,-6 3-70,-9-4 1,4 0 216,-4 0 0,-2-10-523,2 1 1,0-4 70,5-1 0,4 2-2295,1-6 1184,6 0 0,3-16-454,9-4 0,10-8 780,5-1 1,3-8 779,1-1 0,1-6 0,-1 2 0</inkml:trace>
  <inkml:trace contextRef="#ctx0" brushRef="#br0" timeOffset="76">28550 7307 8359,'6'-41'-143,"3"3"1,3 0 854,-3 10 569,4-4-877,-5 17 0,-1 2 83,-2 13 1,1 8 42,-1 11 0,0 9-117,-5 10 1,-5 8-11,0 1 0,-6 7-80,2-2 0,-8 3-258,-2 2 0,-7 2 80,3 2 0,2-7-201,2 3 1,5-11 102,4-4 1,4-5-174,6-9 0,0-6-1009,0-3 1,8-9 537,6-6 0,2-10-378,8-8 1,-1-8 308,6-11 0,-2-2 428,-4-3 0,3 3 93,-7 7 1,4 6 199,-4 3 0,2 8 9,-2 1 1,-2 7 332,7-2 0,-5 4-39,5 1 0,-7 0-178,2 0 0,0 1 831,-5 4-648,3-3 1,-10 10 12,2-2 1,-9 2-267,-9 3 1,-5-1-163,-5 0 1,-4-5 115,-5 1 0,-5-1-183,0 6 1,-4-6 0,9 1 0,-4-6 158,9 6 0,2-5 292,2 4 1,5-4 92,4 4 0,4 1 123,6 4 1,8 0-280,6 0 1,15-1-91,13-4 0,14-2-420,10-7 0,3-2-872,3-3 0,0-2-1951,4-8 3064,-3 1 0,-33 4 0,0 0 0,35-14 0,-1-3 0,-36 13 0,0 0 0</inkml:trace>
  <inkml:trace contextRef="#ctx0" brushRef="#br0" timeOffset="77">30640 7791 8120,'0'-15'323,"0"1"-208,0 0 1,4 4-102,1 1 0,1 6 5,-1-2 189,-3-3-245,10 7 1,-10-7 304,3 3-6,3 3 21,-7-4-137,6 6 0,-6 0-225,4 0 134,-4 0 1,6 2-130,-7 2 160,0-2 1,0 6-364,0-3-40,0-4 175,0 6 240,0-7 1386,0 0-1904,0 6 310,0-5-1,0 6-978,0-7 415,0 0 17,-7 0 326,6 0 0,-7 0-656,3 0 987,4 0 0,-12 0 0,5 0 0</inkml:trace>
  <inkml:trace contextRef="#ctx0" brushRef="#br0" timeOffset="78">30497 7791 8120,'0'-10'1072,"0"1"-280,0 5-491,0-8 1,8 10 41,7-2 1,7 2-91,11 2 1,3-2-192,7-2 0,-2 0-62,-3-5 0,3 6-56,-3-2 1,-3-1 22,-2 1 1,-3-4-306,-2 4 1,-4-5 15,0 6 0,-9-3-27,0 3-237,-1 2 1,-8-6-156,4 3 112,-4 4 0,-8-6 629,-2 7 0,-11-6 0,-7-2 0</inkml:trace>
  <inkml:trace contextRef="#ctx0" brushRef="#br0" timeOffset="79">30825 7407 8120,'-8'6'810,"3"4"1,2 9-446,-2 4 0,3 6-70,-2 4 1,2 3 84,2 7 0,0 4-205,0 1 1,-2-1-113,-2-4 1,2-2 78,-3-3 0,4 1-191,1-6 0,1-1-487,4-8 0,3-1 360,6-9 1,2 2-742,3-11 1,3 0 413,7-5 1,-1-8-539,0-6 1041,1-7 0,-7-7 0,-1-1 0</inkml:trace>
  <inkml:trace contextRef="#ctx0" brushRef="#br0" timeOffset="80">31223 7677 8056,'8'11'1205,"-4"3"1,-2 10-667,-2 0 0,0 2-56,0 3 0,1-2-614,4-4 0,-2 3 145,7-7 1,-2 0-1120,1-5 1,4-2 289,-4-2 815,4-4 0,1-6 0,0 0 0</inkml:trace>
  <inkml:trace contextRef="#ctx0" brushRef="#br0" timeOffset="81">31208 7293 8120,'-8'2'45,"4"2"1,2 4 584,2 6 0,2 7-184,2 3 1,3-2-610,2 1 0,4 1 91,-4 5 0,4-6-865,1 1 0,0-2 937,1 2 0,-1 9 0,0-3 0</inkml:trace>
  <inkml:trace contextRef="#ctx0" brushRef="#br0" timeOffset="82">31464 7762 8118,'0'10'324,"0"-1"0,5-4 538,0 4 1,0 1-334,-5 4 0,0 2-47,0 3 1,1-3-58,4 3 1,-4-4-148,4 0 0,-2-8-728,2-2 131,3-3 1,6-5-359,0-7 0,-1-1 422,-3-13 0,1 2-144,-7-1 1,6-3 195,-5 7 1,1 0 181,-1 5 0,-4 0 64,4 0 0,-2 6-40,2 3 0,-4 2 586,4-2-205,3 4-318,0-6 0,6 7-20,0 0-268,-6 0 301,5 7 0,-10-4 72,7 6 1,-7 1 56,1 4 1,0 0-130,0 0 0,-2 1 525,3-1-549,3 0 0,-1-1-393,8-4 1,-6-3 108,1-6 1,-1 0-165,5 0 0,1 0 134,-1 0 0,0 0-67,0 0 1,0-4 362,1-1-138,-1 0 0,0 12 91,0 2 0,-1-1 25,-4 1 1,4-4 138,-3 5 0,2-7-91,2 2 1,-4-4-73,-1-1 0,-1-1 9,2-4 1,2-3-10,-2-6 1,-4-1 27,-1 1 1,1 0-38,-1 0 1,4-5 25,-4 0 0,0-6-9,-5 1 1,5-3 9,-1-1 1,1 1 52,-5 3 0,0-1 346,0 6-98,0 0 62,-6 11 1,3 2 70,-7 6 1,5 1-132,-4 4 1,1 9 94,-1 10 1,-4 3-38,3 1 0,4 1-157,1-1 1,-1 1 92,1-1 1,2 5-45,8 0 0,-2 0-6,7-4 1,4-2 28,5-4 0,6 3-278,-1-7 1,3 1 80,1-1 1,0-8-588,1 3 1,-5-4 126,-1-1 1,1 2-35,4-6 1,-1 2-426,-3-3 0,1-2 831,-6 3 0,0 2 0,-5 1 0</inkml:trace>
  <inkml:trace contextRef="#ctx0" brushRef="#br0" timeOffset="83">30327 8445 8445,'-14'-15'641,"15"1"-374,13 0 0,16-3-28,23 2 1,7 3-222,15 7 1,6 3-268,-36 0 1,0 0 0,-1 3 0,1 1 296,2 0 1,0 1 0,1-1 0,1 0-186,3-1 0,0-2 0,-1 1 1,1 0 300,2 0 1,1 0 0,-1 0 0,1 0-81,1 0 0,1 0 1,2 0-1,1-1-96,-1-2 1,0 1-1,-1 1 1,-2-1-4,-1-3 0,-1 0 0,-8 1 0,0 0-144,-1 0 1,0-1-1,29-8-112,-8 4 0,-10 2-174,-18 3 1,-10-3-225,-9 3 444,-10-1 0,-16 5 647,-17 0 1,-6 0-443,-13 0 0,2 0-37,-11 0 0,-2 0-22,-7 0 1,1 2 220,-7 2 1,-10-1-192,34 2 0,1 0 1,0-1-1,0 0-14,2 0 1,-1 1 0,-2 2-1,-1-1-11,-3-1 1,0-1 0,-2 0-1,0 0-19,-1 1 0,0 0 0,0-1 0,1 0 99,-1 0 0,0 1 0,3 1 0,-1-1-38,1-2 0,0-1 0,2 3 0,1-1-17,-1-1 0,0-1 0,2 3 0,1 0-24,1-3 1,1 0-1,-31 9-93,9-1 0,4-2 167,1 1 0,11-6 62,4 2 0,15-3 309,3-2-178,13 0 0,21-2-69,18-3 1,16-2 556,23-8 0,-28 11 0,4 0-351,8 2 0,2 0 1,1 1-1,1 0-284,6 0 0,1 2 0,-4 4 0,-1 3-80,5 1 0,0 1 1,-6 0-1,0 0 48,3 2 0,0 0 1,-1-3-1,-2-1-61,-4 2 1,0-1-1,1-1 1,-1-2 135,-2-1 1,-1 0 0,0 1 0,0-1-75,-1-2 1,-1-1-1,-2 0 1,-2 1 175,33-3 0,-3 0-123,-16 0 1,-5-2 3,-14-3 0,-5 2-90,-9-6 0,-9 5-192,-5 0 0,-7 0-84,2 0 0,-10 1 94,-4-7 1,-4 7-1202,-1-2 1519,-7-3 1,-7 0 0,-9-6 0</inkml:trace>
  <inkml:trace contextRef="#ctx0" brushRef="#br0" timeOffset="84">24896 9994 10411,'-15'0'-233,"1"2"531,0 2 0,0 0 412,0 5 0,1 2-45,4 8-651,-4 3-3,11 7 1,-9-1 59,6 1 0,1 5-211,4 4 1,0-1 1,0 0-129,6-5 255,-4 3 1,10-7-139,-2 1 0,7-9-88,2-6 1,2-1-267,-2-8 1,3-4 115,6-10-280,1-7 392,-1-12 1,-6-1 22,-3 1 1,-3-5 44,-2-1 0,-6 1 361,-3 5 1,-4 1-172,-1 3 1,-3-1 348,-6 6 1,-2 0-59,-13 5 1,5 6-213,-5 3 0,5-1-79,-4 1 161,5 0-134,-2 5 1,10 0-300,1 0-589,6 0-285,9 0 589,3 0 581,12 0 1,-1-6 0,3-2-1</inkml:trace>
  <inkml:trace contextRef="#ctx0" brushRef="#br0" timeOffset="85">25322 9596 8753,'-14'-14'5,"5"1"55,-1 4 0,5 2 360,-4 7-271,6 0 0,-4 7 70,7 2 0,0 12-182,0 7 0,0 13 99,0 11 1,0 4-153,0 1 1,-4 1 66,-1 4 1,0-1-335,5 1 0,0-1 81,0-8 0,0-6 78,0-4 1,8-7-1127,6-8 1250,0-6 0,13-1 0,-5-7 0</inkml:trace>
  <inkml:trace contextRef="#ctx0" brushRef="#br0" timeOffset="86">25720 10122 8385,'-12'-9'-279,"2"-1"0,-1 1 97,6-6 0,1 1 162,4 0 0,-5 5 21,0-1 1,0 5 12,5-4-67,-6 6 0,3-4-275,-6 7 448,-1 0 1,-4 2-91,0 3 0,1 3 156,3 6 0,-2 2 4,2 3 1,2 3 154,-1 6 1,6 2-167,-2 3 1,-1-1 72,1 6 0,0-7-173,5 3 1,2-6-104,3-4 1,3-5-247,6-10 1,6-3 99,4-6 1,3-7-23,1-8 0,1-7-107,-1-11 0,1-3-92,-1-7 0,-1 0 135,-3 1 1,-4-1 93,-6 0 1,-1-4 93,-4 0 1,2-7 157,-6 2 1,2-3 168,-3-2 1,-2-7-334,3-2 0,-4 1 73,-1-1 1,5 12 145,0 2 0,-1 13 204,-4 6 1,-1 10 692,-4 9-245,-3 6 1,-6 23-318,0 8 0,0 10-129,-1 10 1,6 8-228,-1 5 0,7 9 33,-2 11 1,2-36-1,0 1-219,1 4 0,-1 0 0,1-4 0,0 0-38,1 2 0,2-1 1,7 34-227,6 0 1,14-12 325,15-7 0,1-8 0,8-11 0,2-5 0,1-3 0</inkml:trace>
  <inkml:trace contextRef="#ctx0" brushRef="#br0" timeOffset="87">26815 10136 10670,'-20'0'-468,"10"-6"0,-1-2 1780,16-6 0,6 0-566,13-1 1,2 6-646,17-1 1,-2 3 6,11-3 1,-4 4-53,4 6 1,-6 0 34,1 0 0,-4 0-793,-5 0 0,1 0 209,-6 0 1,-4 0-1703,-6 0 1061,-5 0 1075,-4 0 0,-1 0 1,-6 0-1</inkml:trace>
  <inkml:trace contextRef="#ctx0" brushRef="#br0" timeOffset="88">27156 9795 9273,'-14'-8'115,"0"-3"790,0 6-608,-1 1 1,1 10 345,0 3 0,5 15-145,-1 5 1,7 10-260,-2 4 0,5 1-110,5 8 0,3-1-357,6 1 0,5 1-645,0-5 1,6 2 528,-1-7 1,3 3-428,1-8 1,1 0 233,-1-5 1,-1-2 462,-3-12 0,9 7 0,-3-4 0</inkml:trace>
  <inkml:trace contextRef="#ctx0" brushRef="#br0" timeOffset="89">27498 10506 9014,'14'-35'1071,"0"4"-1000,0-7 0,-1 5-165,-4-5 1,-2 4 499,-7-3 0,0 3-84,0-4 0,0 7 1,0-2 1,-7 4-35,-2 6 0,-5 2 87,-5 7 1,1 6-208,-5 3 0,5 4-8,-1 1 0,3 11-65,2 3 1,0 11-190,0 4 0,6-1-188,3 5 1,4 2 230,1-2 1,0-4-270,0-6 1,1-5 108,4 1 1,3-1 33,6-3 1,5 2-54,0-7 0,6-4-52,-1-1 0,3-4-102,1-1 1,1-11-80,-1-3 0,1-8 35,-1 3 0,-1-6 101,-4 1 0,-4 3 196,-9 2 0,-4 4-161,-6 0 245,0 1 1,-6 6 120,-4 4 0,-4 4 377,-5 4 0,3-1-249,-2 7 0,3-5 551,6 4-569,-4-6-123,12 4 0,-4-7-226,10 0 1,3 1 105,6 4 1,0-2-45,0 7 1,0-6 53,1 6 1,-1-1-27,0 5 1,2-4-67,3-1 0,-3-1-3,3 2 1,-4 1 46,0-6 1,-1 1 51,0-1 1,-5-4 76,1 4 0,-2-2 9,1 2 1,2-2 194,-6 7 1,1-1-181,-1 5 1,-3 5 178,3 0 0,-4 6 162,-1-1 1,-6 1-69,-4-1 0,-2 3 44,-3-3 0,1-4 1,0-1 0,1-8-426,4-1 1,1-7-384,3 2-205,4-4 0,-6-12 108,7-3 1,5-10-1210,0 0 1739,6-2 0,-3-3 1,6 1-1</inkml:trace>
  <inkml:trace contextRef="#ctx0" brushRef="#br0" timeOffset="90">28137 9482 8585,'7'-8'0,"-6"-1"121,4 9 1,-5 6 198,-5 18 1,1 3 316,-11 15 0,4 9-64,-8 11 1,3 4-431,2-4 0,-2 6 68,-2-2 0,2 3 36,-3 2 0,5-6-499,4-3 1,-1-7 332,6-8 1,1-2-445,4-17 1,0-3 240,0-10 1,1-7-1013,4-4 1,3-5 353,6-9 1,0-6 106,0-12 1,1-7 547,-1-3 1,2 4 107,3 0 0,-4 1-21,4 5 1,-3-1 481,-2 15-200,1-3 1,-1 15-135,0-3 0,-6 10 399,-3 5 1,-4 9-124,-1 4 1,0 4 38,0 2 1,-11 1-179,-3 3 0,-3-3-41,2 3 0,3-3-27,2-2 0,-1 1-54,6-1 1,1-1-263,4-3 0,8-4 91,6-5 1,6-6-206,9 1 1,6-7-123,2 1 0,0-8-130,1-6 1,-7-2 159,2-3 0,-3 1 102,-1 0 1,-2-2 334,-4-3 1,3-1-100,-7-4 1,-2-4 316,-7-1 0,2 1-148,-2-6 1,-4 6 47,-1 4 1,-4-1-91,-1 6 1,-4 5 179,-1 4 0,-6 7-230,1-1 1,-2 4 2,-3 4 0,6 4-6,-1 6 0,7 1-148,-1-1 0,4 2-33,4 3 1,4-4 142,6 4 0,1-3 181,-1-2 0,5 1-33,0-1 0,-5 0 92,-5 0 1,1 5 12,4 0 0,-4 0 315,-1-5 1,-6 5-130,2 0 0,-3 0-129,-2-5 0,-2 1-874,-3-1 1,2-6 354,-6-4 1,4-2-1298,-5-2 1,1-2 162,-5-2 1312,0-4 0,-7-19 0,-1-3 0</inkml:trace>
  <inkml:trace contextRef="#ctx0" brushRef="#br0" timeOffset="91">29289 7819 9167,'5'-14'-126,"-1"0"1,6-5 296,-5 0 0,1 0 680,-1 5 0,-4-1-375,4 1 0,-5 5-184,-5-1 1,-1 5-219,-3-4 0,-4 6 108,3-2 1,-2 3-367,-2 2 1,-1 0-187,1 0 1,0 7-70,0 2 0,1 4 229,4 1 1,-2 5-97,6 0 0,0 2 127,5-3 1,2-2 61,2 3 1,0 2 279,5-2 1,0 1-183,6-1 1,-1-3 713,0 3 0,5-3-358,0-2 1,-2 2 455,-7 3 1,1-3-218,-6 2 0,-1-2 17,-4-2 0,-6 7-387,-3 3 0,-6-2-351,-4 2 1,-1-1-394,-4 6 0,-3-1 323,4 1 250,2-7 1,-6-2 0,5-6 0</inkml:trace>
  <inkml:trace contextRef="#ctx0" brushRef="#br0" timeOffset="92">16934 9326 15628,'-46'0'-216,"3"0"0,10-5-298,0 0 1,9-1 192,5 1 394,10 4 0,4-7-470,10 3 1,15 2 674,14-6 1,13 4-339,10-5 1,12 6 72,-29-1 1,1 0-1,6 3 1,2-1-402,3-1 1,1-1-1,7 2 1,3 1 413,2-3 0,2 1 0,7 2 0,1 1-323,5-2 0,1 1 1,-25 1-1,0 1 1,1-1 312,2 1 1,1 0 0,1 0-1,4 0 1,0 0 0,1 0-237,0 0 0,0 0 0,1 0 0,3 0 0,0 0 0,0 0 185,2 0 0,1 0 0,0 0 0,3 1 0,-1-1 0,2 1 8,1 0 0,1 1 0,1 0 1,-18-2-1,0 1 0,1 0 0,-1 0 5,1 1 0,0 0 0,0 1 0,-1-1 0,1 0 0,-1 1 0,0-1 0,-1 1-23,17 1 1,-1 1 0,1 0 0,1 0 0,0 0 0,0 1-14,-3 0 0,0 0 0,-1 1 0,1-2 0,-1 1 0,0 0-51,0 1 0,-1 2 0,0-1 0,-2-1 0,0 1 0,0 0-20,1 2 0,0-1 1,-1 1-1,-3-2 1,0 0-1,-1 0-13,-3 0 1,-1 0-1,1-1 1,0 0-1,0-1 1,-1 0-224,-3 2 0,-1 1 0,-1-2 0,-3-3 0,0 0 0,-2-1 180,21 2 0,-3-1 0,-7-1 0,-2-2 58,-7-1 1,-3 0 0,-6-1 0,-2-2-137,26-6 1,-19-2 459,-14-13 0,-19 0-221,-10-4 0,-26 1-6,-16 4 1,-27-3 21,21 16 0,-3 1 0,-4-1 0,-1 1 210,-7 1 0,-1 2 0,-5 1 0,-2 1-298,-6-2 1,-1 2-1,-1 2 1,-1 1 8,0-1 0,0-1 0,0 0 0,0 0 43,0 1 1,0-1-1,-3 0 1,1 0-10,-1 0 1,1 1 0,-1 1 0,-1 1 34,2-3 1,-1 1 0,0-1 0,-2 0 7,-1 0 0,-2 1 0,22-1 0,0-1 1,-1 1 30,0 1 1,-1 1 0,0 0 0,-3-2 0,-2 1 0,1 0-10,1 0 0,1 1 1,-1-1-1,-2 2 1,0 0-1,-1-1-5,2-1 0,0 1 0,0-1 0,-6 1 1,0 1-1,0 0 45,-1-1 1,1 1 0,-1 1-1,1-1 1,-1 0 0,1 1-34,0 0 1,2 1 0,-1 0 0,2 0 0,0 1-1,0 0-7,3 1 0,0 1 0,0 0 0,-1 0 0,-1-1 0,1 1-22,4 0 0,0 0 1,0-1-1,2 1 0,1 0 1,0 0 24,-22 2 0,1 0 1,4-1-1,0 1-163,5-3 1,1 1 0,1 1 0,2 1 128,6-2 0,0-1 1,0 0-1,1-2-105,5 1 1,2-1-1,2-1 1,1 0 109,5-1 1,1 0 0,0 0 0,0 0-1,-33 0 1,5 0 568,8 0 1,7-5-560,8 0 0,3-4 913,15 4 0,4-6-913,11 2 1,7 1 688,7-2 1,21 5-690,17-4 0,19-1-3,18-4 1,-31 6 0,2 0-168,10-1 0,2-1 1,0 3-1,1 0 164,7 0 0,1 0 1,5 0-1,1 0-248,5 2 1,1 0 0,-26 3-1,0-1 1,2 0 256,4 0 1,1 0-1,1 0 1,1 1-1,1 2 1,1-1-273,5-1 1,1 0-1,0 1 1,3 0 0,1 1-1,0 0 311,3-1 0,1 1 0,-1 1 0,1-1 0,-1 0 0,2 0-23,-17-1 0,1 1 0,0 0 0,0 1 0,-1 0 0,-1 0 0,1 1 0,0 0-6,1 0 0,2 0 1,-1 1-1,0-1 1,-2 1-1,0 0 1,-1 1-1,0-1 7,17 2 1,-1-1 0,0 1-1,0 0 1,1 0 0,-2-1-17,-3 1 1,-1 0 0,1 0 0,0-2 0,-1-1 0,1 0-62,-2 0 0,0 0 1,0-1-1,-2 0 1,-1 0-1,1-1-153,-3 0 0,1 0 0,-1 0 0,-5 0 0,-1 0 0,-1 0 181,-3 0 0,-1 0 0,0 0 0,21 0 1,-1 0 3,-3 0 1,-2 0 0,-5 0 0,-2 0 81,-5 0 1,-2 0 0,-7 0 0,-3 0 24,34 0 1,-15 0 451,-13 0 1,-11 0-489,-17 0 0,-8 0 1102,-7 0 1,-7 0-1077,-2 0 0,-14-5 830,-15 0 1,-7-1-867,-11 1 0,-13 4-72,-16-4 1,33 4 0,-3 0-91,-7 1 1,-3 0-1,-2 0 1,-2 0 61,-8 0 1,-2 0-1,-2 0 1,-3 0-285,21 0 1,-2 0 0,1 0-1,-1 1 1,0-1 0,0 1 317,-3 0 1,-2 1-1,1 0 1,0 0-1,0 0 1,0 0 16,-4 1 1,-1 0-1,0 0 1,-1 2-1,1-1 1,-2 0-5,-5-1 0,-1 0 0,0 1 0,0 0 0,-1 0 1,0 0-280,0 1 0,0 0 1,-1-1-1,-2 1 1,-1 0-1,-1 0 287,19-2 0,0 1 0,-1 0 0,1-1 1,-1 0-1,1-1 0,0 0 0,-1 0-130,0 1 1,-1-1 0,0 1 0,1-1-1,0-1 1,0 0 0,0 0 0,0 1 142,1 0 0,-1 0 0,1 1 0,0-1 0,-20 1 0,0 0 0,-1 1 0,20-1 0,-1 1 1,0-1-1,1 1 1,-18-1-1,0 0 1,0 0 24,19 0 0,-1-1 0,1 0 0,-1 1 1,-18-1-1,1 1 0,0 0 8,3 0 1,1 0-1,0 0 1,1 1-1,1 1 1,-1-1-91,2-1 0,-1 0 0,2 0 1,3 0-1,1-1 0,2 1 94,2 0 1,2 1 0,1-1 0,-22-2 0,3 1 144,10 0 0,3 0 1,8 0-1,4-2-119,-28 0 0,19 0 1249,24 0-1240,16 0 1,37 0-487,18 0 414,19 0 0,6 6 0,6 2 0</inkml:trace>
  <inkml:trace contextRef="#ctx0" brushRef="#br0" timeOffset="93">3683 7222 25632,'8'0'-2457,"0"0"1842,-4 0 1,0 0 600,5 0 1,5-2 297,5-2 0,8 2-206,1-3 0,2-1 50,8 1 0,0-1-59,5 1 1,0 4 29,-1-4 1,-4-1 70,0 1 0,-5-2 50,5 3 1,-5 2-117,5-3 1,-5 4-252,5 1 0,-4 0 70,3 0 1,6-5 38,5 0 1,5 1-44,-1 4 0,4-5 100,1 0 0,4-4-31,1 4 0,-1-1-32,-4 1 1,0-1 106,0-4 1,-2-1 84,-3 6 0,2-4 21,-7 4 0,-4 0-185,-5 5 1,-5 0 5,5 0 1,-5 0-44,5 0 1,0 0-33,5 0 1,-2 0 15,-3 0 0,8 2-117,-4 3 0,4-4-12,-3 4 0,4-3 66,0-2 1,1 0 92,-5 0 0,2 0 61,-2 0 1,3 0-1,-8 0 0,1 0-2,-1 0 1,3 0-2,-3 0 0,-2 0 69,2 0 1,0 0-1,5 0 1,-2 0-54,-3 0 1,3 4-134,-3 1 1,8 0 67,1-5 0,2 0 50,-2 0 1,4 0-2,6 0 0,-2 0-1,-3 0 0,4 0 2,-4 0 0,-3 0 6,-2 0 0,2 0 2,-2 0 1,1 0 116,-5 0 1,-2 0-73,-3 0 1,6 0-54,-6 0 1,6 1-79,-6 4 1,8-3 8,1 2 1,2 3-45,-2-3 0,-1 1 66,6-5 1,0 0 46,5 0 1,-1 0-3,-4 0 1,3 0-2,-3 0 0,-4 0 1,-6 0 1,1-5 190,-5 1 1,-3-1-55,-2 5 1,1 0-24,0 0 1,4 0-68,-5 0 1,6 0-50,-1 0 0,8 0-2,1 0 0,7 0 0,-2 0 1,3 0-9,2 0 1,-5 0-103,1 0 0,-1 0 40,5 0 1,-1-5 157,1 1 1,-5-6 42,1 5 0,-1-6-51,5 2 1,0-2 5,-1 1 0,1-2 13,0 2 0,5 2 53,-1-1 1,7 4-34,-1-4 1,7 4-64,2-5 0,-36 8 0,0 0-56,36-8 1,-35 8 0,0 1-50,0-1 1,-1-1 0,39-3 46,-39 3 0,0 1 0,36-3-50,5 5 1,-7-4 48,2-1 1,-2 0-76,2 5 0,-8 0-22,3 0 1,-3 0 10,3 0 1,-3 0 11,3 0 1,-3 0-4,8 0 1,-4 0-5,-1 0 0,2 0 34,3 0 1,-3 0-20,2 0 1,-2 0 30,-2 0 0,-6-5 114,-3 1 1,-4-1-34,-1 5 1,-5 0-20,0 0 1,-6 0-30,1 0 1,2 0 28,-1 0 1,4 5-108,-5-1 0,5 6-46,-4-5 0,1 4-11,-2-4 1,-3 4-84,4-4 1,-2 0 125,1-5 1,-3 0 88,4 0 0,-4 0 8,-1 0 1,-2 0-2,-4 0 0,3 0 97,-7 0 0,0 0 42,-4 0 0,-2 0 3,-4 0 0,4 0 5,-3 0 1,-2 0-102,2 0 0,-1 0-51,6 0 1,-5 1-131,-1 4 1,6-2-72,4 7 1,0-2-72,-5 1 1,6 2 43,-1-6 0,0 1 58,-5-1 0,1-3 68,-1 2 0,-1 3-101,-3-3 0,3 1 119,-4-5 1,4 0 221,2 0 0,-1 0 69,1 0 0,-1-1 35,0-4 0,6 3-35,-1-3 0,5 4-8,-5 1 1,6 0-89,-1 0 1,3 0 103,2 0 0,0 0-118,-1 0 0,1 1-162,0 4 1,6-3 11,3 3 1,3-4 89,2-1 1,-5 0 0,0 0 1,-4 0-48,4 0 0,-7 0 31,3 0 1,-4 0 11,-1 0 0,4 0 3,1 0 0,-1 0 47,-4 0 1,-1 0-13,1 0 0,0 5-159,-1 0 1,6 1-21,-1-1 0,7-2-10,-2 6 1,-2-6 55,2 2 0,-4 2-58,4-3 0,-6 1 74,1-5 1,4 5-42,1-1 0,-2 1 51,3-5 0,-6 0 113,5 0 0,0 0 0,5 0 1,-2 0-4,-2 0 0,2 0-58,-3 0 1,2 0 37,-2 0 0,3 2-74,-3 3 1,-3-4 50,-1 4 1,-6-4-34,-4-1 1,3 0 2021,-3 0 1,-2-4-2170,2-1 0,0-5-10,5 6 0,-5-6-4,0 6 0,0-6 32,4 5 0,-4 1 61,0 4 1,0 0 52,5 0 0,-1 0-17,1 0 1,4 0 15,1 0 0,6 1 168,-2 4 1,1-4 43,0 4 1,2 2-42,-3-3 0,3 6-34,2-6 1,-5 6-111,0-5 1,1 1-17,3-1 0,-3-4 37,-1 4 1,-5-3-42,5-2 0,-4 0-56,4 0 0,-6 0-7,1 0 1,3 0 36,3 0 0,-3 0 16,2 0 1,0 0 3,5 0 1,0 1 16,0 4 1,-5-3-32,0 2 1,-4 3 33,4-3 1,-5 6-17,5-5 1,-6 4-3,2-4 0,1 4-2,-2-4 0,-3 4-16,-1-4 0,-4 5 22,9-6 0,1 6-39,-2-5 0,2 1 48,-2-1 1,-2-4-22,2 4 0,-3-3-4,-1-2 1,-5 1 58,0 4 1,-7-4 11,3 4 0,-6-3-51,-4-2 1,1 0-30,-6 0 0,5 0-20,-5 0 0,4 0-37,-4 0 1,2 0 12,-2 0 0,1 0 48,4 0 0,4 5-7,1-1 1,-1 3-22,5-3 1,-3-2 107,-1 3 0,2-2 37,-2 2 1,1-4 3,-11 4 0,5-4-65,-6-1 1,-3 0-34,-6 0 21,1 0 0,-1 0-86,1 0 1,-6 0-1,6 0 0,1 0-57,8 0 0,6 2 86,13 3 1,0-2-16,9 6 1,10-1 83,5 2 0,1 2-141,3-2 0,-6-4 144,2-1 1,-4 1 25,-1-1 1,-1 0-69,-4-5 0,-8-2-74,-6-3 1,-6 4-78,1-4 0,-10-3-280,-4-1 0,-3 1-204,-2-2 1,1 6 86,-1-6 0,0 7 189,0-2 0,5 4 407,0 1 1,6 0-128,-1 0 0,1 0 166,-1 0 1,1 0-3,-6 0 0,5 0 650,-5 0-236,0 0 1,-5 0-48,0 0 1,1 0-187,-1 0 1,2-2-416,3-3 1,-2 4-17,7-4 1,-1-1-97,6 1 0,1 0 173,3 5 0,-1-1-17,5-4 0,-3 3 3,4-2 0,-7 2 60,2 2 0,-3 0 27,-1 0 0,-2 0 178,-4 0 1,3 0 128,-7 0 82,-1 0-231,-3 0 1,-7-2-345,-4-2-1106,-2 2-157,-2-11-827,0 12-174,-6-5 2096,4 6 1,-4 1-211,6 4-1878,-7-4 2174,-1 6 0,-10-7 1016,-1 0 0,-7 0 82,3 0 0,-11-7 542,-3-2 0,-6-4-56,-5-1 1,3 0-802,-7 0 1,-1 0-11,-3-1 0,-6 3 890,0 2 1,1-1-707,4 6 1,-5-4-762,1 4 0,-1 0 175,5 5 0,0-4-224,0-1 1,2-1 138,3 1 0,-3-1 27,3-4 0,1-3 11,-1 4 1,0 1-66,-5-1 1,-5 1 53,1-2 1,-1-1-7,5 6 1,-11-4 64,-3 4 1,-5-4-321,0 4 0,-1-1 214,37 3 1,0 1-1,-3 1 1,0 0-195,1-1 0,-1 0 1,0 0-1,1 0 149,-3 0 1,0 0 0,0 1 0,-1 0 5,-1-1 0,0-1 0,3 0 0,1 0 13,-2 1 0,0-1 0,1 1 0,1 0-89,-38 2 1,2-5 104,39 3 0,0-1 0,-39-2-10,-2 5 0,39 0 1,0-1 28,2-2 0,0 1 0,-2 1 0,0 0 21,0-1 0,-1 0 1,0-1-1,1-1-4,-1 2 1,0 0-1,-2-1 1,0 1-29,0 2 1,0 0-1,-1 0 1,1 0-24,0 0 0,0 0 0,-2 0 0,0 0 19,-2 0 0,-1 0 0,0 0 1,0 0-10,0 0 1,1 0-1,1 0 1,-1 0 14,0 0 0,-1 0 1,2 0-1,-1 0-203,-2 0 0,-2 0 1,3 0-1,-1 0 190,1 0 0,1 0 1,0 0-1,1 0 17,-2 0 0,1 0 0,1 0 1,-1 0 13,-3 0 1,0 0-1,1 0 1,-1 0 8,0 0 1,0 0 0,3 0 0,0 0 1,-3 0 1,0 0 0,1 0-1,-1 0 3,-2 0 1,-1 0 0,0 0 0,0 0-1,2 0 0,1 0 0,-1 0 1,1 0 1,-1 0 0,1 0 0,-1 0 0,-1 0 1,-3 0 1,0 0 0,2 0-1,1 0 2,-1 0 0,1 0 1,2 0-1,0 0 2,-3 0 0,1 0 0,0 0 1,0 0-2,0 0 1,-1 0 0,-1 2 0,0 1-18,2-1 0,-1 0 1,2 1-1,-1-1 14,-1-2 0,1 0 0,-1 2 0,1 1-14,-3-1 1,0 1 0,0 0 0,0 0-3,1 0 0,-1-1 0,-1-1 1,0 1-5,-1 3 0,0-1 0,0-2 0,-1 0-176,1 0 0,0 0 0,-1 1 0,1 1 177,5-2 0,-1 0 0,-1 3 0,0 0-2,-1-3 0,0 1 0,1 0 0,0 0 28,2-1 1,-1 1-1,0-2 1,0 1-26,2 2 0,1 1 0,0-2 1,-1-1-86,0 2 1,1 1 0,2-1 0,-1 0 79,-1 1 1,0 0 0,1 1 0,1-1 15,0-3 1,0 1 0,1 2 0,0 1-18,-3-1 0,0-1 1,3 0-1,0 0 18,-5 1 1,-1 0 0,1-3 0,1 0 3,0 3 1,1 0 0,2-3-1,-1-1 3,1 1 0,1 1 0,3 0 0,0 0 7,-4-1 0,1 1 1,3-1-1,0 0 25,-2-1 1,1-2 0,5 2 0,1 0 4,-2 1 1,0 1 0,2-2 0,0-1-10,-2 3 1,1-1 0,-39 0 70,1-2 0,4 0-12,-5 0 1,7 1-51,-2 4 0,2-3-20,-2 2 1,2-1-12,34 0 0,-1-1 0,-35 0-23,36 0 0,0 0 0,-39 5-5,39-5 1,-1 1 0,-1 1-1,1 1-14,0-3 0,1 1 0,-39 6-33,39-6 1,0-1 0,-35 4-2,-1-1 0,4-2 25,1 7 1,0-7 57,0 2 1,1-2-16,4 1 0,-4-2 16,4 3 0,-4-4 70,-1-1 1,-5 2-26,1 3 0,-1-4-2,5 4 0,-5 1-41,0-1 0,-3 5-60,8-6 0,-8 7-21,8-1 1,1-2-22,4 1 1,6-4 271,-2 4 1,4-5-252,1 0 0,-1 3 33,-4-3 1,3 1 53,-2-5 0,-4 0 6,-1 0 0,-4-5-50,-1 1 1,2-1 76,2 5 1,-2 0 276,2 0 1,-2 0-263,-2 0 0,3 0-87,6 0 0,1 0 427,9 0 1,7 5-463,3-1 1,8 6 234,1-5 0,3 4-265,2-4 1,-2 0 276,-3-5 0,1 0-238,-6 0 0,-4 0 0,-6 0 0,-7 0 7,-2 0 0,0-7-128,-5-2 1,4 1 90,1-2 1,0 1-86,0-5 0,2 4 47,3 1 0,-2-1-218,7-4 0,1 5 98,8-1 1,-1 7 95,5-2 1,-3-1-55,3 1 0,-4 0 211,5 5 0,-5 0 85,5 0 0,-5 0 52,5 0 0,-5 0 115,5 0 1,-2 0-91,2 0 1,3-1-104,-3-4 0,3 3-120,1-2 1,1 2 123,0 2 0,1 0-54,3 0 0,-1 0-46,6 0 0,-5 0-7,5 0 1,-5-5-96,6 1 1,-1-3-183,4 3 1,1 0 4,0-5 1,0 6 131,-1-2 0,1-1-173,0 1 1,0 0 116,0 5 0,4 0 214,1 0-134,-1 0 528,-4 0 75,6 0 279,2 0-279,6 0-266,0 0 1,0 0 0</inkml:trace>
  <inkml:trace contextRef="#ctx0" brushRef="#br0" timeOffset="94">3043 10151 23806,'2'-7'-7092,"1"6"9565,-13-4-3877,7-3 1,-2 6 579,10-2 0,0 2 1464,9 2 0,-1 0-341,10 0 1,1 0-33,5 0 0,-1-5-116,0 1 1,-1-1 500,-3 5 1,8-5-751,-4 0 0,5 1 1017,0 4 0,5 0-117,10 0 1,-1 0-843,10 0 1,-2 0 58,12 0 0,1-5 72,7 0 1,0-4-152,-35 6 1,0 1 0,34-8 115,2 6 1,-5-6-104,-4 6 1,5-6 144,-5 5 0,5-4 70,-5 4 0,-3 0-75,3 5 0,-7 0-22,1 0 0,-1 0-60,2 0 0,-7 5-109,7 0 0,-2 1-46,6-1 1,-1-4 47,-3 4 0,-2-3 26,6-2 0,0 0 1379,6 0 0,5 0-1503,4 0 0,-40 0 0,1 0 199,1 0 1,0 0 0,-3-2 0,0-1 23,1 1 0,-1-1 1,34-1 36,2 4 0,-10-5 105,-4 0 0,-9 0-99,0 5 0,-3 0-111,2 0 0,-3 2 272,-6 3 0,1-4-310,4 4 0,-3 1-49,7-1 0,1 5-93,3-6 1,3 3 61,3-3 0,-2-2-108,6 3 1,-6 1 91,2-1 1,-6 1 5,-3-1 1,-6-4 371,-9 4 1,-5-3-226,-9-2 1,-4 0 423,-6 0-201,1 0 22,-7 0-139,-2 0 1,-8-5-712,-2 0 1,-4 0 537,-7 5 0,-3 0-11,-1 0 1,-5 0 121,5 0 0,-6 2 11,1 3 0,-1-4 1,1 4 1,-4 1 12,-1-1 1,1 6-40,-5-1 0,-4 2 1,1 3-1</inkml:trace>
  <inkml:trace contextRef="#ctx0" brushRef="#br0" timeOffset="95">7365 10094 20208,'14'0'0,"1"-5"-214,-1 0 0,6-6-674,4 2 1,3 1 721,1-2 1,6 6 299,-1-6 0,5 7-158,-5-2 0,5-1 58,-5 1 1,0-1 52,-4 1 0,-6 2 11,1-7 0,-7 3-161,2-3 0,-3-3-49,-2 4 1,-4-2-165,-1 1 1,-6-2-251,2 2 1,-3 2-74,-2-1 1,-2-1-165,-3-4 0,-2 3 226,-8-3 1,-5 3 130,-4-8 0,-4 2 143,-6-2 0,3 3 135,-7-3 1,-5-2 210,-4 2 1,-7-1 150,2 1 1,-3 3 221,-2-3 1,0 3 118,0 2 1,-11 0-501,-3 0 0,2 4 166,2 1 1,-2 6 3,-2-2 0,-2-2-50,11 3 0,-2-6-56,7 6 1,-3-8-182,8 3 1,-4-4 73,-1-1 0,1 0-5,-1 0 0,0-1-47,0 1 1,-2-5-63,-2 0 0,1 0 5,-7 5 0,6 2 60,-5 2 1,-1 4-159,-4 6 1,2 0 282,2 0 1,-7 6 85,3 4 0,-3 2 39,3 2 0,-1 1 17,1-1 1,2 0 54,3 0 1,-7 0-5,7 1 0,-7-1-142,6 0 0,4-4-305,2-1 0,-2 1 239,1 4 0,-1-5-75,1 1 1,4-1-10,-4 5 1,4-4-45,1-1 0,0-1-63,0 2 1,0 2 78,0-2 1,0 1-7,0-2 1,5 4 37,0-3 1,2 2-1,-2 2 1,-2-4-22,6-1 1,1 1 17,4 4 1,1-4 253,-1-1 0,2 0-215,3 6 0,-1-3 105,5-2 0,3 2-164,7-2 1,-1 3 145,6 1 0,0 0-345,5 0 1,0-3 101,-1 3 0,6-2-246,-1 6 1,1-2 78,-5-2 1,-1 5-48,1 0 1,0 5-20,0-5 1,0 0 104,-1-5 0,6 0 29,-1 1 1,7-1-85,-2 0 0,4-4-80,1-1 1,0-4 100,0 4 0,1-6 1,4 2 0,-2 1 109,7-1 1,-1 0 376,6-5 0,5 0-77,4 0 0,3 0 57,1 0 0,5 2 130,0 2 1,7-2-51,-2 3 1,9 2-77,5 3 0,4-4 0,1 1 1</inkml:trace>
  <inkml:trace contextRef="#ctx0" brushRef="#br0" timeOffset="96">2318 8174 24304,'-2'10'-2364,"-2"-1"1,0-1 1388,-5 2 0,6 2 137,-2-2 1,3 3 132,2 1 1,0 0 162,0 0 0,2 0-81,3 1 0,7-6 641,7 1 0,5-1-500,-5 5 1,6-6 677,-1-3 1,3 1-225,1-1 0,7 0 409,3-5 0,3 0 339,2 0 1,-1 0 50,1 0 0,0 0 226,-1 0 1,6 1-526,-1 4 1,1-2-122,-6 7 0,7-7-175,3 2 1,5-2-54,5 1 0,-2-2-107,6 3 1,0-4-27,6-1 1,-3 5-52,-3 0 1,-2 4-44,-8-4 1,1 5 59,0-6 1,6 1 162,4-5 0,-1 0-15,5 0 0,-3 0-2,8 0 0,-2-2 28,2-2 1,-2-3-29,-33 3 0,-1-1 1,34-8 149,2 4 0,-7 2-34,-7 3 0,0 2-62,-10 2 1,3-5-4,2 1 0,1-1-92,4 5 1,-4-5 49,4 0 1,-5-6 51,-5 2 1,2 1-56,-7-1 0,2-1 52,-1-4 1,-11 0 76,1-1 1,-1 1 19,-4 0 0,-6 0-230,-8 0 0,-4 4 67,0 1 1,-6-1-358,1-4 0,-7 4-1333,2 1 852,-4-1 0,-7-4-568,-4 0 0,-4 0 343,-5 0 0,-9 4 441,-10 1 0,-3-1 177,-2-4 0,-1 4 74,-4 1 1,-2 4 395,-7-4 1,0 4 355,0-4 1,-6 4 38,-3-5 0,1 7 454,-1-2 0,1 4-274,-1 1 1,-4-5-490,4 0 1,-2 1 35,1 4 0,-2-5-108,3 0 1,-4 0-35,-1 5 1,0 0 23,0 0 1,0 0-16,0 0 0,-1 0-49,1 0 0,5 0-48,0 0 1,6 0 56,-2 0 0,2 5 46,-2 0 0,4 4 72,-4-4 1,4 1-51,1-1 0,0-2-17,0 7 1,7-7-40,2 2 0,9 1 62,1-1 1,0 1-9,-5-1 0,1-2 14,-1 6 1,2-4-35,3 5 0,-6-6-58,6 6 1,-6-5 21,6 4 1,3-1 57,2 1 0,3 4 35,1-3 1,6-3-50,-1 3 0,5-1-148,-5 6 0,7-1-166,-2 0 1,-2 0 12,3 1 0,-1-6 86,4 0 1,1 1-186,0 4-542,6 0 249,-5 1 0,12-6-307,-4 1 1,3-6-569,2 6-330,7-7 701,-6 10 1,7-10 209,-3 6 1,-2-6 289,7 2 0,-6-3 621,6-2 1,1 0 263,8 0 1,3 0-3,6 0 1,1 0-1,-1 0 1</inkml:trace>
  <inkml:trace contextRef="#ctx0" brushRef="#br0" timeOffset="97">5474 8459 21655,'14'0'-1,"1"0"1,-1 0 0,-5 0 0,1 0 0,-5 0 0,4 0 0,-6 0 65,4 0 6,-7 0-31,0 0 1,6 5-557,3-1 1,4 7-66,1-1 1,5 7-144,0 2 0,6 2 44,-1-2 0,1 3-99,-1 6 0,1 1-112,-6-1 1,0 0-92,-5 1 1,-1-2-115,-3-4 0,2 4 539,-2-3 1,-4-2 17,-1 2 0,1-7 161,-1 2 1,0 2-3,-5-2 0,4 0 18,1-5 1,0 0 145,-5 0 0,5 5 48,-1 0 1,1 2 217,-5-2 1,0-4 106,0 4 0,0-1 26,0 1 1,0-8 416,0 3-500,0-3 0,-2-1 512,-2-1 1,1-6 564,-7 2 0,5-4 131,-4-1 1,-1-1-482,-4-4 1,0 4-79,0-4 0,4 3 857,1 2-656,-1 0 1,-2-1 748,2-4-1433,4 3 0,4-4-2811,-2 6 2222,2 0 133,-11-6 1,5-1-243,-6-2 0,0-4-57,0 4 0,0-4-257,-1-1 1,1 0 120,0 0 0,0-1-201,-1 1 1282,1 0 0,2 0-1352,2-1 1,4 6-189,6-1 384,0 7 389,0-3 1,1 6 1009,4 0 0,-2 0 21,7 0 0,-6 2-357,6 2 1,-5-1-320,4 7 0,-6-1-312,2 6 0,1-1 79,-1 0 1,5 0 97,-6 1 0,6-4 67,-5 3 0,6-5-753,-2 5 1,4 5-51,1-4 1,-5 0 362,1-5 1,-2 3 284,1-4 0,2 4 417,-6 1 1,1-5 266,-1 1-611,-3-1 0,4 1 329,-6-1-428,6-6 0,2 4 847,6-7 0,5 0 269,0 0 0,7 0-29,-3 0 0,4 4-212,2 1 1,-7 0 721,-3-5 729,-3 0-168,-2 0-857,-6 0 1,-2-6-1409,-6-4 0,-2-2-863,-2-3 0,2 1 42,-3 0 0,4 0 356,1-1 0,0-3 62,0-1 1,0 0-214,0 4 0,0 1-125,0 0 1,0 4-876,0 1 1156,0 6 1008,6-10 484,-4 12-547,4 1 0,-12 8 0,-2 6 0</inkml:trace>
  <inkml:trace contextRef="#ctx0" brushRef="#br0" timeOffset="98">8176 9966 8815,'8'-2'-141,"-4"-3"0,-1 4-156,2-4 1,-2-1 311,7 1-142,-1 0 75,-1 5 0,6 0 238,1 0-244,-1 0 159,13 0 1,-5 0-246,6 0 208,1 0 1,5 0-30,4 0 0,3-4-82,2-1 0,0-2-30,-1 3 0,-4 2 132,0-3 0,-6 4 17,1 1 0,-3 0-42,-2 0 1,-4 5 136,0-1 0,-7 3-90,2-3 0,-3 0 8,-2 5 0,2-6-102,3 2 1,-8-4 8,3-1 1,-3 0-301,3 0 0,-4 5 104,-1 0 0,-5 1-205,0-1 0,-4 3-100,-4 6 522,-4-6 0,-13 11 1,-1-3-1</inkml:trace>
  <inkml:trace contextRef="#ctx0" brushRef="#br0" timeOffset="99">8460 9724 10980,'-14'0'-353,"0"0"0,4 2 582,1 2 1,-1 3 21,-4 2 0,0 4-158,-1-4 1,1-2 99,0-3-201,0 4 0,0-5 82,-1 7 1,1-5-91,0 4 1,0 1 220,0 4 0,-4 5-39,4 0 1,-3 4-57,7-4 0,4 2-85,1-2 0,3-2-66,2 7 0,2-5 13,3 5 0,3-2-153,6 1 0,5 4 6,0-3 0,6-2 54,-1 2 1,-2-2-151,2 2 0,-1-4-36,6-6 0,-6-1 51,1-4 1,-7 2 80,2-6 1,2 0-153,-2-5 0,0 0 213,-5 0 116,0 0 0,7 6 0,1 2 0</inkml:trace>
  <inkml:trace contextRef="#ctx0" brushRef="#br0" timeOffset="100">8133 10094 8491,'-6'8'-1138,"-2"-2"1,1-5 1090,7 4 1,8-3 89,11 3 1,5-4 148,9-1 0,4-5-135,5 1 1,6-7 49,-1 1 0,5 2-100,-5-1 0,6 6 60,-6-2 1,5-2-34,-4 3 1,5-6 31,-1 6 1,-1-8-172,1 3 1,-5-4 76,6-1 0,-9 0-157,-2 0 0,0-1 98,-9 1 1,-5 2 116,-4 2 1,-12 4-114,3 6 243,-4-6 0,-3 6-123,-4 0 1,-2 1-38,-2 9 0,6-1 0,2 5 0</inkml:trace>
  <inkml:trace contextRef="#ctx0" brushRef="#br0" timeOffset="101">8531 9724 15895,'-20'8'1182,"2"5"-2141,-6-4 0,6 4 1107,-6 1 0,0 5-525,-4 0 0,-1 1 420,1-1 0,-1-1 173,1 5 1,6-7-298,3-2 142,3 1 1,3-12-691,4 6 539,3-6 1,1 5-123,0-3 0,0 3 206,5 6 1,2 2-235,3 3 0,3-2 13,6 7 1,2 0-38,3 4 0,-2-4-84,7-1 1,-1 1 142,6 5 1,-1-7-192,1-3 0,-1-5-11,1-5 0,-1 2 91,0-6 1,-4 0 209,0-5 1,-7 0 79,2 0 1,-3 0-137,-2 0-178,0 0 333,-6 0 0,-1 6 0,-7 2 0</inkml:trace>
  <inkml:trace contextRef="#ctx0" brushRef="#br0" timeOffset="102">8190 10193 8575,'-14'8'-297,"-1"-2"364,8-6 0,2 0-114,10 0 1,9 0 70,9 0 0,11 0-130,4 0 0,4 0 72,6 0 0,-3-1 123,8-4 1,-8 3 82,3-2 0,-4 2 135,-1 2 1,1-1-177,3-4 0,-3 3-26,4-2 0,-5-3-145,-6 2 0,3-1 106,-7 1 0,-4 2-142,-6-6 0,-5 6 139,1-2-169,-4-3-29,0 6-463,-8-4 339,0 6 0,-14 0 140,-2 0 0,-4 0-212,-1 0 1,-6 5 62,-4 0 1,-3-1-32,-1-4 0,-1 0 124,1 0 0,-5 0 110,-1 0 0,-5-6 65,1-3 0,-3-3 0,-2 3 0,1-8 0,-1 2 0,5 3 0,0 2 0,5 7 0,-5-2 0,6 4 0,-1 1 0,3 1 238,2 4 1,6-2-55,3 7 1,3-6 362,2 6-85,6-7-354,2 3 1,17-6 146,3 0 1,16 0-109,3 0 0,8-4 170,6-1 0,2-5-167,4 6 1,2-6 69,-3 6 1,2-1-55,-2 5 0,2 0-180,-7 0 1,0 0 89,-4 0 1,-7 0-161,-3 0 1,-4 0-30,-5 0 1,-5 1 133,-10 4-123,-3-3 1,-6 6 43,0-4 1,-11-2-150,-3 3 1,-10-2-66,1 2 0,-4-2-180,-2 6 0,-1-6 152,-3 2 0,2-3-115,-7-2 0,0-2 86,-5-3 1,2 2 328,3-6 0,-3 4 0,3-5 0,3 7 0,2-1 0,5 2 0,4 2 0,-1 0 0,6 0 0,5 0 77,4 0 1,7 2 49,-2 2 0,5-1 90,5 7 1,9-1 90,10 6 0,4-6-130,6 1 1,-1-2 60,9 1 0,-2-3-117,7-6 0,-3 5 239,-1 0 1,-5 0-142,0-5 0,-2 0-227,2 0 1,-3 0-3,-7 0 0,-4 0-558,0 0-819,-7 0 834,4 0 552,-13 0 0,4 0 0,-4 0 0</inkml:trace>
  <inkml:trace contextRef="#ctx0" brushRef="#br0" timeOffset="103">8531 9781 15479,'-28'0'-541,"4"0"196,0 0 0,7 0 318,-2 0 0,3 5-5,2-1 1,-5 3 35,0-3 0,-5 4-114,5 7 0,-1 0 149,1 4 0,3 3 30,-3 7 1,5-1 33,4 1 0,4 4-159,6 0 0,0 5-58,0-5 0,6 5-39,4-5 1,4 0 107,5-4 1,3-2-248,7-4 1,-1 3 194,0-7 0,6 0-126,-1-5 0,0-2 38,-5-2 0,-4 1 7,0-6 0,0 4 26,4-4 1,0 4 88,1-4 1,6 6-1,1-3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0:45:06.596"/>
    </inkml:context>
    <inkml:brush xml:id="br0">
      <inkml:brushProperty name="height" value="0.053" units="cm"/>
      <inkml:brushProperty name="color" value="#FF0000"/>
    </inkml:brush>
  </inkml:definitions>
  <inkml:trace contextRef="#ctx0" brushRef="#br0">2261 3611 23980,'-14'-6'-6753,"6"4"5948,2-4 1,7 7 231,4 4 0,4 8-280,10 6 0,3 6 468,7-1 0,6 2 181,3 3 1,14-1 315,5 1 0,15-6-330,4 1 0,-35-15 0,2 0 336,2 1 0,0-1 0,0-4 1,1-1 106,1-1 1,1-1 0,9-1-1,2-1 145,-1 0 0,2 0 0,6 0 0,1 0 65,-1 0 0,0 0 1,7 0-1,0-1-75,0-1 0,1-1 1,-21 0-1,1-2 0,0 0-107,-1 0 1,1-2-1,0 0 1,5 1 0,2-1-1,-1 0-53,-3 0 0,0 1 1,0 0-1,-2 1 0,1 0 1,-1-1 14,23-3 1,0-1 0,0-1-1,0 0-54,1-1 0,-1 0 1,-1-1-1,-1-1-33,-4 0 1,-2 0 0,-2 0 0,-2 0-11,-1 0 1,-2-1-1,3-2 1,0-1 38,-4 0 0,-1-1 0,-1 0 0,-2 0 8,-3-3 0,-1 1 0,0 1 1,0 0-23,0-3 1,1-1 0,0 1 0,0 0-14,-2 0 1,-1-1-1,0 2 1,1 0-19,0-2 1,-1 0 0,-3 0 0,0-1-55,-2 2 0,0-1 1,1-2-1,-2 0-72,-8 3 0,-1-2 1,0-1-1,-3-3-278,19-28 0,-8 0-280,-11-4 0,-14-4-436,-15-1 1,-5-4 151,-5-1 0,-3 31 0,-3 0 110,-2-1 1,-2 1 0,-6-4 0,-1 1 75,2 2 0,-3 2 0,-5-1 0,-2 1 146,0-2 1,-2 1-1,-4 0 1,-2 1 70,-1-2 0,-2 1 1,-6 1-1,-3 1 175,-1 2 1,-2 1 0,-7 0 0,-2 0 197,-5 1 1,-3 2 0,-3 1 0,-3 2 209,22 12 0,-1 2 1,-2 0-1,-3-1 0,-2 1 1,0 1 126,0 4 0,1 1 0,-1 0 1,-4 0-1,0 0 0,0 2 118,1 1 0,1 1 0,-1 2 1,2-1-1,-1 2 0,1 0-39,2 0 0,-1 0 0,1 1 0,-2 0 0,-1 1 0,1-1-48,1 1 1,1 0-1,-1 0 1,1 0-1,0 0 1,0 0-36,1 0 0,0 0 0,0 0 0,-1 1 0,1-1 0,-1 1-49,1 0 0,0 0 1,0 2-1,-1 0 1,0 2-1,0 1-6,2 1 1,1 0-1,0 3 1,0 0 0,1 2-1,-1 0-11,-2 2 0,0 0 1,0 1-1,2 1 1,0 1-1,0 1-10,1 1 0,1 2 0,-1 0 0,-2 2 0,1 1 0,0 0-41,-1 2 0,0 1 1,1 1-1,1 0 0,0 0 1,1 1-33,0 1 0,0 0 0,2 0 0,2 0 1,2 1-1,0 0-49,1 0 1,0 0 0,0 1 0,1 4 0,0 1 0,0-1-17,2 1 0,0-1 0,1 0 0,2 1 0,0 0 0,1 0-51,0-1 1,1 0 0,1 1 0,-16 18 0,3 1-97,2 2 0,2 2 1,2-2-1,3 1-89,2 2 0,3 1 0,1-3 0,2 1-96,4 1 1,2 1 0,2-2 0,4 0-78,6-1 1,3 0 0,-1 0 0,2-1-6,6-5 1,2-1 0,-1-1 0,3 0-27,3-3 0,2-1 1,0 0-1,1-1-44,2-1 1,1 0 0,2-1 0,4-1-85,4 2 0,3 0 0,0-3 0,2-2-2,2 1 1,3-1-1,6-2 1,3-2 183,5 3 1,2-2-1,5-1 1,2-1 45,4-1 0,5-2 0,8 3 1,4-2 300,-18-11 0,1-2 0,1 0 0,2 1 0,0-1 0,1 0 0,1 0 0,0-1 0</inkml:trace>
  <inkml:trace contextRef="#ctx0" brushRef="#br0" timeOffset="1">7877 6113 23862,'-14'-6'-2705,"6"4"0,-5-6 111,4 4 1896,3 2 1063,-7-4-905,5 6 942,-6 0 0,0 0 265,-1 0-552,7 0 582,-4 0 422,4 0-93,0 0-493,2 0 398,6 0-1677,0 6 0,1-4 44,4 2 1,4-2 721,10-2 1,5 0 73,9 0 0,10-2 19,9-2 0,3 0-58,2-5 1,11 6-7,3-2 0,8-1-9,-3 1 0,-33 2 0,1 0 357,-2 0 0,1 1 0,4 1 0,1 0-1,-1-1 0,1 0 0,1-2 0,0 0-248,1-1 1,-1 0-40,1-1 0,0 0-85,-4 2 0,1 0 0,4-5 0,-1 0 74,-2 2-1,-1 0 1,3-2 0,1 1-51,-3 0 1,-1 1 0,-2 2 0,0 1 88,-2-1 0,-1 1 0,0 2 1,0 0-46,34-2 1,4 4-129,-4 4 1,-5 6-160,-4 9 0,-1-3-41,5 3 1,-6-4 45,-4 0 0,-1-1-58,2 0 0,1-6 71,4-3 0,2 1 5,-3-1 0,-2 1-88,-3-1 0,-1-2 221,2 6 0,-2 1 135,6 4 0,-4-3-26,4 3 0,-6-7-146,2 7 1,-5-9 972,-5-1 1,-3-2-871,-7-2 0,0 0 529,-5 0 1,-2-2-432,-6-2 0,-7-3 2035,-3-2-1536,-3-4 524,-9 12-484,0-12-1429,-7 11-1209,0-4 737,0 6 0,-2 0 954,-3 0 1,2 0-28,-6 0 0,-1 0 103,-4 0 1,-6 0 198,-4 0 1,0 0-274,-4 0 1,1 2 795,-11 2 0,-2-2 429,-7 3 0,-5-4-45,-10-1 0,1 2-1145,-10 3 1,3-4 305,-8 4 0,8-4-84,2-1 0,-1 0 62,-4 0 0,-2 0-41,-2 0 1,2-1-125,-3-4-1,8 2 33,2-6 1,4 5 90,-4 0 1,0-3-98,-6 3 1,5-1 41,-5 5 0,5 0 38,-9 0 0,1 0 36,0 0 1,-1 6-52,33-1 0,0 0 0,3 1 1,-2 0 93,-3 1 1,0 0-1,2 1 1,-1-1 18,2 0 0,-1 0 0,0 1 0,-1 0-18,-1 1 1,0 1 0,2-2 0,1-1 24,-1 3 0,1-1 0,-37 7 145,7-2 0,12-6-210,4-3 0,13-3 169,0-2 0,5 0-263,0 0 0,4 0 85,5 0 1,6-2-289,-1-3 1,6 2-208,0-6 1,-3 6 124,2-2 0,-5-2 225,5 3 1,-4-1-92,4 5 1,0 0 96,5 0-100,6 0 1,-3 2 465,6 2 0,2-2-1288,7 3 1,6-4 1343,9-1 1,3-1 49,6-4 0,7-3 142,3-6 0,9 4-220,6 1 0,7 1-130,1-2 1,14 3-371,0 2 0,-31 4 0,1 0 87,2-1 0,1 0 0,0 0 0,2 2 673,-1 0 0,1 0 0,4 0 0,1 0-517,4 0 0,1 0 1,-2-2-1,0-1-297,6 1 0,0-1 0,-6 1 0,0 0 156,1 2 1,0 0 0,-5-2-1,0-1 67,3 1 0,-1-1 0,-3 1 1,-1-1 7,0 3 0,0 0 0,-5 0 0,-1 0-99,-3 1 0,-1-2 0,1-1 0,-2 0 175,35-3 1,-8-4 264,-11 4 1,-8-5-71,-11 6 1,-10-3 1317,-9 3-1275,-3 2 1,-10-9-128,-6 6 1,-9 0-427,-15 5 1,-12 7 297,-16 2 0,-10 4 0,-3 1 0</inkml:trace>
  <inkml:trace contextRef="#ctx0" brushRef="#br0" timeOffset="2">14474 6085 28568,'-14'-8'-4624,"0"0"3262,-1 3 0,6 4 1064,-1-4 1,6 3 214,-6 2 504,7 0 1,-3-1-406,6-4-1065,-7 3 340,6-4 1,-4 1 278,10 1 0,4-1 875,10 5 1,10 0-230,9 0 1,9 0 7,5 0 1,10 0-300,4 0 1,2 5-1326,-2-1 2703,10 1-741,-9-5 1,4 0 171,-10 0 0,-4 0-1006,-5 0 0,-7 0 141,-8 0 0,-5 0 15,1 0 0,-7 0 12,-3 0 0,-5 0 70,1 0 1,-8 0-51,-2 0 738,-6 0 0,2 0-714,-10 0 1,-6 0 56,-13 0 1,-1 0 51,-13 0 0,0 0 19,-4 0 1,-3-2-58,-2-2 1,3 2 17,-4-3 0,3 4-36,-3 1 1,-1 0 19,-3 0 1,-3 1 32,3 4 1,3-3 43,1 2 0,6 0-88,4 0 1,-2-2 53,7 3 0,0-4-10,5-1 1,-1 0-5,1 0 1,4 5 110,0 0 1,7 1 47,-2-1 0,8-4-78,1 4-345,7 3 0,-3-5-266,6 7 0,2-7-258,2 1 0,6-2 685,9-2 1,4 0 60,11 0 0,3 0-109,11 0 1,-2 0-43,6 0 0,0-5 105,5 1 1,4-1 126,1 5 1,6 1 192,-2 4 1,-3-3 382,-1 2 1,-10 3-720,-4-2 1,-10-1-1,-5-4 0,-10 0 19,-4 0 17,-9 0-327,-4 7 0,-14-4 320,-6 6 83,0 1 0,-19 4 0,3 0 1</inkml:trace>
  <inkml:trace contextRef="#ctx0" brushRef="#br0" timeOffset="3">4550 7151 22500,'0'-8'-7477,"0"2"6111,0 6 2703,0 0-917,6 0 0,-2 0-143,5 0 1,-4-2 695,4-3-602,1 4 1,4-6-199,0 7 1,0 0 366,1 0 0,-1 0-14,0 0 0,2 0-516,3 0 1,3 0-16,6 0 0,7 0 6,3 0 0,8 0-238,1 0 0,9 0 0,0 0 0,-2 5 13,8 0 1,-12 4 125,7-4 0,-5 5-4,0-6 0,2 6-1,-6-5 0,4-1 68,-5-4 1,7 5-31,-2 0 1,2 0 74,-2-5 1,-2 0 37,-2 0 0,-6 0 19,1 0 0,0 4-45,-5 1 1,3 1-17,1-1 1,6-3 52,-1 2 0,7-2-42,-2-2 1,-3 0 69,-2 0 0,-2-2 10,-3-2 0,-6 0 50,-2-5 1,-6 1 101,-4-1 1,-4 1 186,-5 3 0,-1 3-75,0-2 0,-5 2-213,1 2 1,-1 0-95,6 0 1,4 0-95,0 0 1,6 2-73,-1 2 1,-2-2-227,1 3 1,-5-2-49,1 2 1,-4-4-287,0 4-98,-7-3 624,-2-2 0,-8 0 165,-2 0 1,0 0 10,-5 0 1,-1 0 107,-4 0 1,0 0-31,0 0 0,-2 0 54,-3 0 0,3 0-80,-3 0 0,-3 0 154,-1 0 0,-4 0-163,-2 0 0,-1 0-83,-3 0 0,1 0 3,-5 0 0,-1 1 57,-5 4 1,-1-4-34,-4 4 1,7 1 68,-6-1 1,11 0-129,-7-5 1,8 0 30,-3 0 1,5 0-4,-5 0 0,0 0-8,-4 0 1,-1 0-1,0 0 1,-1 0-38,-3 0 1,-9 0 12,-5 0 0,-6 0-19,6 0 0,-1 5-35,5-1 1,2 1 149,3-5 0,3 0-14,6 0 1,1 0 1,-1 0 1,5 0-33,0 0 0,6 0 0,-1 0 1,5 5 124,4 0 1,-3 6 127,4-2 0,1-1 23,-2 2 1,5-3-52,-5 3 1,5-4-139,-4-6 0,5 0-97,-1 0 1,3 0-2,2 0 0,0 0 3,0 0 1,0 0-127,-1 0 0,6-5-1052,-1 1-5,7-1-868,-9 5 1827,10 0 184,-11 0 28,12 0 2,-6 0 36,7 0 0,0-2-239,0-2 0,0 1-23,0-7 1,7 5 979,2-4 0,4 6-531,1-2 0,2 2-36,3-2 1,3 3-100,6-2 1,6 2-67,-1 2 1,5 0-24,-5 0 1,6 0 584,-1 0 0,3 0-1,2 0 0,-5-1-537,0-4 0,-5 3-178,5-2 0,-7 2 1,3 2 1,-3 0 51,2 0 0,-3 0 117,4 0 1,-3 5-130,2-1 1,4 1 63,5-5 0,1 0 48,0 0 1,-1 0-61,1 0 1,-2 0 12,-3 0 0,-3 0 48,-7 0 1,1 0-4,-1 0 1,-1 0 2,-3 0 0,2 0 160,-2 0 0,3-5 32,1 1 1,-4-6 49,0 5 1,1-1-115,8 1 0,-3 4-67,3-4 1,-3 4-80,-1 1 0,4 1-93,0 4 0,-4-2-186,-6 6 0,-4-1 5,5 2 0,-7 1-174,2-6 1,-8 4-993,-1-4 491,-7 0 717,10-5 0,-10 0 409,6 0 0,-4 0-87,5 0 0,-1 0 120,5 0 0,0 0-10,1 0 120,-1 0 1,0 0 540,0 0-224,-6 6-1252,5-5 330,-12 6 1,6-9 797,-7-3-1627,0 4 44,0-5-511,0 6 1300,0 6 0,0 2 0,0 6 0</inkml:trace>
  <inkml:trace contextRef="#ctx0" brushRef="#br0" timeOffset="4">6498 7279 26675,'9'0'-1104,"1"0"0,-1 0 1056,6 0 1,0 0 55,4 0 0,-3-2 210,3-3 1,-2 4-108,2-4 0,-3-1 89,3 1 1,-3-1-57,-2 1 0,7 2-28,2-7 1,6 3 11,4-3 0,3-3-10,7 4 1,0-4 27,-1-1 0,6-5-184,-1 0 1,-1-6-75,-8 1 1,1 2-142,-5-2 1,-1 1-63,-5-6 0,-6 1-144,-3-1 0,-5-4-239,-4 0 1,-4 0-164,-6 4 0,0 1-263,0 0 1,-1-1 53,-4 1 0,-3 4 28,-6 0 1,-5 2 276,0-1 1,0-3 60,5 7 1,-7-4 268,-3 4 0,2-2 243,-1 2 1,-1 3 395,-4-3 0,-1-1-11,1 1 1,-2 2 316,-4 7 1,-2-3 142,-7 4 1,2 3-82,3 1 1,-1 3 98,6 2 0,0 7 82,4 2 0,2 4-94,4 1 1,-4 5-219,3 0 0,-3 1 56,-1-1 1,-1-1-170,1 5 0,6-5-155,3 1 1,3 1-260,2-1 0,1 0-135,4-5 1,-2 1-271,6-1 1,0 0-203,5 0 1,0 1-8,0-1 0,0 0-21,0 0 0,2 2-87,3 3 0,2-2 38,8 7 1,-6 0 88,1 4 0,-1-1 72,5-3 1,1 2 121,-1-2 0,0 3 226,0 1 1,0-5 223,1-4 0,4 1 112,0-1 0,-1 0 147,-3-5 0,-1-4 204,0-1 0,5-1 184,0 2 0,2-3 74,-2-2 1,-2 1-240,7 4 0,-7 3-113,2-4 1,-3 4 125,-2 1-618,-6 0 1,-2 13 0,-6 3 0</inkml:trace>
  <inkml:trace contextRef="#ctx0" brushRef="#br0" timeOffset="5">25962 2587 8493,'-6'37'-668,"4"-1"467,-3-3 1,10 5 573,5 10 0,2-4-170,2 3 0,1-3-176,-1-1 0,5-7 5,0-2 1,0-4-159,-5-2 1,0-6 152,0-3 0,1-9-88,-1-6 1,-5-4-88,1-4 1,-2-11 113,1-8 0,4-11-92,-4-3 1,-1-1 11,2-5 1,-6 3 14,6-7 0,-1 3-49,6 1 1,-6 1-156,1-1 0,-3 5 303,3 0 0,3 6 0,-6-2 0</inkml:trace>
  <inkml:trace contextRef="#ctx0" brushRef="#br0" timeOffset="6">26616 2374 8238,'-9'-8'-457,"-1"4"741,7-4 0,-3 12-85,6 1 0,0 8-87,0 6 0,1 3-31,4 6 0,-3 7-96,2 3 0,-2 5 80,-2 4 0,0-1-129,0 6 0,-5-5 95,0 5 1,-4-6-110,4 2 0,-1-7-149,1-8 0,4-2 70,-4-12 1,3 0-274,2-4 137,0-8 0,2-2-75,3-10 0,-4-4-43,4-10 411,-4 3 0,6-11 0,1 5 0</inkml:trace>
  <inkml:trace contextRef="#ctx0" brushRef="#br0" timeOffset="7">26616 2417 8184,'-8'6'-218,"2"2"-55,6 6 0,0 7 856,0 2 0,0 1-96,0 5 0,5-4-305,-1 8 1,7 2-42,-1-2 1,2 0 39,3-4 0,-6-1-101,1 0 0,-1-4-264,5 0 1,2-12 73,3 3 1,-3-11-218,3 1 1,1-3-93,-1-2 0,5-8 157,-5-6 1,5-7 20,-5-7 0,0-1 83,-5 1 1,0-5 26,0-1 0,0 1 39,1 5 1,-7 4 229,-4 0-121,4 7 279,-6-3 25,10 12 0,-8 3-113,5 10 0,-4 9 187,4 10 1,1 2-66,4 3 0,0 6 43,0 2 1,1 9-166,-1 2 0,0 1-43,0-2 0,-1-3-145,-4 4 1,9-9-333,-4-1 1,5-8-1568,0-2 1879,3-5 0,7-9 0,-1 0 0</inkml:trace>
  <inkml:trace contextRef="#ctx0" brushRef="#br0" timeOffset="8">27654 2886 8216,'0'-14'-161,"0"0"0,2 1-106,2 3 0,9 2 671,6 4 1,6 2-191,-1-3 1,4 2-153,5-1 0,-3 2-159,4-3 0,-4 4-209,-2 1 1,1-5 14,-1 0 1,-1 0 290,-3 5 0,-4 0 0,-6 0 0</inkml:trace>
  <inkml:trace contextRef="#ctx0" brushRef="#br0" timeOffset="9">27782 3000 8125,'-8'0'0,"3"0"67,10 0 1,-2 0 175,7 0 1,4-5-68,5 0 0,5 0 160,-6 5 0,8 0-401,-3 0 0,4 0-350,2 0 1,5 0-897,4 0 1311,-3 0 0,6-6 0,-4-2 0</inkml:trace>
  <inkml:trace contextRef="#ctx0" brushRef="#br0" timeOffset="10">28407 2531 8144,'-7'-2'-465,"2"-3"0,5 4 378,5-4 1,2 2 477,8-2 1,1 3-266,2-2 1,5 2-50,5 2 1,-4-5-46,-1 1 0,0-1 11,0 5-304,4-6 0,-11 4 109,3-3 0,-10 10-411,-4 4 563,-10 4 0,-9 1 0,-8 1 0</inkml:trace>
  <inkml:trace contextRef="#ctx0" brushRef="#br0" timeOffset="11">28450 2573 8144,'-8'14'353,"2"7"-155,6 3 1,-5 9-94,0 5 1,-1 0 80,1 4 0,-1 2-158,-3 9 0,-2 2 87,6-3 1,-5-1-169,6 1 0,-1-11 105,5 1 0,1-8-144,4-1 1,3-10-261,6-4 1,5-4 177,0-6 1,6-3-183,-1-6 0,3 0 110,1 0 1,1-6 245,-1-3 0,1-10 0,-1-3 0</inkml:trace>
  <inkml:trace contextRef="#ctx0" brushRef="#br0" timeOffset="12">28976 2658 8079,'-8'-14'0,"2"5"-330,6-1 366,0 7 599,0-3-408,0 6-29,0 0-55,6 0 1,2 1-2,6 4 1,1-2-177,-1 7 0,0-1 109,0 5 0,1 1-183,-1-1 0,-6 0 47,-4 0 1,-2 1-61,-2-1 0,-2 6 142,-2 4 1,-6 3-37,-9 1 1,2 7-128,-7 3 1,7-3 84,-2-2 1,-2-3-88,2-2 0,2-4 70,7 0 0,-1-12-378,7 3 217,-1-4 1,11-3-52,4-4 1,2-2 206,3-2 0,-1 0-3,0 0 1,0-5 86,0 0 1,1-1-131,-1 1 1,0 4 299,0-4 1,1 3 6,-1 2 0,0 0 194,0 0-159,-6 0-124,5 0 1,-12 7-57,4 2 0,-5 9-2,-5 1 0,-3 6-118,-6-2 1,5-2 52,-1-2-178,7-3-107,-3-2-13,6-6 1,1-3 171,4-10 0,3-5 156,6-9 0,0 4 0,1-6 0</inkml:trace>
  <inkml:trace contextRef="#ctx0" brushRef="#br0" timeOffset="13">29261 2971 8008,'0'16'185,"0"3"0,-5 2 20,0 2 1,-4 2-77,4-6 1,0 5 104,5-5 1,0 0-288,0-5 1,2 0 112,2 1 1,4-7-94,7-4 0,4-4-79,-1-4 0,6-4-139,-5-7 1,2 0 39,-2-4 1,-5-2-34,0-3 1,-1-1 114,-9 6 0,1-6 55,-5 1 0,0 2 144,0-2 0,-6 7-59,-4-2 0,1 3 160,-5 2 0,3 5-160,-8-1 0,3 7 17,2-2 0,4 4-33,1 1 1,4 1-14,-5 4 1,7-2-612,-1 7 417,2-7 0,8 8-143,4-6 1,4-1 354,5-4 0,-3 7 0,4 1 0</inkml:trace>
  <inkml:trace contextRef="#ctx0" brushRef="#br0" timeOffset="14">29502 2914 8079,'8'2'-1786,"-3"3"2260,-4 3 1,-1 6-78,0 0 0,0 0-163,0 0 1,0 2-86,0 3 1,0-8-102,0 3 175,0-2-223,0 2 0,7-6-158,2-4 1,4-4 92,1-4 1,0-1-180,1-9 1,-3 3 47,-2-8 1,1-2-41,-7 2 0,1 0 68,-5 5 0,0 0 47,0 0 1,-6 6-74,-4 3 77,-2 3 1,-2 4-241,-1 3 357,7 3 0,-4 6 0,4 0 0</inkml:trace>
  <inkml:trace contextRef="#ctx0" brushRef="#br0" timeOffset="15">29744 3284 8071,'6'21'-419,"-3"-7"168,7 0 580,-7 0 1,3-11 47,-6 7-626,0-7 356,0 3-107,0 1 0,0-6 0,0 6 0</inkml:trace>
  <inkml:trace contextRef="#ctx0" brushRef="#br0" timeOffset="16">30114 2772 8063,'-15'7'380,"1"-6"745,0 4-880,6 3 0,2 1-219,6 10 0,1-1 105,4 5 0,3 1 69,6 4 0,5 1-248,0-1 0,2 5 101,-2 1 0,-4-1-56,4-5 0,-8 1 25,-1-1 1,-7-4-101,2-1 0,-4-5 51,-1 1 0,0 1 195,0-1 1,-6 0-104,-3-5 0,-4 1 45,-1-1 1,-2-2-360,-3-2 0,3-4 125,-3-6 0,3 0-617,2 0 1,0-3 215,0-6 1,0-7-364,-1-13 888,-5 1 0,-2-13 0,-7-3 0</inkml:trace>
  <inkml:trace contextRef="#ctx0" brushRef="#br0" timeOffset="17">29915 2843 8033,'14'-17'-127,"0"3"0,7 4-183,2 1 1,-1-2 362,2 6 0,0 0 235,4 5 0,1 0-213,-1 0 0,0 0-143,1 0 1,-1 0-384,1 0 1,-6 5 450,1 0 0,-6 6 0,2-3 0</inkml:trace>
  <inkml:trace contextRef="#ctx0" brushRef="#br0" timeOffset="18">30441 2843 8033,'0'21'0,"-5"-5"317,0 3 1,-1 3 14,1 1 0,4-1 153,-4 2 0,3-2-133,2 2 0,0 1 5,0-6 0,0 0-178,0-5 0,7-1-74,2-3 1,4 1-207,1-7 1,0 1 146,0-5 1,5-6-454,0-4 0,5-7 68,-5-2 1,-2-5-79,-7 5 1,1-4 187,-6 4 0,-1-7-25,-4 3 0,0 1 120,0-2 1,-4 6 13,-1 0 1,-6 2 122,1 2 0,2 6-136,-1 3-314,-1 3 176,2 2 1,2 7-207,6 2 0,2 2 477,2-1 0,4 9 0,7-4 0</inkml:trace>
  <inkml:trace contextRef="#ctx0" brushRef="#br0" timeOffset="19">30753 2957 8013,'8'14'1174,"-1"0"-697,-7 1 0,0 0-173,0 4 1,-5-3-111,0 3 0,0 2 46,5-2 1,0 0-251,0-5 1,0 0-153,0 0 1,7-6-170,2-3 0,4-4 141,1-1 1,0-4-148,1-1 1,-1-11 54,0 2 0,-5-5-7,1 0 0,-2 2 114,1-7 0,2 5 17,-6-5 0,0 7 208,-5-2 0,-2-2 166,-3 3 0,2 0 184,-6 9 1,-1-2-98,-4 6 1,0 0 89,0 5 0,0 0-117,-1 0 1,1 0-79,0 0 1,4 0-1806,1 0 906,6 0 701,15 0 0,12-6 0,19-2 0</inkml:trace>
  <inkml:trace contextRef="#ctx0" brushRef="#br0" timeOffset="20">30881 2445 7916,'0'-14'-235,"0"0"0,2 0 595,3-1 1,3 7-48,6 4 1,5 2 93,0 2 0,6 0-105,-1 0 0,-2 6-100,2 4 0,-6-2-91,6 1 1,-5 1-169,5 4 0,-7-5 91,2 1 1,-3-2-170,-2 1 0,0-1-253,1-3 287,-7-3 1,-1 4-16,-2-6 1,-3 1 98,2 4 0,-2-2 62,-2 7 0,0-1-6,0 6 0,2 0 19,2 4 1,-2 0 101,3 10 0,-2-2-70,2 10 1,-2 6-1,6 4 1,-6 12-12,2-2 1,-2 4-22,2 1 1,-3 3-179,2 6 1,-2-2 337,-2-2 0,-2-4-99,-2-6 1,0-7 102,-5-2 1,4-10 159,-4-5 1,1-5-78,-2-4 1,-2-4-46,2-5 0,2-3-58,-1-2 0,-1-4-376,-4-6 1,-2 0 68,-3 0 1,-3-2-472,-6-2 1,-2-4-151,-3-6 0,1-7 726,-6-3 0,0-9 0,-4-3 0</inkml:trace>
  <inkml:trace contextRef="#ctx0" brushRef="#br0" timeOffset="21">28834 3554 8282,'-17'2'0,"2"2"403,-2-2-313,15 4 0,4-6 121,12 0 1,8 0-18,12 0 0,-3 5 147,7 0-234,6 0 1,1-4-136,2 4 0,-3-2 104,-1 6 0,4-5-319,1 0 0,-1-2 48,-4-2 0,-5 0 49,-1 0 0,-5-2-9,1-2 0,-4 0-131,-6-5 1,-4 4-80,-9-4 239,2 6 0,-12-8 317,0 6 0,-7 0-98,-12 5 1,-4 2 73,-5 2 1,-7 4-57,-3 7 1,2-3-47,-2-2 1,0 2-55,-4-2 1,4-2-21,0 1 0,0-4-129,-5 4 1,5-5 84,0 0 1,5-2-72,-5-2 0,7 0 95,-3 0 0,11 0 222,4 0 1,3 0-20,2 0-44,6 0 1,3 0-107,10 0 0,6 5 21,13-1 1,1 6 70,13-5 0,1 4-7,9-4 1,1-1-56,3-4 0,3 0 11,-3 0 0,4 0-114,0 0 1,-5-1 29,-4-4 0,-4-3-1,-5-6 1,-5 1-3,-9 4 1,-4-4-14,-5 4 1,-8 1-234,-2-2 250,-3 7 1,-9-3-138,-2 6 0,-10 0 71,-5 0 1,-4 6-869,-5 4 952,-4 2 0,-12 9 0,-1 1 0</inkml:trace>
  <inkml:trace contextRef="#ctx0" brushRef="#br0" timeOffset="22">22180 6412 8303,'-16'-15'0,"-3"1"0,8 0 0,-3 0 82,3 0 340,3-1-416,2 1 1,14 6 111,6 3 0,6 5-131,9 5 0,1 3 86,3 6 1,-3 5-89,3 0 1,-3 6 66,-1-1 0,-9 3-152,-6 1 0,-6 6-61,-8-1 1,-3 5 119,-6-5 1,-7 6-6,-12-1 0,-7 2 42,-3-2 0,3-4 9,2-5 1,-2-7 11,2-3 0,0-3 5,4-2 1,6-6-11,-1-3 0,11-4 33,-1-1-271,3 0 1,5-6 147,6-4 1,12-2-148,12-2 1,9-1 43,5 1 1,-1 5 79,0-1 0,0 2 80,1-1 0,1-2-16,-6 6 1,1-1 8,-6 1 0,-1 3 297,-3-2-49,-4 2 0,-7 8-52,-4 4 1,-6 4 267,-12 5 1,-7 5-104,-12 9 0,-1-2-28,1 7 1,-2-4-74,-3 3 1,3-5 155,-4 1 0,11-9-43,4-5-673,3-3 85,8-2 0,3-6-526,10-4 0,11-10-241,12-8 0,2-7 1010,8-7 0,-6-7 0,3-1 0</inkml:trace>
  <inkml:trace contextRef="#ctx0" brushRef="#br0" timeOffset="23">22678 6611 8303,'8'-15'-476,"-2"6"190,-6-1 1597,0 7-823,-6 10 0,-7 10-146,-6 16 1,-1-1-20,1 6 1,-2 1-1,-3 9 1,4-4-267,6 3 1,6-7 122,3-2 0,3-8-463,2-2 1,7-1 249,2-8 1,4-5-444,1-4 1,7-9 104,2-1 1,4-8-87,2-11 1,-1 0 190,0-9 0,1 1-48,-1-11 0,-4 5 252,0-5 0,-12 5-129,3-5 0,-9 2 437,3-2 1,-6 1-165,2 4 1,-10 5 456,-4-1 0,-5 7-238,-5 8 1,1 1 208,-5 4 0,4 3 208,-5 6-63,7 0-1158,-4 0 1,13 6 319,4 3 0,4 6-742,4 4 0,9-4 448,6 4 1,6-3-779,-1-2 1255,3-6 0,-5 5 0,-2-5 0</inkml:trace>
  <inkml:trace contextRef="#ctx0" brushRef="#br0" timeOffset="24">23047 6653 7253,'0'10'524,"0"-1"1,0 1 71,0 4 1,0 2-163,0 3 1,-4-2-115,-1 7 1,-5 4 16,6 5 0,-6-1-195,5-8 0,2 6 115,8-7 0,3 1-390,6-10 0,7-1 156,2-4 1,4-2-502,2-7 0,4-2 82,0-3 1,0-4-33,-4-10 0,-2-3 311,-4-7 1,-2 3 29,-7 2 0,-6-3 483,-3 3 1,-5-3-192,-5-1 0,-8 1 120,-6 3 0,-11-1-53,2 6 0,-4 2 98,4 7 0,-5-1-205,-1 7 1,8-1-594,7 5-480,3 0-1147,2 0 2055,6 6 0,8 2 0,8 6 0</inkml:trace>
  <inkml:trace contextRef="#ctx0" brushRef="#br0" timeOffset="25">8019 7350 24128,'35'-14'1868,"-2"1"-2750,10 4 1,3-3 636,11 8 0,7-6-4,7 6 0,-30 1 1,1 1 202,2 1 1,2 2 0,2-1-1,0 0-77,-1 0 1,1 0 0,1 0 0,0 0 100,0 0 0,1 0 1,2 0-1,0 0 0,1 0 0,-1 0 0,0 0 1,0 0-163,-2 0 1,-1 0 0,1 0 0,-2 0 59,0 0 1,-1 0 0,4 0-1,1 0 804,-2 0 1,-1 0 0,3 2 0,1 1-731,-1-1 0,0 0 0,-3 1 0,0 1 35,3-2 0,0 0 0,-3 0 0,0-1-222,3 4 1,0 0 0,-1-1 0,-1 0 178,0 0 0,0 1 1,-2 1-1,0-1-19,2-2 0,0-1 0,-3 3 0,1 0 9,1-3 0,1 0 0,0 1 0,0-1 12,-3-2 0,1 0 0,-1 0 0,0-1 45,3-2 1,0 1 0,-5 0 0,0 1 38,2-4 0,1 0 0,-2 3 0,1-1-21,-2-1 0,0-1 1,1 3-1,0 1 11,-1-2 0,0 1 0,0 1 0,1 0-97,1 1 1,1 0-1,0 0 1,0 0 82,-2 0 1,-2 0 0,2 3-1,0 1-141,-1 0 0,0 1 1,-4-1-1,0 0 38,2 1 1,0 0 0,34-1-50,-37 1 0,0 0 0,30-2-283,1 2 1,-5-4 196,1-1 0,-4-1 150,-6-4 1,-2 2 350,-3-7 1,2 7-279,-7-2 1,-1-1 505,-8 1 0,2 1-585,-7 4 0,-2 0 423,-7 0 1,-3 0-326,-7 0 169,-6 0 1,3 1-578,-6 4-6,-1-3 0,-10 4 349,-4-6 1,-2 0-262,-2 0 1,-2 0 222,-3 0 0,3 0 91,-3 0 0,-1 0-40,1 0 0,-7 0 92,3 0 1,-4 0 66,-2 0 0,-5 0 284,-4 0 1,-5 0-410,-4 0 1,-10 0 48,-10 0 1,-10 0-274,35 0 1,-1 0 0,-1 0-1,-1 0 247,-4 0 0,-1 0 0,0 0 0,0 0-34,-6 0 1,-2 0-1,2 0 1,-1 0 26,-2 0 1,-1 0 0,0 0 0,0 0-19,3 0 1,0 0-1,0 0 1,-1 0 11,-3 0 0,-1 0 0,1 0 0,0 0-260,0 0 1,-1 0 0,-1 0 0,1 0 265,3 0 1,0 0 0,-1 0 0,1 0 0,2 0 0,0 0 1,1 0-1,-1 0 3,0 0 0,0 0 0,0 0 1,0 0-7,0 0 0,1 0 1,-1 0-1,0 0-180,0 0 1,0 0-1,2 0 1,1 0 180,-1 0 0,1 0 0,2 0 0,0 0 41,-3 0 0,1 0 0,2 0 0,1 0-41,-1 0 0,0 0 0,0 0 0,0 0-41,2 0 0,0 0 1,-1 0-1,1 0-116,5 0 1,0 0 0,0 2 0,1 1 38,4-1 1,0 0-1,-39 8 53,3-5 0,3 4 80,-2-4 1,-3 6-63,2-2 0,0-1 16,5 2 1,2-2 270,3 1 1,-2 4-153,6-4 1,8-2 502,12-3 0,1 3-564,7-3 1,6 1 480,4-5 1,7 0-583,-2 0 1,5 2 703,4 2-474,-2-2 314,4 4-587,0-6 66,1 0 0,9 5-686,3 0 1,9-1 393,10-4 1,15 0 296,9 0 0,15-7 122,13-8 0,-34 8 1,2 0-436,8-2 0,1-1 0,4-1 1,1 0 396,5-1 0,2 0 0,2 1 1,0 0-343,4-1 1,0 1 0,3 2 0,1 0 336,0-1 0,2 1 0,-23 4 1,2 0-1,0 1-105,0 1 0,1 0 0,0 0 0,1-1 0,1 0 0,-1 0 40,1 2 1,0 1 0,-1 0 0,-4-1 0,0 0 0,1 1 2,0 1 0,0 0 0,0 0 0,24 0 1,-1 0-383,3 0 0,-1 0 1,-7 0-1,-2 0 369,-4 0 0,-2 0 1,-2 0-1,-2 0-9,-4 0 1,-1 0 0,-2 0 0,0-2 68,-2 0 0,0 0 0,-1 0 1,-1 1-49,0-4 0,0 0 1,-1 1-1,1-1 246,0-2 0,0-1 1,-1 2-1,1 0-14,0 1 1,0 0 0,-1-1 0,0 1 111,-2 2 0,1 1 0,0 0 0,0 0-270,-3 1 1,0 2 0,0-1 0,0 0-63,-2 0 1,-1 0 0,0 0-1,0 1-121,-2 2 0,1-1 0,36 1 65,-6 7 0,-1-7-131,-4 2 1,-4-2 781,-10 1 0,0-2-707,-10 3 1,9-4 83,-8-1 0,1 5 693,-6 0 1,3 1-778,-3-1 0,-2-4 577,2 4 1,-5-2-606,5 2 0,-6-3 366,1 2 1,-2 0-348,3 0 1,-9-2-36,3 3 1,-4-4 59,0-1 1,1 0 68,-6 0 0,5 0 28,-5 0 0,0 0-47,-5 0 0,5 5-62,0 0 0,0 4 41,-5-4 0,0 4-424,0-4 293,1 6-439,-1-9 500,-6 10-807,-2-10 347,-12 4 1,-2-10 574,-6-1 0,-1-6 118,1 1 0,0 2 130,0-1 1,-2 1-237,-3-1 1,2 1 52,-7 3 1,-1 3 41,-9-2 0,-10 2 173,-13 2 1,-12 6-32,29-1 1,-1 0 0,-3-1 0,-2 0-358,-1 0 1,-1 1-1,-3 0 1,-2 0 285,-1 1 1,-1 2 0,-2 1 0,-1-1-220,1-1 0,0 0 1,2 2-1,1-2 135,6-4 0,1-1 0,3 0 0,1-1 26,3-3 1,0-1-1,-34-1-120,-2-11 1,-3 4 95,39 2 1,-1-1-1,-1 2 1,-1-1 70,-2-1 1,0 1-1,-2 2 1,-1 0-5,-4 0 1,0 0-1,1-1 1,-1 1-292,-2 2 1,-1 1 0,-2 1 0,-1 0 171,-3 0 0,-1 1 0,-4 1 0,-1 0-143,-2 1 0,0 0 0,-1 1 0,0 0 4,-1 1 0,0 1 0,0 0 0,-1 2 87,1 1 1,0 2-1,1-1 1,0 0-27,0 0 0,2 0 1,6 0-1,1 0 50,3 0 0,2 1 0,6-1 0,1 0-29,-1 0 0,0 0 0,6 2 1,0 1 22,1-1 0,0 1 1,-34 9 182,11-5 0,3 0-112,6 1 0,0-3-3,0-2 0,0 2-6,0-2 0,7-4 289,2-1 0,4 1-263,1-1 1,2 0 591,3-5 0,10 4-655,9 1 0,0 5 0,5-6 0,6 0 0</inkml:trace>
  <inkml:trace contextRef="#ctx0" brushRef="#br0" timeOffset="26">18953 6141 24221,'64'-1'-338,"8"-4"1,-31 2 0,1-2-144,5-2 0,1 0 1,7 0-1,1 0-463,2 0 1,2 0 0,3-1 0,1 1 865,2 0 0,0 0 0,2 0 0,0 0 21,3 0 1,0 0 0,5 0 0,0 0-26,0-1 0,0 1 0,0 3 0,-1 0 1,-3 2 0,-2 0 0,1 1 1,-1 0-172,-1 1 1,-1 0 0,1 0-1,0 0 70,-5 0 0,0 0 0,2 2 0,-1 1-102,-3-1 1,-1 1 0,-1 1-1,0 1 50,0-3 0,-1 1 0,-1 2 1,-1-1-33,0-1 1,0-1-1,1 1 1,1 0 64,-2 0 0,-1-1 0,0-1 0,-1 0 89,-5 1 1,0 0-1,-2-1 1,0 0 45,-3-1 1,0 0-1,-1 0 1,-1 0-102,28 0 1,-5 2 68,-14 2 1,-11-2 1182,-12 3-1098,-7-4 1,-16-1 606,-6 0 0,-14 0-595,-14 0 1,-9 0 62,-10 0 1,-5-5-73,-10 1 0,-4-1 67,-10 5 0,0-2-57,34 0 0,-1 0 1,-1 1-1,-1 0-3,-4-1 1,-1-1 0,-3 2-1,0 1-303,-1 0 1,-1 0-1,-6 0 1,-1 1 265,-2 2 1,0-1 0,-1-1-1,0 0 10,-1 1 0,0 0 0,0-1 1,-1 0 16,-6-1 1,-1 0 0,4 0 0,1 0 17,0 0 0,1 0 0,1 0 0,1 0-19,-3 0 0,0 0 0,4 0 0,-1 0 38,0 0 0,0 0 0,1 2 1,2 1-15,1-1 0,0 0 1,1 2-1,-1-1 1,0-1 1,1 1 0,5-2 0,0 1-5,-4 2 0,1 1 0,7-3 0,0 1-111,2 2 1,1-1 0,2-2-1,2 0 97,4 0 1,1 0 0,-31 5 18,10-3 1,5 6-26,9-5 0,1 4 0,13-4 1,6-1 573,8-4-577,3 7 606,8-6 1,10 6-653,12-7 0,13 0 402,11 0 1,11-2-242,8-3 1,11 2-78,8-6 1,-33 6 0,1 1-137,-2-3 0,1 1 0,2 1 0,1 1 141,1-3 0,1 0 0,6 3 0,1 1-287,4-1 1,1-1-1,2 0 1,-1 0 311,-4 1 0,0-1 1,3 1-1,1 0 26,5 1 1,1 2 0,-2-1 0,1 0-59,3 0 1,0 0 0,0 0 0,1 0-319,3 0 1,1 0-1,-2 0 1,1 0 277,3 0 1,0 0 0,-3 0 0,0 0-274,3 0 1,0 0-1,-4 0 1,0 0 257,-1 0 1,0 0-1,-5 0 1,-2 0 43,-5 0 1,0 0 0,-2 0-1,0 0-60,-2 0 0,-1 0 1,-4 0-1,-2 0 40,-5 0 0,-1 0 0,35 0 289,-10 0 1,-6 0-282,-8 0 1,-8 0 548,-11 0 1,-8 0-586,-11 0 1574,-7 0-1722,-2 0 1,-12-7-1,-2-1 1</inkml:trace>
  <inkml:trace contextRef="#ctx0" brushRef="#br0" timeOffset="27">4351 7407 8117,'-8'0'-179,"3"0"-29,10 0 1,11 6 170,12 4 1,9 2 40,10 2 0,5 1-114,10-1 0,7-6-260,7-4 0,-32-2 0,1 0 362,-1 0 1,2 0 0,2-1 0,2 0 3,1 1 0,2 1 1,0-2-1,1-1 0,3 0 1,0 0-1,5 0 1,1 0-187,1 0 1,0 0 0,0 0-1,0 0 270,0 0 1,0 0-1,-5 0 1,0-1-61,3-1 0,-1-1 0,-2 0 1,-2-2-10,-2-2 1,-1 0 0,-1-1 0,0 0 75,-3-1 1,-1-1 0,1 0 0,0-2-240,0-1 1,-1-2 0,0-2 0,0-1 243,-1-1 1,-1 0 0,0-2-1,-1-1-59,0-1 0,-2-1 0,-3-1 1,-1-1-78,0-2 1,0-1 0,-2 1 0,-1 0 39,-1-1 0,-1 1 1,-3-1-1,-1-1-238,-2 0 1,-1-1-1,21-33 116,-11-2 0,-5-3 77,-10 2 0,-8 1 14,-11-5 0,-10 9-1,-8-4 0,-13 3 61,-11 6 1,-16-2 9,-7 12 0,27 21 1,0 0 69,-1 2 0,-1 1 0,-2-4 0,0 1-52,0 2 0,0 1 0,-1-2 0,-1 1 42,0 0 0,0 1 0,0 0 0,1 1-72,-4-1 1,0-1 0,1 2 0,1 1 18,3 2 1,0 0 0,-3 1 0,0 2-109,0 1 0,1 1 0,-2 0 0,-1 1 32,-2 1 1,0 1 0,-4 2 0,0 2-89,-3 1 1,-1 2-1,-1 3 1,-1-1 13,3 0 1,0 0 0,-2 1 0,-1 2 85,3 0 1,0 2 0,-3 3 0,1 3 7,2 1 1,0 3 0,-1 3 0,1 1 4,2 2 1,1 0 0,-1 2 0,0-1 45,0 1 0,1 1 0,2 1 0,2 1-59,2 0 0,1 0 0,0 2 1,2 0 124,4-3 0,1 1 0,0 3 0,2 0-111,-24 25 0,2 2 9,2-2 1,4 8 6,7-3 1,4 3-7,0-3 0,11 0 69,-1-1 0,9 1-83,0 0 1,3 0 2,2 0 0,0 5 2,-1-1 1,7 1 12,4-5 0,2-2-12,2-3 1,2-3 358,2-6 0,11-7-301,8-3 0,11-4 607,3-6 1,11 3-589,4-8 0,10 6 114,4-5 1,2 0-897,-2-5 766,10 1 1,-8-1 3,-28-7 0,1 0-248,33 1 221,-32-5 1,-1 0-1,32 2-506,3 0 351,-3-1 67,-2-4 0,-2 0-134,-2 0 78,-4 0 1,-13 0 111,-2 0 0,-1 0 0,-4 0 0,-7 4 0,-4 5 0,-4 7 0</inkml:trace>
  <inkml:trace contextRef="#ctx0" brushRef="#br0" timeOffset="28">26872 8430 7978,'-27'-4'-44,"3"-1"1,4 0 51,6 5-329,6 0 301,1 0 1,9-5 22,3 1 1,6-1 58,13 5 0,2-5 174,17 0 1,4-1-108,15 1 0,3 4-383,6-4 0,-31 4 0,2 0 274,0 2 0,1-2 0,5-1 0,1 0 24,0-1 1,1 1 0,3-1 0,0 1-58,4 2 1,0 0-1,-1-2 1,0 0-228,-2-1 1,1 1 0,3-1-1,1 1 213,-2 2 0,0 0 0,-3 0 0,-1 0 20,0 0 1,-2 0-1,-3 2 1,-1 1-181,1-1 1,-1 1 0,1 1 0,-1 1 204,-7-2 1,0-1 0,3 1-1,0 0-115,32 2 1,-2-4 142,-11 4 1,-2-3 3,-13-2 0,-3 0 375,-11 0 1,-1 0-346,-13 0 0,-6-7 706,-9-2 0,-4-4-601,-4-1 0,-17 0 281,-12 0 1,-13 1-617,-6 3 1,-13 4-256,-11 6 1,34 0 0,-1 0 90,-6 0 1,-1 0 0,-1 0 0,0 0 75,-1 0 0,0 0 1,2 0-1,-1 0 72,-1 0 1,0 0 0,-1 0 0,0 0 47,1 0 0,0 0 0,-1 0 1,1 0 45,3 0 1,-1 0 0,0 0 0,-1 0 71,-1 0 0,0 0 0,-1 2 0,0 1 0,-2-1 0,1 1 0,1 0 0,0 0 0,3 0 0,0-1 0,3-2 0,0 1 0,-1 1 0,1 1 0,3 0 0,1 0-112,0 0 0,1-1 0,-31 3 166,11-5 0,18 5 75,11-1 1,11 3-73,12-3 0,6 3-22,8 2 1,17 2-24,12-6 0,13 0 9,6-5 0,3 0-1,2 0 0,5 0 263,-1 0 0,3 0-189,-3 0 0,4 0 43,6 0 0,-30 0 1,0 0-13,1 0 0,1 0 1,5 0-1,-1 0-93,1-1 0,-1 2 0,1 1 1,0 0 27,0 1 0,-1-1 0,4 1 0,1 0-228,-2 0 0,-1-1 0,5-1 1,0 0 184,-2 1 1,0 1 0,0-2 0,-1-1 26,-4 0 0,1 0 0,1 0 0,0 0-51,-2 0 1,0 0 0,-1 0 0,-2 0-48,-1 0 0,0 0 0,-2 0 0,0 0 70,30 0 1,0 0-25,-14 0 1,-10 0 210,-14 0 1,-4 0 23,-5 0 112,-10 0 1,-9 0-152,-10 0 0,-9 0 271,-10 0 0,-14 0-666,-5 0 0,-15 0-3,-4 0 0,-7 2-230,-7 2 0,34-2 0,0 0 236,-3 2 1,0 1 0,-2-3-1,1-1 48,3 2 0,1-1 0,-4-1 0,0 0 99,-35-1 1,36-1 0,0 0-25,5-1 0,0-1 1,-41 2-135,10-4 0,2 3 229,2 2 1,6 0-65,9 0 0,4 0 50,10 0 0,3 0 83,13 7 1,18 1-115,18 6 0,13-6 67,15-4 0,9 3-28,6-3 1,6 1 260,8-5 0,2 2-252,3 3 0,-35-5 0,1 1-57,3 1 1,0 1 0,1 0 0,0 0 94,-1 0 1,0-1 0,3 1 0,0-1 71,2-2 1,0 0 0,4 0 0,-1 1-14,-3 2 1,0-1-1,-2-1 1,0 0-63,-3 1 1,0 0 0,0 1 0,0 1-57,-2-2 0,0 0 0,-3 1 0,0-1 11,27-2 1,-11 2-23,-8 2 0,-10-2 29,-5 3-29,-9-4 0,-10 1 80,-9 3 0,-12-2-65,-7 6 0,-7-6 0,-7 4 0</inkml:trace>
  <inkml:trace contextRef="#ctx0" brushRef="#br0" timeOffset="29">13223 9525 8003,'0'-9'-605,"0"-1"0,6 7 429,4-2 0,7 4 165,2 1 0,8-2 153,1-3 1,7 2-72,8-6 0,10-1 125,4-4 1,10-5-383,-1 0 0,8-5 460,2 5 1,2 0-207,-3 5 0,-34 8 0,1 0-34,0 1 1,1 0 0,3-1 0,1 1-71,-4 3 0,-1-1 0,4-1 1,0-1 61,-3 2 0,-1 1 1,5-1-1,-1 1-88,-3 2 1,0 0 0,3 0 0,1-1 14,-2-2 0,0 1 0,0 1 1,0 0 24,-2-1 1,-1 0 0,-1-1 0,-1-1 29,0 2 1,1 0 0,0-4 0,1 1 0,1 0 0,0 0 0,1 0 0,0-1 55,-3 1 1,-1 1 0,37-9-58,-1 3 1,1 3-15,-1-3 1,0 2 33,-5-1 0,-3-2-151,-6 6 1,-9-5-62,-15 6 122,-9-1 0,-10 3 61,-10-2 0,-15 2-13,-13-3 0,-14 5 35,-10 5 0,-11 1-51,-7 4 0,-12 2 54,2-2 0,29-4 1,-1 1-21,0-1 0,0 2 1,-2 1-1,0 1-50,0-1 1,0 1 0,-1 0 0,-1-1-219,-3-2 1,0 0-1,1 0 1,-1 2 219,0 0 0,0 1 1,1-2-1,0-1 15,2 3 1,0-1-1,-5 0 1,1-2-5,1 0 0,0 0 0,-3 1 0,1-1 28,2 0 1,0 0 0,0-1 0,1 0-23,1-1 0,1 0 1,0 1-1,-1 1 29,-4-3 0,0 1 1,2 1-1,0 1-28,2 0 1,1 0-1,1 0 1,1 0-77,2 1 0,0-2 0,1-1 0,1 0 112,0 0 0,1-1 1,0 0-1,0 0 96,-32 6 1,5-2-112,10-4 1,8-2 58,6 3 1,7-4 585,7-1-597,7 0 451,8 0 0,11 0-447,12 0 0,7 0 180,13 0 1,7 0-276,6 0 1,4 0 29,11 0 0,3-1 37,11-4 1,-30 4-1,0-1-182,2-3 1,0 0 0,4 1-1,1-1 273,-1-2 0,0 0 1,6-1-1,2 1-64,4 0 0,0 0 1,0 2-1,1 1-360,6-2 1,0 2 0,-2 2 0,-1 1 347,3-1 1,0-1 0,2 2 0,0 1-40,1 0 1,0 0 0,-1 0 0,0 0 7,1 0 1,-1 0 0,-2 0-1,-1 0-1,2 0 0,-1 0 0,-4 0 0,-1 0-1,-1 0 1,-1 0 0,-2-1 0,-1 0-236,-1-1 0,-1-1 1,-2 2-1,-1-1 224,-5-2 1,-2-1 0,-1 2-1,-2 1-114,30-7 0,-6-1 230,-4-4 1,-9 0-105,-4-1 1,-12 1 403,-7 0 0,-12 6-365,-8 3 1,-7-1 665,-2 1 0,-8 1-749,-11 4 0,-9 0 324,-10 0 0,-10 6-508,-4 3 1,-5-1 136,-4 2 0,-15-1-131,34-2 1,-1 0 0,-4-2 0,-1 0 181,1 0 0,-1-1 1,-3 0-1,-1 0 32,1 1 1,-2 0 0,-7 1 0,-2 0-13,1-1 1,-1 0-1,-2 0 1,0 1-238,3-1 1,-1-1-1,-2 2 1,0-1 252,0-2 0,0-1 0,0 1 0,0 0-235,-2 0 0,0-1 0,1-1 0,0 0 311,1 1 1,0 1 0,-1-2 0,0-1-41,-1 0 0,0 0 0,6 1 0,1 0 46,0 1 1,0 0-1,3 0 1,1 0-191,1 2 1,-1 1 0,3-3 0,0 1 116,4 1 1,1 1 0,4 0 0,1 0-128,-34 9 1,13 5 120,11 0 0,6 3 0,14-5 0,4 1 0,6 1 0</inkml:trace>
  <inkml:trace contextRef="#ctx0" brushRef="#br0" timeOffset="30">26915 8573 7360,'14'-8'-423,"0"1"278,0 7 0,7-4 63,3-1 0,2 0 160,3 5 0,4-5-71,0 1 1,5-1 7,-5 5 1,7 0 33,-2 0 0,3 0 11,1 0 1,12 1 84,3 4 1,9-2-387,1 7 1,10-7 279,-35-1 0,1 1 0,3 0 1,0 0-261,3 0 1,2-1 0,3 0 0,1 1 255,-1-3 0,1 0 1,2 2-1,1 0-35,-3 1 1,-1-1-1,0 1 1,-1-1-3,2-2 0,-1 0 0,-3 0 0,-1 0 2,0 0 0,0 0 0,-3-2 1,-1-1-165,-3 1 0,-1-1 0,36-8 288,-7 2 0,-2-9-100,-7-1 1,6-6 63,-2 1 1,2-2-62,-1-3 0,1-1-5,-7-3 1,5 3-39,-4-3 1,-2 3-3,-8 1 1,2-4 19,-7 0 1,-6-5-124,-7 5 0,-15-7-1,-5 2 1,-9-3 309,-1-1 0,-16-2-281,-12-4 0,-11-1 72,-12-3 1,-4-3 148,-6 3 0,26 26 0,-1 1-129,-1-1 1,0 0-1,-2 3 1,-1 0 5,-2-1 0,0 1 0,-2 3 0,-1 2-21,-3 1 0,-2 1 1,2 0-1,-2 2 1,-3-1 0,-1 1 0,1 3 1,0 0-176,-5 1 1,-1 1 0,-2 3 0,0 1 175,-2 0 1,0 1-1,1 2 1,0 0-19,1 0 1,0 0-1,-1 1 1,0 0 23,-6 1 1,0 0 0,3 0 0,2 0-5,1 0 0,2 0 1,3 0-1,2 0 12,0 0 0,2 0 0,6 0 0,1 0-99,-4 0 0,2 0 0,-34 0 141,2 0 0,10 5-9,4 0 0,4 6 74,1-2 0,2 5-63,3 5 1,-2 3-67,7 7 1,-6 4 67,6 0 0,0 7-96,4-2 1,2 3 56,3 1 0,-1 6-12,5-1 0,1 1-13,5-6 0,1 6 0,3-1 1,4 5 69,5-5 0,8 6 148,2-6 0,3 5-62,2-5 0,0 1-116,0-5 1,8-2 726,6-3 1,7-2-576,7-3 1,7-3-35,3 3 1,9-3 11,6-1 1,8-6 113,6 1 0,2-2-297,2 2 1,0 1 115,0-6 1,-31-9 0,1-1-133,-1-2 0,0 0 0,1 0 0,-1 0-173,31 8 1,-6-1-138,-4 0 1,-7 0-51,-2 1 0,-12-1 407,-2 0 0,-2 3 0,-3 1 0,-1-1 0,-2 2 0</inkml:trace>
  <inkml:trace contextRef="#ctx0" brushRef="#br0" timeOffset="31">26943 8686 17964,'14'0'-78,"-4"0"-910,-1 0 0,1 0 485,4 0 1,0 0 385,0 0 0,7 0 108,3 0 1,4 0-2,5 0 0,4-5 67,5 1 1,7-3-31,3 3 0,10 2-33,4-3 0,-26 2 1,1 0-151,1 1 0,1-1 1,3 0-1,0 0 133,1 0 0,1 1 0,-1 1 0,2-1-253,5-3 1,1 1 0,-1 2 0,1 0 241,2 0 1,0 0 0,0 1-1,-1 0 12,1 1 0,0 0 0,3-2 0,0-1-20,2 1 1,-1 0-1,-3-1 1,0-1 0,-1 2 1,-1 0 0,-3 0 0,-1 0 15,0-2 1,0-1-1,-3 3 1,0 1-128,-4-2 0,0 1 1,-1 1-1,-1 1 103,28 0 1,-3-2-60,-11-3 1,-8 4 97,-7-4 1,-12 3 448,-11 2-477,-3 0 0,-10-4 408,-6-1 1,-14 0-445,-14 5 0,-4 0 52,-10 0 1,-6 0 33,-13 0 1,-4-5 22,-6 1 0,-5-1-47,0 5 0,32-1 0,0 0-188,-1-1 0,0 0 1,-3 1-1,-1 0 209,-1-1 1,1-1-1,0 2 1,1 1 58,-1 0 0,-1 0 1,2-1-1,-1 0-47,-2-1 0,-2-1 0,0 3 0,-1-1-24,-1-2 0,1 1 0,-2 1 0,0 0 6,-1 1 1,0 0-1,0 2 1,0 1-235,0-1 1,0 1 0,3 2 0,-1-1 245,0-1 0,1-1 1,5 1-1,0-1-11,-1-2 1,1 0 0,4 0 0,1 0-135,1 0 0,1 0 0,-37 0 167,8 0 1,11 0 118,3 0 1,14 1-105,1 4 0,10-3 354,4 2 0,6-2-388,7-2 605,8 6 0,0-2-786,7 5 1,7-6 245,2 2 0,16-3-89,8-2 0,10 0-3,9 0 0,4 0-22,15 0 1,-2-2-170,-29 0 0,1-1 0,0 2 1,0 1 194,4-2 0,0-1 0,0 0 0,0 0-37,5 0 1,-1 1-1,0-1 1,-1 1 126,4 2 1,0 0 0,1-2 0,0-1 7,-1 1 0,0 0 0,3-1 0,-1 1-103,-2 2 0,0 0 0,3 0 1,-1 0 7,-1 0 0,-1 0 0,-1 0 0,0 0-36,-3 0 1,-1 0 0,4 0 0,1 0 24,-2 0 1,-1 0 0,2 0 0,0 0-5,-4 0 1,0 0 0,-1-1 0,-2 0 13,-3-1 1,-1 0 0,37-5-127,-6-2 0,-12-2 161,-7 6 1,-9-5 34,-10 6 0,-11-3 64,-13 3 1,-13 2-278,-6-3 0,-21-1 113,-17 1 1,-12 1 26,-6 4 0,-12 0 6,36 0 0,-1 0 0,1 0 0,-1 0 0,-3 0 0,0 0 0</inkml:trace>
  <inkml:trace contextRef="#ctx0" brushRef="#br0" timeOffset="32">30654 8118 10978,'0'-15'-845,"0"1"508,0 0 1,0 4-569,0 1 824,6 6 1,7-4 294,6 7 0,1 0-169,-1 0 0,-1 0 59,5 0 0,6 0-53,4 0 0,5 0 81,-5 0 1,5 0-13,-5 0 1,2 0-212,-2 0 0,-9 0 23,-1 0 0,-5 5-343,-4 0 1,-8 6 389,-6-1 0,-12 2 0,-10 2 0</inkml:trace>
  <inkml:trace contextRef="#ctx0" brushRef="#br0" timeOffset="33">30654 8288 10978,'-8'0'0,"8"-5"-316,9 1 1,4-6 389,1 5 0,1-4-218,-1 4 1,2 1 122,3 4 1,-2 0-154,7 0 0,-5 0 58,4 0 1,-4 0 80,5 0 0,-7 1-18,2 4 0,2-4-175,-2 4 0,0 1 191,-5-1 0,0 6 0,0-3 0</inkml:trace>
  <inkml:trace contextRef="#ctx0" brushRef="#br0" timeOffset="34">32161 8118 23561,'0'-15'-3287,"0"1"0,0 5 2210,0-1 1,0 1 417,0-6 0,-2 6 181,-2 0 1,-4 4 509,-6-5 1,-1 7 389,1-2 0,-2 2-162,-3-1 0,4 2-276,-4-3 0,3 5 751,2 5 1,-1 3 45,1 6 0,-5 5-143,0 0 1,-6 8 219,1 1 1,2 1-468,-2 4 0,2-3-184,-1-2 0,-3-1-37,7-3 0,5 1-185,5-6 0,7 0-644,2-5 1,8 2-129,11 3 0,9-3 454,10 3 1,8-8 159,2-2 0,4 1 55,-5 4 1,5-1-85,-4-4 0,-3 2 76,-7-6 1,2 0 231,-7-5 1,-1 1 887,-9 4 585,4-3-1262,-11 4 0,0-6 230,-7 0-320,-6 0 0,4-2 620,-7-2-1997,-7 2 0,-5-4 1012,-7 6 1,-7-13 0,4-3 0</inkml:trace>
  <inkml:trace contextRef="#ctx0" brushRef="#br0" timeOffset="35">27924 9696 8548,'8'9'-591,"-3"1"0,-4 5 1028,-1 9 0,0 4-37,0 6 0,-11 7-12,-3 6 1,-14 0-129,-1-4 1,-4 0-54,0-1 1,-8 0-52,-7-5 1,1-2-33,4-6 0,-4-3-47,0-2 1,4-5-174,5-9 0,0-4-286,-5-6 0,7-2 221,3-2 0,3-6-242,1-9 0,7-9 121,3-10 1,10-8 163,4-1 0,5 1-75,5 8 0,3 5-59,6 9 0,2 5-46,3 10 1,3 4-17,6 10 1,2 10 25,3 14 0,-1 6 1123,6 7 1,6-4-596,8 0 1,16-6-136,-30-15 0,0-1 0,3-3 0,2-2-546,2-1 0,0-2 1,0 1-1,0-2 441,4 1 0,1-2 0,1-1 0,1-2 0,5 0 0,0-1 0,0-1 0,0 0 0,-1-1 0</inkml:trace>
  <inkml:trace contextRef="#ctx0" brushRef="#br0" timeOffset="36">29147 9610 8484,'-7'10'-92,"-2"-1"1,-4 1-638,-1 4 1,2 8 727,2 6 0,-3 7 846,4 8 0,-2 11-456,1 2 0,-1 6-176,7 0 0,-6-4-280,5 4 0,1-4 123,4-1 0,1-6-169,4-4 1,1-9-1,4-5 1,7-11-149,-3-8 0,4-1 163,-4-8 0,2-4-10,3-10 0,-2-7 102,7-12 1,-1-2-65,6-4 0,1-8-131,3-10 0,2-4-137,3 0 1,1-1 205,-6 0 0,5-5 81,-4 1 0,3-4-25,-3 8 0,-8 3 70,-7 12 0,-3 10 369,-2 4 611,-6 9-454,-1 4-252,-7 9 0,-2 14-73,-3 6 0,-7 13 149,-7 11 1,-2 5-85,2 4 0,-3 4-62,-6 5 0,4 6 63,0 0 0,2-1-320,-2-4 0,6-3-226,8-7 0,4-6 171,6-12 1,12-2-1494,7-4 1607,13-9 0,6-2 0,9-8 0,4 1 0</inkml:trace>
  <inkml:trace contextRef="#ctx0" brushRef="#br0" timeOffset="37">29588 10193 8258,'0'-22'-582,"0"2"407,0 5 1,6 3 789,3 2 1,4-1-278,1 6 1,0 2-176,1 8 1,0 3 1,4 6 0,-3 7-11,3 2 0,-6 10-178,1 5 0,-9-1 52,4 1 0,-1-5-123,-3 5 1,0-7 152,-5 2 0,0-7-67,0-3 170,0-5 68,-7 2-127,6-12 0,2-9 13,14-14 0,5-5-183,8-8 1,3-6 104,2 1 1,-2-5-670,7 5 0,-11 1 287,1 9 0,-4 2-1109,0 7 1454,-4 6 0,-5-4 0,-1 4 0</inkml:trace>
  <inkml:trace contextRef="#ctx0" brushRef="#br0" timeOffset="38">30114 10406 8258,'-8'0'508,"3"-4"190,10-1 0,3-6-276,6 1 0,5 4-159,0 1 1,1-1-169,-1 1 1,-1 1 114,5 4 1,1 0-700,4 0 0,-4 0-67,0 0 1,-7 4-379,2 1 1,-3 0 933,-2-5 0,0 0 0,1 0 0</inkml:trace>
  <inkml:trace contextRef="#ctx0" brushRef="#br0" timeOffset="39">30554 10179 8258,'10'-8'998,"-1"3"-57,-6 4-606,4 1 1,-2 11-29,-1 3 0,1 5-32,-5 0 1,-5 1 0,1 4 0,-8 3-105,3-3 0,1-2-106,-1 2 1,5-7-395,0 2 1,2-3 277,2-2 0,0-5-690,0 1 0,6-7 299,4 2 1,3-5 48,1-5 1,0-3 1,0-6 0,0-5-33,1 0 1,-1-6 16,0 1 0,0 3 31,1 2 1,-1-1 877,0 1 0,-1 5-369,-4 4 1,4 7 355,-4-2 1,-1 4-222,2 1 0,-3 6 720,3 4-613,3 2 1,-12 2-21,4 1 1,-3-1-59,-2 0 1,0 0-31,0 1 0,0-6-285,0 1 0,0-6 157,0 6-974,0-7 626,0 3 1,6-6-369,3 0 0,2-6 162,-1-4 0,6-2-22,-7-2 1,7-1 129,-7 1 1,4 0 15,1 0 0,-4 1 591,-1 4-287,-6 2 917,10 7-502,-11 0 0,5 2 112,-2 3 0,-3 2-202,3 8 0,-4 4 55,-1 0 0,0 0-161,0-5 0,0 0-25,0 0 1,0 0-569,0 1 1,2-1 238,2 0 1,4-1-958,7-4 1,5-1 109,4-3 969,-4-4 0,7-1 0,-5-7 0</inkml:trace>
  <inkml:trace contextRef="#ctx0" brushRef="#br0" timeOffset="40">31422 9951 8253,'0'-9'390,"0"0"227,0 5 1,-7 6-87,-2 12 0,-4 7-136,-1 7 0,-5 7 114,0 3 1,-1 3-188,1 2 0,8-1-280,-4 1 1,11-2-75,-1-3 0,5 1-403,5-6 1,7 1-24,7-6 1,8-1-475,1-3 0,2-10 103,8-9 0,-4-4 249,3-1 0,-5-8 580,1-6 0,-3-13 0,-1-9 0</inkml:trace>
  <inkml:trace contextRef="#ctx0" brushRef="#br0" timeOffset="41">31777 10165 8226,'22'-43'-73,"3"2"52,-6 3 0,0 3 409,-4 7 0,-3 6 377,-2 3 29,2 9-493,-10 4 1,-2 9 15,-10 7 0,-2 5 1,-2 14 1,-2 1 91,-3 3 1,3 3-154,-3 7 1,3-2-1,2-3 1,0 3-127,0-3 0,1 2 134,4-3 0,-3 5-516,8-5 1,1 0 185,7 1 1,4-8-236,6-2 0,9-6-156,5-8 1,2-1-442,8-3 1,-2-6 253,2-8 1,-1-4-271,-4-7 0,-10 0 112,1-4 0,-8 1 801,-7-5 0,-2-1 0,-7-4 0</inkml:trace>
  <inkml:trace contextRef="#ctx0" brushRef="#br0" timeOffset="42">31678 10165 8163,'-15'-7'1016,"7"6"0,4-5-398,8 6 1,6 0-363,9 0 0,5 6-107,9 3 1,3 4-192,7 1 0,-1 0-279,1 1 0,-5 0-693,0 4 0,-5-4 1014,5-1 0,-6 0 0,2-6 0</inkml:trace>
  <inkml:trace contextRef="#ctx0" brushRef="#br0" timeOffset="43">32346 10151 8163,'20'-8'911,"-2"1"-474,5 7 1,-4 3 130,5 7 1,3 1-131,1 13 0,7-1 144,-11 6 1,1 1-254,-6 3 0,-8 3-333,3 7 0,-9-5 58,0 0 0,-10 0-202,-4 4 1,-10 6-800,-5-1 0,-11 5 719,-7-4 0,-7 5 0,-8-2 0</inkml:trace>
  <inkml:trace contextRef="#ctx0" brushRef="#br0" timeOffset="44">27128 9241 8274,'-8'-7'-1214,"2"6"1157,25 7 0,-2 16 724,16 16 1,4 16-405,0 7 1,-14-24 0,0 1-512,1 1 1,0 2 0,5 7 0,0 1 242,-1 2 1,1 2-1,4 1 1,0 1 42,0-1 1,1 1 0,5 3 0,2-1-328,1-2 0,2-1 0,0 1 0,0-1 287,-1-3 1,-1-2-1,-4-5 1,-1-1 27,-1-3 1,-1 0 0,-5-5 0,0-2-129,-1-2 0,-1 0 1,16 19-173,-11-7 0,-9-12-150,-5-7 1,-8-8-37,-2-2 499,-6 0-357,-3-12 1,-8-8 1868,-6-13-1551,0-13 0,-7-11 0,-1-7 0</inkml:trace>
  <inkml:trace contextRef="#ctx0" brushRef="#br0" timeOffset="45">28436 9127 8364,'-29'8'-471,"1"0"392,0-4 0,-2 6 79,-4 9 0,-5 11 294,-13 13 1,-2 12-441,21-23 0,0 2 1,1 7-1,1 2 394,-5 4 0,0 1 1,0 3-1,-2 2-385,-4 3 0,-1 2 1,0 1-1,1 2 322,-1 0 0,0 1 0,-1 1 0,0 0-67,1 1 1,1 0 0,-3 0 0,1 0-101,3 0 1,1 0 0,2-5 0,-1-1 19,1 0 0,0-2 0,4-9 0,0-1-229,1 0 0,0-2 0,6-6 1,0 0 116,1-2 0,0-1 0,-12 22-287,10-15 1,7-7-924,12-11 1284,-4-4 0,12-5 0,-6-1 0</inkml:trace>
  <inkml:trace contextRef="#ctx0" brushRef="#br0" timeOffset="46">19976 9639 8196,'8'-7'-424,"0"4"-52,-3-6 0,1-1 281,4-4 1,2-5 145,-2 0 0,-2-1 531,1 1 0,1 1-152,4-5 1,-1 4 96,-4-5 0,4 5-115,-4-5 1,-1 5 31,2-4 0,-7 10 123,1-1-73,4 9-207,-6-8 1,4 18-306,-6 0 1,-1 14-60,-4 9 0,-3 7 134,-6 8 1,0 1-70,-1 3 1,0-1 72,-4 6 0,1-6 62,-5 1 1,-1-7-23,-5-2 0,1-7 18,-1 3 0,6-4-1,-1-2 1,2-7 1,-2-7 1,-3-2-186,4-7 1,2-2 116,2-7 1,-1-6-182,1-9 1,-5-5 51,5-9 0,2-1-40,7-4 0,-1-3 116,6 3 0,-4-2 60,4 2 1,0 5-59,5 9 197,7 4 1,1 7 280,6 4 1,6 9-156,4 9 1,3 10 357,1 5 0,2 3-199,4 1 0,4 1-103,9-1 0,3 0-409,7 1 1,7-7-738,2-3 1,8-3 703,2-2 162,-35-7 0,0 0 0,38 6 0,-36-8 0,-1-1 0,1-1 0,0-1 0,-1-1 0,1 0 0</inkml:trace>
  <inkml:trace contextRef="#ctx0" brushRef="#br0" timeOffset="47">21114 9298 8063,'-14'0'-131,"-1"0"0,6 0 81,-1 0 0,7 1-23,-2 4 0,2 3 167,-1 6 1,2 7 227,-3 2 1,4 6-51,1 4 0,0 5-135,0 9 0,0-1 82,0 6 1,0 0-99,0 5 1,0-5-79,0 0 0,6-7-36,3-3 0,4-6-188,1-7 0,1-7 31,-1-3 0,6-10-208,4-4 0,1-11-64,-1-8 0,6-7 111,-6-7 1,6-7 84,-7-3 0,-2-1 50,-2 1 0,0-8 131,-5 3 0,3-3-29,-7 4 1,-2-6 193,1 1 0,-1-4-58,2 9 1,-2-2 164,-4 10 1,-2 3 258,3 7-183,3 4 109,-7 5-286,5 7 1,-6 4 46,0 8 0,-1 9-1,-4 6 1,-1 8 155,-4 1 0,-1 7-149,7 8 1,-6 1 126,5 3 1,1-1-65,4 6 1,0-4-63,0 4 0,0-5-133,0 5 1,6-11 93,3 2 0,4-10-738,1 0 0,7-9 182,2-5 1,3-10-35,-3-4 1,9-3 49,-4-2 399,4-7 0,-4-7 0,1-8 0</inkml:trace>
  <inkml:trace contextRef="#ctx0" brushRef="#br0" timeOffset="48">21682 9738 8020,'-14'-14'5,"2"0"110,2 0 263,4-7-265,6 5 0,6-3 115,4 10 0,4 3-220,5 6 1,-3 7 88,3 8 0,1 5-144,-1 9 1,5 1 77,-5 3 1,-2 2-81,-7 2 0,-4 5 63,-6-5 1,5-2 20,-1-2 0,0 2 26,-9-2 0,3-4 270,-3-6-49,-2-5-169,-1 2 132,0-12 0,3-14-83,10-13 0,4-14-277,10-10 0,-1 0-27,5-4 1,-1-2-220,2 2 1,3-1 23,-3 6 1,1 5-190,-1 4 0,-2 9-390,-3 6 916,-10 2 0,10 2 0,-11-1 0</inkml:trace>
  <inkml:trace contextRef="#ctx0" brushRef="#br0" timeOffset="49">22095 10108 7396,'16'5'-181,"3"-1"0,-2 6 183,7-5 1,-1-1-371,6-4 1,-1 0-106,1 0 473,-1 0 0,1 0 0,-1 0 0</inkml:trace>
  <inkml:trace contextRef="#ctx0" brushRef="#br0" timeOffset="50">22436 9710 8082,'0'8'754,"0"4"-454,0-2 1,0 4-158,0 5 0,2 3-5,2 7 1,0 4 37,5 0 1,-6 0 47,2-5 1,-4 1-31,-1-1 1,5-1-256,0-3 0,0 1 209,-5-6-1001,0 0 621,0-5 0,1-6-273,4-3 1,-2-11 132,7-9 1,-1-7-33,5-11 1,1 2 199,-1-7 0,0 1 114,0-1 0,-4 4 62,-1 5 1,-4 7-85,4 3 0,-5 8 415,0 2 1,-1 5-167,2 0 1,-3 4 241,3 4 0,-4 4-103,-1 7 0,0 0 50,0 4 1,5 2-122,0 3 0,-1 1-48,-4-6 0,0 4-8,0-4 0,0 0 170,0-4-415,0-1 210,0 0-788,0-6 383,7-2 1,1-12-79,6-4 0,0-9 77,0-4 0,-4-2-55,-1 1 1,1-3 287,4 3 1,-5 4-54,1 1 1,-7 8 236,2 1-182,3 7 0,-7-2 500,4 10 1,1 3-77,-1 6 1,0 7 74,-5 2 0,4 0-225,1 0 0,6-1-122,-1 2 1,2 1-386,3-6 1,-1 0 177,0-5 0,0 1-181,0-1 1,1-6-151,-1-3 443,0-4 0,7-7 0,1-2 0</inkml:trace>
  <inkml:trace contextRef="#ctx0" brushRef="#br0" timeOffset="51">23104 9568 7995,'0'-8'625,"0"-5"1,0 13-205,0 0 0,0 8-181,0 11 1,0 5 49,0 9 1,0 2-51,0 2 1,5 5-142,0-5 0,-1 3-9,-4-2 0,2 1-189,3-5 1,3-1-118,6-5 0,0-1-512,0-3 1,5-4-396,0-6 0,5-1-1,-5-3 1124,6-4 0,-3-19 0,7-3 0</inkml:trace>
  <inkml:trace contextRef="#ctx0" brushRef="#br0" timeOffset="52">23588 9425 7955,'-10'-7'311,"1"2"0,4 3 8,-4 2 0,4 7 77,-5 2 1,6 10-118,-6 5 1,7 3 114,-2 1 0,4 0-233,1 1 1,0 1 60,0 3 0,0-1-268,0 6 1,0-7 134,0 2 0,4 2-409,1-2 1,6 0-74,-1-4 1,2-7-170,2-3 0,1-3 242,-1-2 1,0-6-93,0-3 1,-4-4-235,-1-1 0,-4 0-65,5 0 711,-7-6 0,3-8 0,-6-9 0</inkml:trace>
  <inkml:trace contextRef="#ctx0" brushRef="#br0" timeOffset="53">23318 9696 7944,'-8'-8'693,"1"-5"1,14 11 96,2-2 1,5 2-587,5 2 1,3 0-469,7 0 1,6 0-208,3 0 0,-2 0 264,2 0 0,-7 0-1399,3 0 1606,-4 0 0,-2-6 0,0-2 0</inkml:trace>
  <inkml:trace contextRef="#ctx0" brushRef="#br0" timeOffset="54">23844 9525 7944,'9'0'193,"1"0"1,-1 0-78,5 0 0,5 2 606,0 2 0,5 4-155,-5 6 1,5 7-57,-6 3 0,6-2-233,-5 1 1,0 1-48,-5 5 0,-4 4-397,-1 0 0,-6 6 182,2-1 1,-10 3-105,-4 2 1,-10 4 109,-5 1 1,-10 6-1580,-9-2 1184,-6-3 1,-8 6-1,0-5 1</inkml:trace>
  <inkml:trace contextRef="#ctx0" brushRef="#br0" timeOffset="55">8517 10378 24464,'19'0'-937,"0"0"0,8-5 887,1 1 1,1-1-52,4 5 0,-3-5 261,-2 0 0,5 1-136,0 4 1,-1 0-63,-8 0 1,3 0 23,-4 0 1,6 0 6,4 0 1,-1 1-69,5 4 1,0-4-140,1 4 1,8-3 112,-4-2 0,6 0-68,-1 0 0,-3 0 55,4 0 0,-4-5 161,-2 0 1,1-1 148,0 1 1,-5 2-107,0-6 1,-2 5 71,2 0 0,8 1-51,-4-2 1,1 3-52,0-3 0,-2 4-71,11 1 1,-6 0-5,1 0 0,-1-5-50,1 0 0,-3 1-2,4 4 1,-4 0-60,-1 0 1,-4 0 23,4 0 1,-4 0 63,9 0 0,1 0-28,-2 0 1,1 0 46,-6 0 1,1 0 4,-1 0 0,1 0-81,0 0 0,-4 0 10,4 0 1,-4 0 59,9 0 1,-2 0-30,1 0 0,-3 0 11,4 0 1,1 0-9,-2 0 1,0 0-11,-4 0 1,0 0-6,-1 0 0,1 4-79,0 1 1,-1 5-38,1-6 0,1 7-89,4-1 0,-3-2 82,8 1 0,-8-6 64,3 2 0,-4 2-57,-1-3 1,-2 3 38,-3-3 1,1-2 25,-6 3 0,7 3 5,-2 1 0,3-1 4,1 1 1,1-1 34,0 2 0,1 1-29,3-6 0,-1 4-46,6-4 1,-6 1-6,2-1 0,-3-4 46,3 4 0,-2-3-33,6-2 1,0 0 111,5 0 0,-5 0-1,0 0 1,-2 0 6,3 0 0,0-2 31,-5-3 1,-1 4-6,-4-4 1,4 4-5,1 1 0,4 0-27,-5 0 0,2 0 4,-2 0 0,-2 1-59,2 4 0,-3-4 14,-1 4 1,0-3 15,-1-2 0,6 0-20,-1 0 0,2 0-3,-2 0 1,-1 0 22,6 0 0,-1-2 32,1-3 0,2 4 8,-7-4 1,1 2 46,-6-2 0,6 4 2,-1-4 0,0 3-33,-4 2 1,0-4 31,-1-1 1,1 0-16,0 5 0,-5 0 34,-1 0 1,1 0-7,5 0 1,0-5-9,-1 1 1,1-1-44,0 5 0,6 0-10,3 0 0,5 1-36,4 4 1,-2-3-67,2 2 0,-4 3-13,-5-2 1,4-1 68,-4-4 1,-2 0-1,2 0 0,-1 0-5,1 0 0,2 0-16,-7 0 1,5-1 140,-4-4 1,5 3-69,0-2 1,-3-3 143,2 3 0,0-1-101,5 5 1,5 0-173,-1 0 1,1 0 139,-5 0 0,0 0 0,0 0 0,0 1-45,-1 4 0,0-3 24,-4 2 1,2-2-118,-7-2 1,5 2 101,-5 2 1,2-2-21,-1 3 1,-4-4 50,3-1 1,2 2-17,-1 3 1,-1-4-46,-4 4 1,0-3 66,-1-2 0,-4 0 43,0 0 0,-5 4-87,5 1 0,-6 0 65,1-5 1,-3 0 149,-2 0 1,-4 0-172,0 0 116,-7 0-112,4 0 1,-12 0 74,1 0-47,-7 0 1,1 0 3,-8 0 1,-4 0-24,-6 0 0,-7-5-172,-3 0 1,-4 1 126,-5 4 0,-4 0 24,-5 0 1,-1 0-3,0 0 1,-4 0-4,0 0 1,-5-5-31,4 0 1,-6 0 18,2 5 0,-8-4-177,-1-1 0,-7-5 228,1 6 0,3-6-23,-3 5 1,3-4-38,-3 4 0,4-1-5,6 1 0,-1 4 18,-4-4 1,4 3 40,-4 2 1,-1-1-30,1-4 0,-6 3 7,2-2 1,-4 2 13,-1 2 1,-8 0-177,37 0 0,-1 0 0,1-1 0,0 0 125,-5-1 1,0 0 0,3 1-1,1 0 35,-7-1 0,0-1 1,0 2-1,-1 1-35,-1 0 1,0 0-1,2 0 1,0 0 26,2 0 0,1 0 0,5 0 0,1 0 5,-2 0 0,0 0 0,-32 0-15,-1 0 1,8 0-211,1 0 0,6 1 239,-6 4 0,7-3-18,-1 2 1,2 3 35,3-3 1,-3 1-32,-3-5 1,2 0-7,-6 0 0,4 0-5,-4 0 0,0 0 0,-5 0 0,0 0-2,0 0 0,4 0-16,1 0 1,1 0 2,-1 0 1,4 0-2,10 0 0,1 2-73,4 3 1,-4-4 104,-5 4 0,-3 1-35,-2-1 0,0 0 25,-5-5 1,1 4-9,-1 1 0,-3 0 10,2-5 0,-4 1 4,-5 4 1,2-3-2,34 0 0,-1 0 0,-38 2-19,39-2 0,0 0 0,-34 0 14,3 3 1,4 1-13,-4-1 1,0 1 6,5-1 0,1-4-17,-1 4 1,6-2 15,-2 2 0,3-3 1,3 2 0,-3-2-11,-2-2 0,1 0-6,-7 0 1,1 2 11,-5 2 0,1-2 17,4 3 1,-4-4-36,4-1 1,-2 0 10,2 0 0,-7 0-2,7 0 1,-4 0 3,13 0 1,-1 0 337,10 0 1,3 0-315,7 0 0,-2 0 204,7 0 1,-5 0-229,5 0 1,-7 0 71,3 0 0,-4 0-55,-2 0 1,0 0 229,1 0 1,-3 0-249,-2 0 0,1 0-5,-6 0 1,1 0 9,-1 0 0,-1 0-3,5 0 0,6 0 50,4 0 1,11-1-79,-2-4 0,9 3 13,-4-2 1,5 2 14,-5 2 0,5 0 15,-4 0 1,-1 0-4,-4 0 1,-1 0 1,1 0 1,4 2 38,0 2 0,5-2 1,-4 3 0,5-4 31,-1-1 0,4 0-28,0 0 0,6 0 15,-1 0 0,6-1-250,-6-4 75,7 3-79,-10-4-58,12 6 98,-5 0 59,6 0-162,0 0 268,6 0 0,-3 0 67,6 0 1,-4 0 55,5 0 1,-6 0 58,6 0-58,-1 0 0,6 0-140,-1 0 1,-5 0 17,1 0 0,-1 0 12,5 0 1,1 0-14,-1 0 1,0 0-11,0 0 0,7 0 9,3 0 0,9 0-8,5 0 0,4 0-11,6 0 0,-2 0 12,6 0 0,5-2 15,4-2 0,1 2 3,-5-3 0,0 4-11,-1 1 0,0 0 0,-4 0 1,3 0-8,-3 0 0,4 1-166,0 4 0,1-3 148,0 2 0,2-2 10,2-2 1,1 0-12,9 0 0,3-6-143,-32 1 0,1 0 1,1 1-1,-1 0 135,2-1 1,0 1-1,-3 1 1,0 1 9,3-3 0,0 1 0,-3 0 0,0 0-3,3-1 1,0 0 0,-1-1 0,-1 0 32,0 1 0,-1 0 0,0 1 0,0 0 31,-2-1 1,0 1 0,39-4-41,-3-2 0,-2-2 70,-33 7 0,-1 0 0,36-6-44,-36 7 0,0-1 0,35-8 31,1 4 1,1 1-52,-1-2 1,-33 8-1,1-1-5,-2-1 1,1-1-1,1 3 1,-1-1-6,-3-2 1,0 1 0,2 2 0,0 1-1,-1-2 0,-1 1 1,39-4-14,-39 3 0,0 1 0,34-3-5,2 5 0,-3 0-31,-2 0 1,-1 0 6,-4 0 1,-1 0-100,-4 0 1,-1 0 123,7 0 1,-6 2-13,6 2 0,-6-2-8,6 3 0,-7-4 20,1-1 1,4 0 18,1 0 0,-1 0 6,1 0 1,-5 0 6,0 0 1,-2 0 17,-3 0 0,-3 0 2,-1 0 1,-5 0-9,5 0 0,-6 0 23,1 0 0,2 0-27,-1 0 0,1 0-1,-2 0 1,-3 0-28,4 0 1,-9 0 138,-1 0 1,-1 0-141,0 0 0,0 0 370,-4 0 1,-1 0-332,5 0 0,1 0 100,5 0 0,-2 0-123,-3 0 1,2 0 12,-7 0 1,5 7-72,-5 2 1,0-1-179,-5 1 1,-4-4 115,0 5 1,-5-6-21,4 6 0,-4-7 83,5 2 1,-7-4 39,2-1 1,4 0 67,0 0 0,4 0 11,2 0 1,5 0 40,4 0 0,3 2-28,2 3 0,0-4 12,-1 4 0,-1-2 17,-3 2 1,2-4-88,-7 4 0,5-3 16,-5-2 1,5 0-13,-5 0 1,7 0 77,-3 0 1,5 0 8,0 0 0,1 0-10,0 0 1,1-2-14,3-3 1,-3 4-4,4-4 1,-4 4 5,-1 1 1,-1 0-64,1 0 1,-5-5 66,0 0 1,-7 0 4,3 5 0,-6 0-67,-4 0 0,-4-1-6,-6-4 1,1 3-500,-1-2 466,0 2 0,0 2 1,1 0-1</inkml:trace>
  <inkml:trace contextRef="#ctx0" brushRef="#br0" timeOffset="56">9398 11501 23559,'15'0'-340,"-1"0"1,2 0 304,3 0 1,3 0-6,6 0 1,1 0-50,-1 0 1,-1 0 36,-3 0 1,2 0-2,-2 0 0,-3-1 113,-2-4 0,1 3-68,-1-3 0,0 2 70,-5-1 0,2 2-14,3-3 0,-3 2 71,3-2-48,-3 4 0,-4-7-179,-2 3 166,-4 4-445,-6-6 0,-6 7 297,-4 0 1,-2 0-43,-3 0 1,-4 0 9,0 0 0,-4 0-9,4 0 1,-5 5 148,5 0 1,-5 1 184,5-1 0,1-4-142,3 4 1,-1-3 237,-2-2 0,2 0-272,-3 0 102,3 6 1,2-4 37,0 2-9,-1-2 0,3-1-281,2 4-274,4-3 11,6 4 1,6-1-58,4 0 1,2-1 296,3-4 0,5 0-7,4 0 1,-2 0 53,2 0 1,-5 0-76,4 0 1,-5 0 15,1 0 192,3-6 0,-7 4 367,4-2 0,-7 2 573,-3 2-608,-6-6-1119,3 4 1167,-6-4-1147,0 6 0,-1 0 736,-4 0 0,-7 5-1,-7-1 0,-5 3 62,5-3 0,-8 0-108,-1 5 1,-1-4 197,-4 4 1,5-6 345,4 2 1,-1 1-460,6-1 1,0 0 1881,4-5-1728,8 6 0,0-3-766,7 7 0,2-7-230,3 2 0,2-4 617,8-1 0,5 0 71,4 0 0,4 0 8,6 0 1,-3-4-24,7-1 0,-5-5 43,5 6 1,-6-6-8,1 5 0,0-4 336,-5 4 0,4 1 1,-10 4-1</inkml:trace>
  <inkml:trace contextRef="#ctx0" brushRef="#br0" timeOffset="57">31663 8914 7788,'15'0'-430,"-1"0"0,5 0 192,0 0 0,12 0-106,2 0 320,13 0 1,3 0-5,3 0 0,8 0 135,-3 0 0,-1 1-94,-4 4 1,-2-3 68,2 2 1,2-2-51,-6-2 0,-6 5 26,-4-1 1,-8 1 11,-1-5 11,-1 0-120,-12 0-47,-2 0 1,-9 0 94,-10 0 0,-3 0-11,-6 0 0,-2 0-133,-3 0 1,-3 0 112,-6 0 1,-1-1-126,1-4 1,-2 3 62,-4-3 1,-2-1 83,-7 1 0,-1-4 19,-3 4 0,1 0-36,-6 5 1,0-4 151,-5-1 0,6 0-94,4 5 0,4 0 74,5 0 0,10 0 98,9 0-123,10 0 0,5 2-4,14 3 0,6-4 5,12 4 1,10 1-91,0-1 0,6 4-7,-6-4 1,3 5 87,2-6 0,-1 3-37,1-3 0,-3-2 1,2 3 1,-7 1 0,8-1 0,-4 1-55,4-1 0,-1-4 35,1 4 0,-7-3-4,-2-2 0,-11 5-46,-4-1-201,-3 1 85,-8-5 130,-27 0 0,-8 0-248,-25 0 0,5 0 66,-6 0-1,6 0 61,-5 0 0,1-2 21,-1-2 1,-1 2 109,5-3 0,-6 4-17,2 1 1,2 0 16,-2 0 0,12 0 168,2 0 1,8 0-61,7 0 0,7 0 50,6 0 1,9 0-104,1 0 0,11 0-66,8 0 0,12 1 44,2 4 0,9-3-7,5 2 0,3 0-35,7 0 0,7-1-164,2 7 1,-1-7 312,1 2 1,0 3-141,5 1 0,-11-1-115,-3 2 0,-11-3-37,-3 3 0,-7 1 152,-7-6 0,-6 3 0,-2-2 0,-5 3 0,-5 1 0</inkml:trace>
  <inkml:trace contextRef="#ctx0" brushRef="#br0" timeOffset="58">7408 12397 14727,'14'0'-1626,"0"-5"1549,1 0 1,0 1 141,4 4 1,3 0-88,7 0 1,1 0 18,3 0 0,5 0 44,9 0 1,-1-5-7,6 0 1,-1-1 29,1 1 1,5 3-47,0-2 0,-5-3-167,5 3 1,-4-1 118,4 5 1,-6 0 22,-4 0 1,-3 0 7,-1 0 1,-5 0-5,0 0 1,-6 0-51,1 0 1,-3 0 17,-2 0 0,-4-2 175,0-2 0,-9 0 278,0-5-370,-1-1 0,-13 1-532,4-1 192,-3 7 4,-2-3 1,-7 6 166,-2 0 0,-4 0 61,-1 0 1,-2 2 88,-3 2 0,-1-1-115,-4 7 1,-1-5 136,6 4 1,-6-4 294,1 4 0,-3-4-127,-1 5 0,-1-6 103,1 6 1,-7-5-273,-3 4 1,0-6-28,-5 2 1,4-3-84,-8-2 0,-2 0-40,1 0 1,1 0 51,4 0 1,5 0 5,0 0 1,5-5-36,-5 0 1,7-1-24,-3 1 1,4 3 44,2-2 1,4-3-46,1 3 0,1-1 70,-2 5 0,2 0-38,3 0 0,1 0 78,-5 0 0,5 0-26,-1 0 1,4 5 236,0-1-9,1 1-31,0-5-56,6 6-226,2-4-57,6 4 0,8-6 170,6 0 1,13 0-25,11 0 0,4 0-65,6 0 1,4 0 9,9 0 0,-2 0-173,2 0 0,-1 0 245,2 0 0,-2 0 52,6 0 0,-6 0 113,2 0 1,-3 0-110,-3 0 0,-3-1 22,-1-4 1,-10 3-40,6-2 1,-12 2-12,7 2 0,-10-5 27,0 1 0,-8-1-12,-1 5 0,-11 0-49,1 0 1,-8 0 326,4 0-311,-7 0 14,3 0-76,-19 0 1,-1 0 42,-9 0 1,-3 0-54,7 0 0,-6 0 27,1 0 1,2 0 29,-1 0 1,-1 0-4,-5 0 1,1 5 50,0-1 0,-2 3-39,-4-3 0,3-2-30,-7 3 1,0 1 2,-5-1 1,5 0 17,0-5 1,2 0-30,-2 0 1,2 0 14,3 0 0,7 0-2,-2 0 0,7-5-105,-2 0 0,5 0 34,-1 5 0,2 0 67,-2 0 1,3 0-11,-3 0 0,-1 0-10,1 0 0,-5 0 36,5 0 0,0 2 54,5 3 179,0-4 75,6 6-237,2-7 25,6 0-66,0 0-79,6 0 1,8 6 0,8 2 0</inkml:trace>
  <inkml:trace contextRef="#ctx0" brushRef="#br0" timeOffset="59">25066 15297 7904,'29'-6'0,"-1"4"-80,1-3 1,4 2 151,0-2 0,6 4-545,-1-4 1,3 3 243,2 2 1,5-4 123,-1-1 1,5 0 178,-5 5 0,12-1 118,-2-4 0,9 3-374,0-2 1,4-3 272,1 3 0,6-6-93,-37 8 0,1-1 0,1-1 0,1-1 34,2 2 0,0 1 0,-1-3 0,1 1-112,2 1 0,1 1 0,-5-1 0,1 0-6,-2 0 0,1 1 0,2 1 0,1 0-216,-1-1 0,0-1 0,3 2 0,1 1 248,1 0 0,-1 0 1,-2-1-1,0 0 2,-2-1 1,0 0-1,1 1 1,1 0 59,0-1 1,1-1 0,0 0 0,2-2-18,-1 1 0,1-1 1,-2 1-1,0 0 37,2-1 0,0 1 0,-4-1 0,0 0-27,3-2 0,1 0 0,1 0 1,-1 1 75,3 1 1,-2 1 0,-2-3-1,-1 1-41,0 1 1,-1 1 0,-7 0-1,0 0-101,5-1 0,0 0 0,-3 3 0,0-1 56,1-1 1,-1-1-1,-1 3 1,-1 1-167,0-1 1,0-1 0,35-3 224,0 1 0,-2 0-68,-2 5 0,-4-1 175,-1-4 0,-1 3-109,1-2 1,4 2 82,-4 2 1,3 0-3,3 0 0,0-1 117,4-4 0,-2 3-220,-33 0 1,-1-1-1,29 0-187,2-1 0,-9 2 28,0-3 0,-5 4 116,-5 1 0,-8 0 149,-6 0 0,-2 0 133,2 0 1,2 0 15,-7 0 0,5 0 363,-5 0 0,5 0-551,-5 0 1,-2 0 204,-7 0 1,1 0-478,-6 0 1,0 0 86,-4 0 0,-6 0-471,1 0-222,-7 0 526,3 0 0,-8 0 72,-2 0 0,-4 0 187,-6 0 0,-1 0 0,1 0 0,0 0 0,0 0 0,-7-7 0,-1-1 0</inkml:trace>
  <inkml:trace contextRef="#ctx0" brushRef="#br0" timeOffset="60">30455 14799 7904,'0'-9'-478,"0"-1"1,0 6 153,0-6 386,0 7 0,0-5 227,0 3 30,0 4-191,0-6-24,6 7 0,-3 0 63,7 0 0,-5 7-60,4 2 0,0 4-55,6 1 0,4 2-4,0 3 1,4-3-134,-4 3 1,5 1 103,-5-1 0,5 0-123,-5-5 0,4 0 81,-4 1 0,0-1 46,-5 0 1,-4-1-31,-1-4 1,-4 4-16,5-4 1,-7-1 13,1 2 1,-4-1 11,-4 5 0,-10 1 24,-10-1 0,-9 2-208,-5 3 1,-14-2-619,-5 7 512,-3-7 0,3 10 0,0-5 1</inkml:trace>
  <inkml:trace contextRef="#ctx0" brushRef="#br0" timeOffset="61">30455 16008 7975,'0'-8'-1350,"1"-3"686,4 6 664,-3-6 0,10 3 0,-10-6 0,4 0 0,-6-1 0</inkml:trace>
  <inkml:trace contextRef="#ctx0" brushRef="#br0" timeOffset="62">30597 15610 7975,'0'9'11,"0"1"1,0 4 173,0 5 1,-2 6-5,-2-1 1,2 9-138,-3 5 1,4 1 79,1-1 0,0 6-160,0-6 0,1 5 34,4-10 1,-2-4-74,7-6 1,-1-5-10,5 1 0,1-8-177,-1-2 1,0-6 27,0 2 0,1-10 42,-1-4 0,-2-5-62,-2-5 0,3-8 22,-4-6 1,4-7 202,1 2 0,-5-3 0,1-1 1,-5-1 166,4 0 0,-6 5-17,2 0 0,1 12 198,-1-3 0,4 10-34,-4 0 1,0 8 143,-5 2-115,0 6-152,0-4 1,0 9 75,0 3 1,0 9-87,0 9 0,0 6-7,0 4 0,-2 3-42,-2 7 1,2 0 6,-3-1 0,4-1-148,1-3 0,0 2 97,0-7 1,1-1-221,4-9 0,-2 1-201,7-10 0,1 2-235,8-11 1,-4-1 242,4-4 353,4 0 0,-8-6 0,6-2 0</inkml:trace>
  <inkml:trace contextRef="#ctx0" brushRef="#br0" timeOffset="63">31024 15922 7975,'6'-22'-420,"-5"2"0,6 6 0,-7-1 1150,0 7-421,0 2 0,1 6-170,4 0 0,-2 0-11,7 0 0,-6 11-20,6 3 0,-5 10-31,4 0 0,-4 3-101,4 1 0,-5 0-5,0 1 0,-2-2 127,-2-4 0,0 3-123,0-7 1,0 0 112,0-5 26,0 0-11,0-6-55,0-2 1,1-6-216,4 0 1,-2-8 4,7-6 0,-1-2-417,6-7 1,-1-6 59,0-4 519,0 6 0,0 0 0,1 5 0</inkml:trace>
  <inkml:trace contextRef="#ctx0" brushRef="#br0" timeOffset="64">31379 16093 7765,'-8'0'139,"2"0"269,6 0-45,0 0-210,6 0 0,-3 0-47,7 0 0,-6 0-101,6 0 1,-5 0 110,4 0-336,-6 0-495,10 0 378,-11 0-320,10 0 657,-10 0 0,10 0 0,-4 0 0</inkml:trace>
  <inkml:trace contextRef="#ctx0" brushRef="#br0" timeOffset="65">31720 15709 7798,'0'-9'60,"0"-1"0,-1 7 154,-4-2 1,2 4-89,-7 1 24,7 0 0,-8 1-40,6 4 0,-4 8-14,4 6 1,-4 6-168,4-1 1,0 7 110,5 2 1,0 7-87,0-2 0,0-2 74,0 2 0,6-6-69,4 1 1,3-5-100,1-4 0,2-4 25,3-5 0,-4-1-266,4 0 1,-3-6-10,-2-3 1,5 1 389,0-1 0,0 0 0,-5-5 0</inkml:trace>
  <inkml:trace contextRef="#ctx0" brushRef="#br0" timeOffset="66">31749 15880 7919,'-2'-14'-3,"-3"-1"1,4 0-376,-4-4 0,3 3 280,2-3 1,2 5 433,3 4-84,-4-3 9,12 6 1,-5-1-63,6 3 1,-1 5-77,-4 5 1,4 3-21,-4 6 1,9 5 10,1 0 1,-2 1-105,-7-1 0,2-1 78,-2 5 0,-4-5-24,-1 1 1,1 1-16,-1-1 1,-1 5-18,-4-5 0,-1 1-76,-4-1 1,-1-3 62,-4 3 0,2-5-148,4-4 124,2 2-555,-4-10 373,6 4 0,1-12-18,4-4 1,-2-4 111,7-5 0,-2 2-10,1-7 0,4 2 136,-4-2 0,-1-1-94,2 6 1,-6-1 197,6 1 0,-7 3-5,2-3-39,3 3 1,-5 3-16,6 4-48,-6-4 1,5 12 77,-3-4-54,-3 3 0,9 9 89,-7 2 1,6 4-105,-5 1 0,4 5 102,-4 0 1,4 6-58,-4-1 1,1-2 59,-1 2 0,-3-5-121,3 4 0,-4-4-5,-1 5 1,5-7-123,0 2 1,-1-3-271,-4-2 0,5-4-680,0-1 592,6-5 462,-3 2 0,6-6 0,0 0 0</inkml:trace>
  <inkml:trace contextRef="#ctx0" brushRef="#br0" timeOffset="67">32289 15738 8180,'0'-15'-583,"0"1"553,0 6 975,0 2-627,0 25 1,0 0-25,0 19 0,0-5-130,0 5 1,0 0 2,0 4 0,0-1-217,0-3 0,6 2-274,4-7 0,2-1 104,3-9 0,-1 3-146,0-7 0,5-5-165,0-5 1,1-6 216,-1 2 0,-3-10-36,3-4 1,-1-5 349,1-5 0,-4-3 0,4-7 0,-1-1 0,1-3 0,-4-3 0,4-7 0,-8 0-60,-1 1 1,-5-6-56,4 1 1,-4 4 445,4 5 0,-4 12-131,5-3 0,-7 10 688,1 0-228,-2 3 118,-2 9-148,0 0-346,0 20 1,0 1 8,0 10 0,0 3-41,0-4 1,0 4-152,0 2 0,-2 4 66,-2 0 1,1 5-204,-7-5 1,5 5 78,-4-5 1,6 2-311,-2-2 0,3-5 53,2 1 1,0-2-76,0-8 1,7-2-68,2-7 1,4-4-296,1-6 0,7 0-242,2 0 1,-2-6 892,-2-4 0,3-9 0,0-3 0</inkml:trace>
  <inkml:trace contextRef="#ctx0" brushRef="#br0" timeOffset="68">32460 15837 9091,'14'0'-355,"0"0"1,5-5 171,0 1 1,5-1 43,-5 5 0,6 0 567,-1 0 0,1 0-190,-2 0 0,4 1-1451,-3 4 1213,-3-3 0,5 10 0,-3-4 0</inkml:trace>
  <inkml:trace contextRef="#ctx0" brushRef="#br0" timeOffset="69">33057 15823 7801,'1'14'0,"4"0"1,3 1 358,6-1 0,2 5 810,3 0 0,-3 4-682,3-4 0,-8 5-183,-2-5 0,-1 5-261,2-5 0,-4 4-147,-6-4 1,-6 7-310,-4-3 1,-4-1-76,-5 2 0,-3-2-455,-7 2 0,-1 1 943,-3-6 0,-3 0 0,-7-5 0</inkml:trace>
  <inkml:trace contextRef="#ctx0" brushRef="#br0" timeOffset="70">27768 12368 8320,'-8'10'-213,"3"-1"1,3 1-218,2 4 0,0 0 321,0 0 1,0 5 164,0 0 1,5 7 19,0-3 0,4 4 15,-4 2 1,5 4-70,-6 0 1,6 13 44,-5 1 0,-1 8 1,-4 7 0,0 9-294,0 10 1,0-36 0,0 1 294,1 3 0,-2 2 0,-1 4 0,0 2 12,-1 4 1,1 1-1,0 0 1,1 1 81,2-2 1,2 1 0,1 4 0,0 1-478,3-1 1,1 0-1,1 1 1,2-1 381,0 1 1,2-1 0,0-4 0,1-1 14,0-2 1,0 1-1,0 2 1,-1 0-44,-1 0 0,0 0 0,0-1 1,1-1-164,-3-5 0,-1-1 0,1 1 0,-1-1 149,-2-4 0,0 0 1,0 1-1,0 0-16,1-3 1,-2-1 0,-1-4-1,-2-1 32,0-1 0,-1-1 0,0 34-191,-2-3 1,0 0 105,0 0 1,-5-1 111,0-4 0,-6 2-321,2-6 1,-2-1-100,1-4 1,4-11-326,6-3 676,6-16 0,0 3 0,4-16 0,-4-3 0</inkml:trace>
  <inkml:trace contextRef="#ctx0" brushRef="#br0" timeOffset="71">27284 16676 8091,'-14'0'232,"0"0"190,0 0 0,4 0-18,1 0-223,6 0-139,9 0 1,8 1 83,10 4 0,9-2-83,0 7 1,7-7-48,2 2 0,6-4-185,-1-1 1,5-4 44,-4-1 1,-3-6-174,-7 1 0,0-1-29,-9 2 1,1-4-419,-11 4 41,0 2 434,-5-5 0,-13 10 289,-5-3 0,-7 10 0,-10 3 0,-1 6 0</inkml:trace>
  <inkml:trace contextRef="#ctx0" brushRef="#br0" timeOffset="72">27554 16719 8091,'0'-8'583,"-1"1"-155,-4 7 0,4 2-133,-4 3 0,-2 4-82,3 10 0,-6 3 37,6 7 1,-6 4-260,5 0 1,1 0-41,4-4 1,0-1-92,0 0 0,3-5-164,6-5 0,1-3 304,9-6 0,3 4 0,0-5 0</inkml:trace>
  <inkml:trace contextRef="#ctx0" brushRef="#br0" timeOffset="73">27839 16562 8146,'-14'-22'0,"-1"3"0,3 3 155,2 2 1,2 6 250,4 3-249,2 4 1,-4 15 16,6 10 1,4 10-40,1 14 1,5 2-31,-6 7 0,3-5-134,-3 1 1,-2-1 106,3 5 1,-4-2-12,-1-3 0,-6 2-137,-3-7 1,2-1 73,2-8 1,-1-5-473,1-9 230,1-10 1,4-9-14,0-10 1,6-16 151,3-12 0,-1-6 30,2-4 1,-2-4 91,1-1 0,-2 6-98,-7 4 1,4 6 122,1-1 0,0 9-84,-5 5 0,1 8 342,4 2 6,-3 6-176,4-4-53,0 7 1,1 7 124,2 2 0,2 4-16,-6 1 0,0 2-112,-5 3 1,4-2 43,1 7 1,0 1-32,-5 8 0,0-3-41,0 3 1,0-4-48,0-6 1,6 0-159,4-4 1,4-5-85,5 0 0,3-6-324,6-8 0,7 0 46,3 0 0,2-2 515,-3-2 0,5-4 0,-6-7 0</inkml:trace>
  <inkml:trace contextRef="#ctx0" brushRef="#br0" timeOffset="74">28095 16932 8071,'0'20'871,"4"-2"-524,1 5 1,0-4-172,-5 5 0,0-2-171,0 2 0,0 1 83,0-6 0,5-5-112,-1-4 409,1-1-43,1-1-587,-4-2 1,11-7 61,-4-4 0,-1-8-866,2-5 0,-6-1 502,6 4 1,-6-4 546,6 0 0,-7 0 0,3 5 0</inkml:trace>
  <inkml:trace contextRef="#ctx0" brushRef="#br0" timeOffset="75">28294 17045 8036,'0'15'800,"0"-7"-557,0-2 0,1-1-97,4-1 0,-2 1-314,7-5 0,-1 0 113,5 0 1,-1-1-316,-3-4 0,2 2 91,-2-7 1,-2 2-413,1-1 624,-6-4 44,3 5 1,-7-4 18,-4 2 0,-3 4 265,-6 6 0,0 0-46,0 0 0,-1 1-102,1 4 1,2 3 168,2 6 0,-1-4-91,6-1 1,1 1-121,4 4 0,1-5-106,4 1 1,3-2-237,6 1 0,2 2 76,3-6 0,-3 0-110,2-5 1,-2 5 72,-2-1 0,1 1 53,-1-5 1,0 0 176,0 0 1,1-2-92,-1-2 0,0-4 237,0-6 1,0-5 34,1 0 1,-6-5 26,1 5 0,-7 0-11,2 5-121,2 0 1,-5 4-14,3 1 41,-4 6-299,-7-4 185,-2 14 0,0 0-116,3 8 1,4-6 107,1 1 1,0-1-10,0 5 1,1-4 80,4-1 1,3 1 156,6 4 1,-4 0 15,-1 0 0,1 1-52,4-1 0,0-5 256,0 1 31,1-1-118,-1 5 1,-2-4 158,-2-1-261,-4-5 1,-6 3-41,0-2-332,0-3-585,-6 10 1,-2-10 419,-6 3 0,4-4 297,1-1 0,-1 0 0,-4 0 0</inkml:trace>
  <inkml:trace contextRef="#ctx0" brushRef="#br0" timeOffset="76">28848 16690 8036,'-1'-13'280,"-4"4"1,2 3 452,-7 6 0,6 1-276,-6 4 0,5 9-160,-4 10 0,6 7-340,-2 3 1,3 5 117,2-1 0,-1 3-354,-4 2 1,3-5 124,-2 0 1,2-5 13,2 5 0,0-13 72,0-1 1,0-7-240,0-3 1,0-4-349,0-1 413,0-6 0,2 2 306,2-10-180,4-3 0,7-6 135,-1 0 1,0 6-143,0 3 60,0 4 0,1 1 82,-1 0 1,-1 1 5,-4 4 0,2 3 165,-6 6 0,4-4-54,-4-1 0,0 1 106,-5 4-309,6 0-268,-4 0 213,4 1 1,0-8-235,4-2 1,-2-5 109,1-5 1,1-2-49,4-8 1,0 1-39,0 0 0,-1-5 332,-4 0 0,2 0 0,-6 5 0,5-2 0,-6-3 0,6 8-321,-5-3 450,-1 3 0,-2 3 414,3 3-116,-4 3-181,6 2 1,-7 7 225,0 2 0,0 4-145,0 1 1,0 5-57,0 0 0,0 0-14,0-5 0,1-4-513,4-1 67,3-6 0,6 4-41,0-7 1,0 0 134,1 0 0,-1-7 118,0-2 0,-4-2-247,-1 1 0,-6-2-212,2 2 603,3-2 1,-7-3 19,4 1 1,-5 1 32,-5 4 1,2-2-118,-6 6 0,-1-4-10,-4 4 1,0 0-76,0 5 0,4 0-231,1 0-202,-1 0 105,2 0-1112,2 0 1422,19 0 0,-4 0 0,12 0 0</inkml:trace>
  <inkml:trace contextRef="#ctx0" brushRef="#br0" timeOffset="77">29403 16775 8036,'-7'-8'-526,"4"-3"549,-6 7 0,4-1 1043,-4 5-697,5-6 0,-7 6-55,7 0 0,-1 12-138,5 12 0,0-2 11,0 2 0,0 1-86,0 8 0,1-3 111,4 3 0,-3-4-442,3-5 0,-2 2 41,1-2 1,0-3-149,5-2 1,-4-4 167,4 0 169,1-1 0,4 0 0,0 0 0</inkml:trace>
  <inkml:trace contextRef="#ctx0" brushRef="#br0" timeOffset="78">29644 17216 8018,'0'-28'-12,"0"-1"1,0-4 62,0 0 1,0 4 289,0 6 0,0 1-113,0-2 1,-6 8 223,-3 7 1,1 6-79,-2-2 0,1 3-117,-5 2 0,-1 8-73,1 6 0,1 2-138,4 8 0,1-2 86,3 2 1,4 2-54,-4-2 1,3-3-456,2-2 1,2-4 220,3 0 1,-2-3-1004,6-2 757,1 2 0,4-12 39,0 0 0,4-6 171,-4-8 1,8-7 115,-8-2 0,4-4-60,-4-2 1,0-1 88,0-3 1,1 0 37,-1-10 0,0 4-67,0-9 0,-1 6 74,-4 4 0,-1 5 173,-3 9 0,-3 8 814,2 7-635,-2 6 0,-8 4 105,-4 13 1,-1 12-128,1 7 1,-2 5-52,2-5 1,2 6-280,-1-1 0,6 2 182,-2-2 0,4 1-1685,1-6 1504,6 1 0,2 0 0,6 3 0</inkml:trace>
  <inkml:trace contextRef="#ctx0" brushRef="#br0" timeOffset="79">25208 15098 8213,'-7'0'-51,"0"0"-52,7 0 1,0-2-94,0-2 0,7-3 73,2-2 0,5-4 135,5 4 0,-1-9 14,5-1 1,3-1-108,7 1 0,2 1 68,2-5 1,5 1-43,-5-2 1,5-3-120,0 3 0,2-4 110,4-5 0,2 1-142,7-6 1,0 4 175,0-9 0,6 2-164,-30 15 0,0 0 0,2 2 0,0 0 206,1-2 1,-1 0 0,1 0 0,-1 0 61,0-2 0,1-1 1,4 0-1,1 0-57,-1-2 1,0 0 0,2 2 0,-1 0 55,-3-2 1,-1 0 0,-1 2 0,-1 1-63,1 2 1,0 0 0,-1 1-1,-1 1-136,28-19 0,-2 2 90,-8 3 0,-3 5 40,-7 10 0,-4-4-56,0 3 0,-11 4 231,2 1 0,-10 4-160,-1 6 0,-6-2 454,-3 6 0,-4-4-381,4 4 0,-4-5 139,4 6 1,-4-6-185,5 5 0,-7-1-345,2 1 198,2 4 99,-5-6 0,4 7 0,-6 0 0</inkml:trace>
  <inkml:trace contextRef="#ctx0" brushRef="#br0" timeOffset="80">27697 13292 7984,'6'-8'508,"-4"2"-615,4 6 1,-9 6 96,-7 4 0,-2 9-25,-17 5 0,-4 10-2,-14 9 1,-6 3-268,23-18 1,-1 1 0,-2-4 0,-1 0 239,-3 6 1,-1 0-1,-2-1 1,-1 1-327,-3 5 0,-2-1 0,-1 1 0,-1 0 291,-4-1 1,0 1 0,2 0-1,0 2-129,-4 2 0,-1 0 228,6 0 0,-1 1 0,-9 4 0,-1 0 0,7-2 0,1 1 0,-1 2 0</inkml:trace>
  <inkml:trace contextRef="#ctx0" brushRef="#br0" timeOffset="81">30682 16690 7761,'15'0'-9,"-1"0"0,6 0 32,4 0 1,4 0-222,6 0 1,2 5 129,7 0 1,7-1 153,7-4 0,6-1-267,8-4 0,2 2 249,3-7 1,-35 8 0,2 0-206,1-3 1,2 0 0,-1 3 0,1 1 154,-1-2 1,0 1 0,3 1-1,1 1-36,0 0 1,1 0-1,4-2 1,0-1-11,-5 1 0,1-1 0,1 0 0,1 1 48,-2 2 0,-1 0 0,3 1 0,-1 0-1,-1 1 1,-1 1 0,2-2-1,0 1-64,-6 3 0,0-1 0,-1-1 0,0-1 25,-3 3 1,-1 0-1,37-2-81,-6 1 0,-1 3-56,-4-2 1,-9-1 109,-10-4 1,-9 0-74,-5 0 0,-9 0-23,-5 0 270,-9 0 0,-6 0-162,-8 0 1,-11-1 604,-8-4 1,-11 2-485,-3-7 0,-6 7-42,-5-2 1,-7-1-31,-6 1 0,-6-1-22,6 1 0,-7 4 3,1-4 0,-9 3-259,-4 2 1,38-2-1,-1 0 208,-2-1 1,0 1 0,3-1 0,0 1 27,-3 2 1,0 0 0,2-2 0,0-1-29,-4 1 0,0 0 0,-1-1 0,1 1 50,-3 2 1,0 0-1,3-2 1,0-1 1,-1 1 1,1 0-1,3-2 1,1 1 5,0 1 1,1-1-1,-1 3 1,2-1-54,-35-4 1,0 4 123,5 1 0,6 0-74,4 0 1,5 1 114,9 4 0,1-4-43,13 4 1,6 2-44,8-3 249,4 1-377,7 1 0,8-3 551,9 7 1,10-7-428,5 2 1,9-4 155,5-1 0,9 0-157,5 0 1,10 0 42,4 0 1,12 0-275,-36 0 1,1 0 0,0 0 0,-1 0 263,3 0 0,0 0 0,2 0 0,0 0-57,0 0 0,0 0 0,2 1 0,0 0 1,1 1 0,0 1 0,0-2 1,-1 1-8,1 3 1,0-1 0,-3-1 0,1-1-61,-1 3 0,0 0 1,-4-4-1,0 1 21,2 0 0,0 0 1,34 0-159,-36-2 1,-1 0 0,32 0 179,-3 0 1,-6 0-84,-8 0 1,-6 0 116,-4 0 1,-4 0-38,-5 0 0,-10 0-9,-9 0 898,-10 0-779,4 0 165,-30 0 1,4 0-254,-25 0 0,2 0 87,-2 0 1,-5 0-90,1 0 0,-1 0-44,-4 0 1,-4 0 36,-1 0 1,-5 0-5,-5 0 1,2-5-254,-6 1 1,0-1 228,-5 5 0,3 0-37,-3 0 0,1 0 54,-11 0 0,7 0 38,-2 0 1,-1 0-41,1 0 0,5 0 14,5 0 0,3 0-32,1 0 0,-4 0-1,9 0 1,-3 1 17,3 4 0,6-2-4,4 7 1,-1-2 27,6 1 0,-2 4-2,10-4 0,8-2 33,7-3 0,3 0-67,2 0 113,6-2 0,14 4 181,13-6 0,13-5-234,5 1 1,17-6-31,8 5 0,12-4-216,-34 7 0,1-1 1,3-2-1,2 1 195,1 1 1,0 1-1,2-1 1,0 1 30,1 2 0,0 0 0,2-2 0,0 0-36,0-1 0,0 1 1,3-1-1,-1 1 28,-1 2 0,-1 0 1,2 0-1,1 0 28,-3 0 1,0 0 0,3 1-1,1 0-32,-2 1 1,1 0 0,0-1 0,0 0-1,0 1 1,-1 1 0,2-2 0,-1 1 11,-3 0 0,0 1 0,4-3 0,0 1 0,-2 2 0,0-1 0,-2-1 0,1 0 0,2-1 0</inkml:trace>
  <inkml:trace contextRef="#ctx0" brushRef="#br0" timeOffset="82">27654 17685 7725,'0'-8'-164,"8"-3"86,6 7 1,7-1-313,7 5 1,7 1 244,3 4 1,8-2 46,1 7 0,7-1 133,-2 5 1,9-1-364,6-3 0,5 4 409,-31-7 0,-1 0 0,36 2-35,-34-1 0,1-1 0,1-4 1,1-2-17,2 2 0,0-1 0,2-1 1,0 0-20,1-1 1,0 0 0,-2-2 0,0-1 56,-3 1 0,0-1 0,6-4 0,-1-2-2,-2 2 0,-1 0 0,0-1 1,-1-1 23,-3 2 0,0 0 1,36-8 3,-8 1 0,-7 2-24,-2 2 0,-15-1-46,-4 6 1,-11-1 6,-4 1 1,-6 4-7,-8-4 1,-4 3-23,-1 2-266,-5 0 113,2 0 1,-8 0 234,-2 0-85,2 0 0,-11 0 0,5 0 0</inkml:trace>
  <inkml:trace contextRef="#ctx0" brushRef="#br0" timeOffset="83">27896 13335 6555,'0'-8'61,"0"0"205,0 3-239,0 4 1,1-5-4,4 6 1,-2-5-7,7 0 0,-6 0 5,6 5-12,-1-6 0,6 3-11,-1-7 0,0 6-54,0-6 1,0 2 77,1-1 0,-1-4-40,0 4 0,2-4 7,3-1 1,-3 0-6,3-1 1,1-4 33,-1 0 0,2-1 1,-2 1 0,-4-2-6,4-2 0,-1-4 1,1 3 1,-4-3 34,4-1 0,2-5-34,-2 0 0,1-7-14,-1 2 1,-3 2-49,3-2 1,-1 2-5,0-2 0,-2-3 16,3 3 0,-8 1-98,-1-1 0,-1 5 110,5-5 0,-4 7 1,-1-2 0,-1 3 88,2 1 1,2 1-100,-2-1 1,-2-4 90,1 0 1,1-2-63,4 2 1,0 1 21,0-5 1,1 0-40,-1-1 1,0-3-13,0 3 1,0-1-77,1 1 0,-3-3 93,-2 3 1,1 2-100,-6-2 0,-1 1 73,-4-1 0,5 4 70,0 5 0,0 1-50,-5-1 1,0 6 4,0-1 1,0 0 25,0-4 1,1 1 12,4 3 0,-4-2-42,4 2 0,2-1-4,-3 1 1,1-3 0,-5 3 1,5 4 15,0 1 0,-1-2 3,-4 2 0,0 0 0,0 5 1,0 0 3,0 0 0,0 0-6,0-1 0,0 1 3,0 0 1,2 0 0,3-1 0,-4 1 16,4 0-67,3 0 1,-5 1 35,6 4-7,-5-4 14,2 11 5,-6-4 0,0 8-4,0 2 0,-5 4 2,0 7 0,-4-1 56,4 0 1,0 2-51,5 3 0,-4 1 21,-1 4 1,-1 3-19,1-3 1,3 4 134,-2 5 0,-3-1-70,3 6 1,-6 0 101,5 4 1,-4 6-91,4-1 0,-4 7 11,4-2 1,-5 3-22,6 2 1,-6-2 0,5-3 0,-4 2-79,4-7 1,0 4 28,5-8 0,-4 7-20,-1-7 0,-4 9 44,4 0 1,-6 3 2,1 2 1,2 6-231,-1 4 0,-1-9 170,-4-1 0,0-5 3,0 0 1,4-7 32,1-8 1,-1-5 3,-4 1 0,5-3-48,-1-1 1,1-1-102,-6 1 0,1-1 98,0 0 1,0 1-9,0-1 1,-2 1 195,-3-1 1,1 1-170,-5-1 0,4-4 12,-5-1 1,5 0-19,-5 0 0,1 4 11,-6-3 1,1-4-42,-1-1 0,-4-3-2,0-2 1,0 0 38,4 1 1,6-6-2,-1 1 0,0-1-47,-4 5 1,4 1-7,1-1 1,4 2-70,-5 3 1,5 1 124,-5 4 0,7 9 0,-4-3 0</inkml:trace>
  <inkml:trace contextRef="#ctx0" brushRef="#br0" timeOffset="84">27839 13221 8203,'-8'0'0,"-5"0"-41,12 0 204,-6 0-138,7 0 1,0 2-355,0 3 309,7-4 1,1 10 37,6-6 0,0 0 29,0-5 0,5 0 8,0 0 0,6 0-103,-1 0 0,8-2 85,1-3 1,5-3-94,-5-6 1,6-5 59,-1 0 1,3-6-9,2 1 0,0-7-16,-1-2 1,-4-7-4,0 2 0,-6-9-45,1-5 1,-3 1 57,-2-1 1,1-6-412,-1-9 1,1-1 326,-1 2 1,1-4-13,-1 4 0,0-2 94,1 2 0,-2 3-2,-4 6 0,0 5-92,-4 0 0,-4 6 71,4-2 1,-3 4 95,-2 1 0,1 2-95,-1 4 1,0-5 100,0 5 1,-1 0-108,-4-1 1,2 7-4,-6-2 1,5 3 260,-6 1 0,1 1-285,-5-1 0,0 1 94,0-1 0,-6 1-78,-4-1 1,2-4-228,-1 0 1,1-6 148,-1 1 1,-3 3 294,8 2 0,-3 4-47,3 6 81,2 2-79,-4 7-57,6 6-35,0 2 19,0 6 7,0 0 1,-2 4-1,-3 1 0,4 6 2,-4-1 1,-1 4-41,1 5 1,-1 1 9,1 4 1,3 3-24,-2-3 1,2 3-3,2 1 1,-1-4 21,-4-1 0,3 1-4,-3 4 1,-2 2 87,-3 4 1,2 2-44,-1 7 0,-1 6 31,-4 3 1,0 5-79,0 4 1,1 4-182,3 6 1,-2 0 152,2 0 0,-1 0-288,2 0 1,-4 0 261,4 1 0,1-6 54,-2 0 1,1 1-40,-5 4 1,-5-2-38,0-2 0,-7 2-10,3-3 1,-3-4-1,3-5 0,-6-2-171,1-7 0,3-1 136,-9-4 0,9-7-19,-3-3 0,-1-3 144,6-2 0,-4-4-91,-2 0 0,1-5 253,-1 5 1,1-6-192,0 6 1,-1-2 315,1 2 1,-1-3-389,1-7 0,-1 0 50,1 0 0,0-4 12,-1-1 0,1-6-2,-1 2 1,6-3-20,-1-2 1,6 0-34,-1 0 1,10-2 70,4-3 0,-3 4 0,7-7 90,-4 3 1,10 3 174,4-2 0,4-3-67,1 3 0,2-7-178,3 1 1,-2-2-26,7-3 0,4 0-17,6-4 0,0-4 45,-1-5 0,4-5 38,5 0 0,1-7-51,0 2 1,-1-3-152,1-1 1,-5-6 165,0 1 0,-6-5 4,1 4 1,1-10-49,0 1 1,-1-3-9,-5 3 1,5-6-184,1-3 0,-1-4-170,-5-1 1,-1 5 189,-3-1 1,1 2 75,-6-1 1,5-7 44,-5 7 1,0-7 76,-5 7 0,-2 8-152,-2 1 1,1 5 178,-6 0 0,4-2-33,-4 6 0,4 3-13,-4 7 0,1-2 0,-1 7 0,-3 0 143,3 4 0,-4 1-129,-1 0 1,2 4 287,2 0 1,-2 5-292,3-4 0,-4 5 101,-1-1 0,0 3-29,0 2-40,0 0 0,0 0 132,0 0-127,-6 6 68,4-5 5,-10 11 2,10-10-75,-4 10-19,6-4 1,0 12-25,0 4 1,0 7-6,0 2 0,0 6 33,0-1 0,0 3-34,0 1 1,0 7 57,0 3 1,0 5 32,0 4 1,-6 5 7,-4 10 1,2-2-164,-1 6 1,1-4 144,-2 4 1,-1 0-40,7 5 1,-1-6 16,5-3 1,-2-4-115,-3-1 1,2-5 110,-6 0 1,-1 1-117,-4 3 0,-6 1 56,-4 0 0,-3 5-12,-1-1 0,-1 3 18,1-3 0,-1-6-1,1 7 0,-5-8-7,0 3 1,-1-2-3,6-8 1,-1 1 19,1-6 0,0-1-7,-1-3 0,1-3 5,-1-7 0,-1-1-70,-3-3 0,3-2-6,-3-3 0,1-8 14,-1 3 1,3-4-10,-3-1 0,-2-2 52,2-7 0,-2 0 125,2 0 1,6 0-81,-6 0 0,8 0-67,-4 0 0,3 4 147,7 1 1,0 0-43,4-5 0,1 0 10,0 0-134,6 0-184,-5 0 196,12 6 1,1-4-124,9 3 1,4-4 172,1-1 0,7 0 0,1-6 0,6-2 0</inkml:trace>
  <inkml:trace contextRef="#ctx0" brushRef="#br0" timeOffset="85">27910 13349 8136,'-14'-8'-1347,"-1"2"1399,1 6 0,0 0 68,0 0 0,0 2 23,-1 2 1,0 4-57,-4 6 1,-2 1-6,-3-1 1,-9 2-94,0 3 1,-13 9 90,-6 10 0,-5 3-646,-4 2 1,-4 1 518,30-20 0,-1-1 0,-2 0 0,0 0 65,0 3 1,0 0 0,-3-2 0,0 0 2,1 1 0,-1 2 1,0-1-1,-1 0-4,-1 2 1,0 1 0,3-1 0,1 1 4,1-1 0,1 0 0,2 1 0,0-1 7,-1 1 0,1-1 1,1 1-1,0-1-109,-4 1 1,0-1 0,2 0 0,-1 1 62,2-1 1,-1 1 0,0-3-1,0 0-35,-2 0 1,0 0 0,1 0 0,1 0 25,-2 2 1,0 1-1,1-1 1,0 1-17,-1-1 0,0 1 1,2-3-1,0 0 35,-2 0 1,0 0 0,2-3-1,1 0-11,1 1 1,1-1 0,-35 20 34,7-5 1,4-4 90,5-5 1,6-2 83,-1-4 1,9-4-89,5-9 1,9-2 94,5-4-217,3-2 1,10 3-143,6-10 0,12-4 479,12-10 1,11-5-434,8-9 0,5-4 103,9-5 0,-23 18 0,0 0-119,2 1 1,-1-1 0,3-3-1,0 0 117,0 1 0,0 0 0,1 1 0,1 0-5,2-1 0,1-1 1,1 2-1,-1-2 53,2-1 1,0-1 0,2-1 0,-1-1-13,4 0 1,0 0 0,2-2-1,0-2-339,0 2 1,1 0 0,4-2 0,1 1 328,-1-2 0,0 0 1,-1-1-1,0-1 1,-2 0 0,1 0 1,1 0-1,0 2-32,1 2 0,0 1 1,1-1-1,-1 0 28,-5 3 1,0 1 0,0-1-1,1 0-216,-3 2 1,-1 1-1,-2 3 1,-1 0 210,0 1 1,-2 0 0,-4 3-1,-1 0-181,32-17 1,-7 5 24,-12 9 0,-10-1 36,-8 6 1,-11 4 322,-4 6 0,-9 4-320,-6-4 1,-5 6 871,-9-2 0,-7 3-833,-16 2 0,-4 7 587,-5 2 1,-2 8-516,-4 2 1,-9 5 143,-9-5 0,1 6-288,-1-1 1,-1 8 160,-4 1 1,34-14 0,-1 1-210,0-1 0,0 0 0,-4 2 0,0 1 201,-1 1 1,1 1 0,-1 1 0,-1-1-15,-4 2 0,1 0 1,1 5-1,0 0 15,-3 0 0,-1-1 0,-1 4 0,-1-1-281,-5 0 1,0 0-1,4 1 1,1 0 270,2-3 0,0 0 1,0 0 0,1-1 0,0-1 0,1-1 0,-2 1 0,1-1 0,2 0 0,0 1 0,3-1 0</inkml:trace>
  <inkml:trace contextRef="#ctx0" brushRef="#br0" timeOffset="86">21100 13221 9813,'20'-6'223,"2"4"-184,7-2 1,-1-3 42,1 3 1,5-1-51,4 5 0,3 0-62,2 0 1,6 0 21,3 0 0,8 0-138,2 0 0,6 1 203,-2 4-1716,10-3 1653,-4 10 1,-29-10 0,0-2-37,0 2 0,-1 1 86,37-2-247,-34-1 1,0 0-1,29 0 329,7 0-113,-7 0 0,-33 0 0,0-1 70,35-4 1,-5 2-132,-4-7 0,-7 7 27,1-2 0,-9 4 187,-4 1 1,-9 0-272,-1 0 1,-5 0 697,5 0 0,-6-5-614,1 0 0,3 1 323,2 4 1,3 0-404,2 0 0,0-5 254,-1 0 0,-1 0-206,-3 5 0,3 0 20,-3 0 0,-8-4 27,-1-1 0,-9 0 50,4 5 0,-10 0-126,5 0 1,-6 0 112,6 0 1,1 0-50,-1 0 1,5 0-6,-5 0 1,6 0 2,-1 0 1,-4 0 9,-1 0 1,-3 0-82,-2 0 74,1 0-212,-1 0 212,-6 0-14,-2 0 154,-6 0 136,0 0-233,-6 0 1,-2 0-93,-6 0 0,-5 0 31,0 0 1,-7 0-15,3 0 1,-4 0 7,-2 0 1,-5 0-13,-4 0 1,-2 0 40,2 0 1,-8 0-2,4 0 0,-6 2 12,1 3 0,-2-4-14,-3 4 0,-3-4-17,3-1 0,-4 0 13,-1 0 0,-4 0 0,-1 0 1,-6 0-213,2 0 1,1 0 230,-1 0 0,3 0 1,1 0 1,-3 0-5,13 0 1,-5 0 0,10 0 0,1 0-4,8 0 1,-1 2 16,5 3 1,-4 1 3,5 4 0,-5 1 0,5-7 0,0 3-3,5-3 0,-1-2 220,1 3 1,-1-4-199,1-1 1,1 0-1,3 0 0,-1 0 26,6 0 1,-5 0-63,5 0 1,0 0 16,5 0 1,2-1 84,2-4-62,-3 3-8,12-10-116,-5 4 0,12 0 49,3 3 40,10 4 0,3 1 0,7 0 1</inkml:trace>
  <inkml:trace contextRef="#ctx0" brushRef="#br0" timeOffset="87">9398 11458 8271,'-14'0'-978,"5"0"850,-1 0 908,7 0-703,-3 0 72,6 0-55,0 7 31,6-6 1,2 10-72,6-6 0,0 5 42,1-6 0,4 1 10,-1-5 0,8 0-87,-3 0 1,0 0-18,0 0 0,6-1-158,4-4 1,0 2 136,-4-7 0,-1 1-67,0-6 0,1 1 59,-1 0 1,1-2 32,-1-3 0,1 3 6,-1-3 0,-4-3-2,-1-1 0,-4 1-12,5-2 0,-7 0 13,2-4 1,-3-1-128,-2 1 1,1-2 121,-1-3 0,-5 1-153,1-6 0,-2 5 126,1-5 0,-1 2-55,-3-2 1,-4 3 23,4 7 0,-3-1 94,-2 1 1,-7 6-13,-2 3 1,-4-2 164,-1 2 1,-2 2-65,-3 7 1,2-2-61,-7 2 0,1-1 34,-6 2 1,1 1-48,-1 3 1,1 2-43,-1-7 0,6 6 35,-1-6 1,2 7-5,-2-2 1,-1 2-59,6-2 1,-6 4-12,1-4 0,-3 8 108,-1 2 1,-1 8-58,1 1 1,-1 2 157,1 7 1,-1 0-141,1 0 0,4 4 27,1-3 1,1 3-29,-2 1 1,3 0 10,7 1 1,0-4-41,0 4 1,-1-3-16,1 12 0,2-1-57,2 1 1,-1 3 83,6-3 1,1-2-101,4 2 1,0-5 79,0 5 0,0-6-71,0 1 0,6-8 56,3-1 0,9-1-2,1 6 1,6-6 2,-1 1 1,2-6-3,3 1 0,-1 1-83,1-1 0,-1 0 78,1-5 1,-1 0-95,1 1 0,4-8 80,0-2 0,0-3 36,-4-2 1,4-2-42,0-3 0,5-4 0,-5-10 1,6-3-43,-1-6 0,-1-2-5,1-4 1,-7-2-115,2-7 1,-3 1 148,-1-1 0,-7 0 0,-3 1 0,-3-1-26,-2 0 0,0-4 135,0 0 0,-4-2-121,-1 1 1,-6 6 10,2-1 1,-3 2 55,-2 8 0,-2 0 105,-3 4 0,-4 2 19,-10 4 0,2 2-128,-7 7 0,0 1 177,-4 4 1,-1-2-92,1 6 0,-2-5 56,-3 6 0,3-1-128,-3 5 0,-2 0-13,2 0 0,-5 2 2,5 2 0,-5 6-17,4 9 0,-3-2 94,3 7 1,-4-2-63,5 2 1,-1 4 138,0 1 1,4 1-130,-3 7 1,3-3 36,2 4 0,4-1 7,0 6 1,7-3-12,-2 2 1,5-2-150,4 7 0,4-7-19,6-3 1,0 0-45,0 1 1,2 3 98,2-3 0,6-4-51,9 0 1,-2-6 58,7-4 0,-1-2-75,6-3 0,-1-8 100,1 3 0,1-8 8,3 4 0,-1-7-14,5 2 1,-5-4 8,1-1 1,2-1-26,-2-4 0,7-8 3,-2-6 0,-2-6-34,2 2 1,0-9 45,4-1 0,1-7-88,0 2 1,-7-4 82,-3-6 1,-9 7 2,-5-6 0,-3 6-56,-2-7 0,-5 3-6,1-3 1,-7 7-129,2-6 1,-7 7 152,-7-2 0,-2 1 110,-13 7 1,3 0-115,-7 0 1,1 6 216,-11 0 1,-1 1 2,-9 8 0,7 1 182,-6 9 1,4 3-165,-9 6 0,6 6 156,-1 3 1,-2 12-40,1 7 1,3 2-82,7 8 1,-2 0-147,7 5 1,2-1 53,7 1 1,-1 1-121,6 4 1,1 1 63,9 3 0,2 3-202,7-3 1,0-3 102,0-1 0,7-4-200,2-2 0,4-4-103,1 0 1,7-6 119,2 1 0,3-3 165,-3-1 1,9-9-31,-4-6 1,5-1 137,1-8 0,0-5-96,4-5 1,3-12 11,-3-2 1,3-8-11,2-6 0,4-2 38,1-3 1,-1-8-353,-4 3 0,-2-7 321,-3 2 1,-3-4-78,-7 5 0,-1-7 49,-3 2 0,-4-2-64,-6 2 1,-1-1-36,-4 5 1,-2-4 51,-7 5 0,-8 1 71,-6 8 1,-7 5 11,-7 9 0,-12 5 305,-2 10 1,-11 2-109,1 7 0,-3 2 157,-2 3 1,2 3-74,3 6 0,3 5 32,6 0 0,2 6-50,3-1 1,3 7-230,7 2 0,-1 7 125,1-2 1,1 9-105,3 5 0,4 4-44,6 1 0,6-5-42,3 0 0,3-6-187,2 1 1,8-4 61,7-5 0,7-4-95,11-5 1,-3-7 84,3-3 1,3-5 130,2-5 1,2-2-43,-2-7 1,1 0 101,-6 0 0,7-7 21,-2-2 0,4-12-109,6-7 0,-4-7-4,3-7 0,2-6-169,-1 1 0,-5-5 255,-6 4 0,-7 1 13,-1 4 1,-4-3 140,-11 4 0,2 1-82,-11 8 1,-2 3 194,-8-4 0,-3 3-35,-6-2 0,-6 4-109,-4 1 0,-4 1 231,-6 8 1,-2 6-36,-7 9 0,-6 4-2,-3 4 1,-3 6-48,-2 9 0,0 9-99,0 10 1,1 3-19,-1 2 1,1-1-37,4 1 0,0 5-58,9-1 1,4 5 76,10-5 0,3 6-327,2-6 0,5 5 143,10-5 1,2 1-201,7-6 0,3 1-78,7 0 0,7-7-44,16-3 1,4-9 130,5-5 1,1-5-91,0-4 1,4-4 285,0-6 1,1-3-120,-5-7 0,5-5 166,5-14 0,0-6-184,-1-3 0,8-9 138,-3-5 1,-3-5-112,-7-5 1,-4 4-107,-5-4 0,-5 9 191,-9 1 0,-10 6 75,-9-2 0,-5 9 184,-5 1 1,-6 6-123,-13-1 0,1 2 77,-11-3 1,-2 9-45,-2-3 1,-8 9 163,-1 0 0,0 5 12,4 4 0,2 4 2,3 6 0,-1 8 150,5 6 0,-4 3-316,5 12 1,0 2-145,5 12 0,-1 1 143,1 4 1,4 2-177,0 7 1,7 1-94,-2 4 0,5-4 109,4 4 1,4-3 86,6-3 0,2-7-23,2-6 1,6-2-426,9-8 0,-2-1 62,7-8 0,1-5 230,8-10 0,-3-3 18,3-6 0,4-6 63,1-3 1,4-12-50,6-7 0,1-9-158,3-10 1,2-4 66,-7-6 1,4-4-266,-9-1 1,-19 29-1,-2-2 199,13-31 1,-8 1-135,-7-1 1,-4 11 301,-6-2 1,-3 9-95,-6 1 1,-11 4 409,-3 5 1,-10 5-183,1 9 1,-10 4 644,-5 6 0,-5 1-377,-4 4 1,1 2 26,-6 7 0,0 3 34,-5 7 0,0 3 264,0 15 1,0 0-468,0 15 1,7-3 93,2 7 0,1 8-377,4 2 0,4 3 113,10-3 0,7 5-184,3-1 0,10 1 66,4-5 0,3-2-23,2-3 1,11 0-137,4-9 1,8 1 69,1-11 1,3-1-32,1-8 0,6-5 77,-1-10 0,9-3-69,-4-6 1,7-3 102,-8-6 1,5-7-3,0-13 0,1-7-12,-1-7 0,1-1 77,0-8 0,-5 0-64,0-5 0,-7-9-281,2-1 1,-9-5 371,-5 5 0,-5 4-81,-4 2 0,-6 2 211,-8 2 0,-4 8-104,-6 7 1,-9 7 390,-5 11 0,-2 10-86,-8 9 0,0 4 193,-4 1 1,-1 6-261,0 4-1,1 8 65,-1 6 1,0 9 19,1 5 0,4 3-44,0 2 0,5 11-204,-5 3 1,6 4 72,-1 1 1,9-4-195,5 4 0,5-4-28,5-1 1,2-2-94,7-2 0,3-6-169,7-9 0,6-3 3,12-7 0,2-6 105,3-3 1,4-9 125,5-6 1,6-10 46,-1-8 0,2-8-88,-2-12 1,-1-2-50,6-7 1,-1-5-326,1-5 1,-3-8 316,-6-6 0,-2 3 53,-3-3 0,-10 4-101,-9 2 1,-9-1 454,-6 10 0,-2 8-375,-2 1 0,-13 5 402,-6 0 0,-8 8-120,-6 6 1,2 9 376,-7 0 1,-2 8-57,-7 7 1,3 6 466,-4 3 1,4 12-424,1 7 1,1 9-87,-1 10 0,0-1-325,1 6 1,5 2 208,4 7 0,3 4-516,2 6 1,6-5 347,3 1 1,9-10-242,6 4 1,5-10-205,9 6 1,1-10-69,12 0 0,1-13-73,4-6 0,7-9 195,3 0 0,3-11 136,2-8 0,0-8-41,-1-11 1,1-9-127,-1-10 0,1-8 191,0-2 0,-1-7-224,1-2 1,-7-1-149,-2-8 0,-4 4 132,-2-4 1,-6 4 181,-3-4 1,-9 1-20,-6-2 0,-2 6 423,-2 9 1,-8 4-196,-6 10 1,-13 5 774,-11 10 1,-3 8-452,-2 11 0,-6 13 192,-3 5 0,2 16 88,-2 4 1,6 5 368,-2 4 0,6 6-472,4 3 0,0 1-40,9 0 1,4 0-454,11-5 0,6 1 308,3-2 0,16-4-1630,8-1 1,13 6 1283,6-6 0,4 6 0,9-4 0,11-1 0,-27-24 0,1 1 0</inkml:trace>
  <inkml:trace contextRef="#ctx0" brushRef="#br0" timeOffset="88">21611 13193 8133,'-14'0'-340,"6"0"52,2-6 305,6 4 0,2-4 250,2 6 1,9 1-134,6 4-87,6-3 0,2 10 1,6-2 1,7-2 2,-2 1 1,4-1-69,6 1 1,4 4 58,9-4 0,12-2-241,-31-5 1,1 1 0,3 0 0,0 0 227,3-1 1,2 1 0,2-1 0,3 0-84,2-1 1,2-2 0,0 1 0,0-1 20,4-1 1,0-1 0,-3 1 0,-2-1-76,-4-3 1,-1-2-1,2 3 1,0-1 69,-1-3 1,-1-1-1,-1 1 1,-1 1 16,-2-2 1,-1 1 0,-3 1-1,0 0 0,-6-1 0,0-1 0,2-1 1,-2 0-258,36-13 0,-2-3 315,-7-1 0,-4-1-92,-6 1 1,-7-2 163,-2-3 1,-10 1-14,-5-6 0,-9 5 149,-5-5 0,-5 5-69,-5-5 0,-4 7-43,-10-3 0,-7 1 447,-7 5 0,-15-7-482,-3 11 0,-12-6-219,-13 7 0,-4-3 36,-10 3 1,37 9 0,-1 1 8,-2 1 0,-1 0 0,-2-1 0,-1 1 24,2 0 0,-2 0 0,-1-1 0,0 1-33,2 2 0,0 1 1,-3-3-1,-1 0 53,2 3 1,-1-1 0,2 1 0,-1-1-3,0 3 0,-1 0 0,3 3 1,0 0 6,-2 1 1,0 1-1,-3 1 1,0 1-2,-2 0 0,0 0 0,2 0 1,0 1 26,3 1 0,0 1 0,0 1 0,0 0-20,0 3 1,0 0 0,-3 0 0,0-1 108,5-1 0,0-1 0,-1 3 0,0-1 97,-29 4 0,-1 2-111,5 2 0,1 5 111,4 0 1,7 5 61,7-5 0,6 5-137,-1-5 1,9 6 33,5-1 0,3 2-236,1 3 0,6 4 148,-1 0 1,7 5 198,-2-5 0,4 5-342,6-5 0,-2 5 410,6-5 0,0 5-278,5-4 0,7-1 92,2-5 1,10-4-8,5 0 1,7-5-86,3 4 1,5-5 57,-1 1 1,8 1-10,1-1 0,7 6-152,-2-1 0,3 3-128,2 1 1,5-6 19,-1-3 1,14-3-153,1-2 1,-35-9 0,1-2 292,3 0 1,0-1-1,-1-1 1,1 0 29,2-1 0,1 0 0,-2-1 0,1 0-18,0-1 1,1-1-1,3 0 1,0-2 50,-1-1 0,0-2 0,2 1 0,0 0-46,0 0 0,0 0 0,0 0 0,-1-1 37,3 2 1,1-2 0,-3-1 0,0-1-18,3 1 1,-1-1 0,-4 0 0,0 0-137,2 0 1,0 1 0,-6-1 0,0-1-3,1 0 0,0-1 1,-3-1-1,-1 0-45,-2 4 0,-1-1 0,33-13-244,-7 4 1,-8-7 303,-1 3 1,-6-4 139,-9-1 1,-5-1-94,-4 1 1,-8-2 94,-1-4 1,-11 3 45,1-7 0,-9 5 60,-1-5 0,-4 5 251,-4-5 1,-11 1-375,-8 0 1,-7-5 49,-8 5 1,-8 2-61,-16 2 1,-9-2-78,32 18 0,-2 1 0,-2 1 1,0 1 70,-1 2 0,-2 1 1,0-1-1,-1 1-7,-3 0 0,1-1 0,-1 0 0,2 2 7,0 0 1,1 1-1,0 1 1,1 0-2,0-2 1,2 1 0,0 1 0,1 0 10,-2 1 1,0 0 0,3 2 0,1 0 1,1 0 1,0 1 0,-1 2-1,0 1 65,-4-2 0,0 1 0,2 1 0,0 1-42,1-1 0,-1 2 0,-2 2 0,0 1 48,2 3 0,1 1 0,-3-1 0,1 1-60,1 4 0,1 0 0,0-1 0,0 0 107,2 1 1,0 0 0,1 1 0,0 1 61,-32 9 0,6 4-239,4 2 1,4-1 181,5 1 1,3 4 24,6 0 0,2 5-259,3-5 1,3 7 156,7-3 0,0 5-143,-1 0 0,9-4 91,5 0 0,7-2-110,8 2 0,2 3 345,3-3 0,3-1-311,6 0 0,6-5 56,4 1 0,11-3-34,8-1 0,7-7 223,12-3 1,9-3-275,-32-9 1,2 0 0,4 0-1,0 0 71,3 0 0,-1 0 0,2-2 0,0 0 37,1 0 1,0-1 0,2 0-1,0 0-108,0 1 0,0 0 0,0 0 0,-1 1 67,-4-4 0,1 0 0,3 3 0,0 0 27,-1-3 1,0 1 0,1-1 0,-1 0 10,-2-1 1,-1-2 0,1 1 0,0-1-5,-3-1 1,0-1-1,5-2 1,1-3 96,-1 0 0,0-3 0,1-3 0,-1-2-72,-2 3 1,-1-2 0,1-3 0,0 0 47,-3 1 1,0 0-1,2-4 1,-1-2-48,-3 2 0,0 0 0,-2-3 0,-2 0-58,-5 1 1,-1-1-1,27-22-130,-13-6 0,-1 1 129,-13-1 1,-6-2 37,-8 7 1,-10-5-49,-4 5 1,-7-1-14,-7 6 1,-8 0 36,-17 5 1,-4-3-4,-9 7 1,-11 0 9,-13 4 1,-7 7-178,36 12 1,-1 1-1,-3 1 1,-1 0 162,-3 1 1,0 0-1,-5 3 1,-1 0-131,-2 1 0,-2 2 0,-2-1 0,1 2 132,2 0 0,-1 0 0,-1 0 1,-1 0-6,3 0 0,0 0 0,-5 2 0,1 1 44,4-1 0,0 0 0,-2 4 0,0 1-40,6 0 1,1 0-1,1 2 1,0 1 18,1 2 1,0 0-1,2 1 1,0 1 65,3-2 0,0-1 1,3 2-1,2 1 91,4 0 1,1 1 0,-35 18 112,6 0 0,0 7 15,9-2 1,5 1-97,14-1 1,5 3-45,9-3 0,5-2 182,10 2 0,4 0-164,10 5 0,9-5-155,9 0 1,12-7 47,8 2 1,7 2 311,12-2 0,0 0-373,9-4 1,-32-15 0,2 0-32,6 1 1,1-1 0,1-1 0,2 1 16,0-2 1,2-1 0,0 0 0,0-1-64,1-3 0,1 0 0,1 0 0,0 0 53,-2 1 1,1-2-1,1-1 1,0-2-44,1 0 1,0-1-1,-3-1 1,1 0-12,-1-1 1,1 0-1,-3-1 1,0 0 27,3-1 0,-1-1 0,-5-1 1,0-1-40,1-4 1,0-1-1,-7 2 1,-1 0-48,1-1 1,-1-1 0,34-12 29,0-2 1,-10-3 84,-4-1 0,-10-5-95,-5 0 1,-4-7 133,-5 2 1,-5-3-87,-9-1 0,-1-7-49,-8-4 1,-4-2 68,-11-2 0,-8 0-160,-6 1 1,-10 5 175,-14 4 1,-14 2 16,18 23 0,-3 2 1,-2 1-1,-1 1-89,-5 1 1,0 1 0,-2 1 0,-1 2 80,-4 0 1,0 2 0,-5 1-1,0 1-7,-4 4 1,-1 1-1,0 0 1,0 1 1,3 3 1,0 0 0,-3 0-1,-1 0 105,4 0 1,0 0-1,-2 1 1,0 0-53,2 1 1,0 1 0,0-2 0,1 1 54,5 2 0,1 1 1,-1 2-1,1 1-62,-1 1 0,1 1 0,2 0 1,-1 0 161,-1 0 1,0-1-1,4-1 1,1 1 7,2 3 0,0 0 1,4 0-1,0 0 13,0 1 0,1 2 0,3 1 0,0 1 53,-1-1 1,0 2-1,-26 23 6,7 1 1,8-2-63,11 7 0,9-6-127,10 7 1,12-3-32,7 3 1,14-2-114,14 6 1,7-5-232,8 5 1,6-6 440,3 1 0,8-2-342,1-3 1,-25-21-1,1-1 130,34 18 1,-34-18 0,0 0 22,34 13 0,-32-18 0,0-2 138,1 0 0,0-2 0,2-2 0,0-1 7,1 2 1,-1-1 0,1-1 0,0-1-6,-1-2 0,1-1 1,1 0-1,1-2-41,2-1 1,0-2 0,0 1 0,1 0-15,4 1 1,0-2 0,0-1-1,-1-2-20,1 0 1,0-1 0,0-3-1,-1-2-104,4 1 0,-1-1 0,-2-3 0,-1-1-75,1 0 1,0 0 0,-5 0-1,-1 0 123,-3-2 0,-1-2 1,-1 1-1,-3-2 32,34-19 0,-37 18 0,-1-1-159,32-22 1,-9-4 243,-9 0 0,-4-7-90,-1 2 1,-9-5 18,-5-5 1,-9 6-7,-10-1 0,-6 0 35,-8 5 0,-17-2 26,-12 2 0,-16 8-51,-13 6 1,-7 8-66,25 15 0,-2 1 1,4 2-1,-1 2-58,-7 2 1,0 2 0,0-1 0,-1 0 97,-1-1 0,0 1 0,-3 1 0,-1 0 48,2 1 1,-1 0 0,1 1 0,1 0 75,-2 2 1,1 0 0,2 1 0,-1 0-68,-1-2 0,-1 1 1,4 4-1,0 1 6,-1 1 1,-1 2-1,3 0 1,-1 0 98,2 1 0,-1 0 1,-1 3-1,1 1-26,-2 0 1,-1 2-1,3 0 1,-1 1 30,-1-1 1,0 2-1,2 1 1,1 1-34,1-1 1,1 1 0,2 3 0,1 0 8,6-1 0,0 0 1,1 1-1,0 1 123,-24 21 1,7-2-147,11 3 0,9-9 370,10 9 1,5 1-455,9 4 1,4 1-205,6-2 1,13-3 85,6 4 0,14-4-62,9-2 0,15-5 32,14-4 1,-32-20 0,0-1 108,3 1 1,1-2 0,5-4 0,2-1 7,2 1 1,0 0-1,5-4 1,0-1 41,0 0 1,0 0-1,5-1 1,1 0-5,-7-1 1,1 0 0,9-1 0,0 0 14,-5-1 1,1 0 0,1-2-1,0 0-44,-3-3 0,-1-1 0,0 1 1,0 0 26,-4 0 0,-1 0 1,-1 0-1,-2 0-104,0 0 1,-2 0 0,-3-1-1,-1 0 35,-4-2 0,-1 1 0,37-7-25,-5-3 1,-8-3 6,-2-2 0,-8 2-20,-2-2 1,-11-1 24,1-8 1,-5 1 11,-4-6 0,-1 1-145,-13-6 0,-2-4 145,-8-1 1,-2-4-242,-7 5 1,-14-2 44,-10 1 0,-16 10 75,-12 0 1,-17 8 142,29 18 1,-1 1 0,-3 0 0,-2 1-10,-3 2 1,-1 2 0,-4 1 0,0 1 27,-3-2 1,0 2-1,1 2 1,-1 1 84,-3-2 1,1 1-1,4 1 1,0 1 75,0-1 1,1 2 0,2-1 0,1 0-57,-1 0 0,0 0 1,2 0-1,2 0-40,2 0 1,2 0 0,-1 0-1,1 0 93,-32 0 1,1 6 254,3 3 1,0 4-19,-4 1 0,3 2-134,-3 3 0,9-2-116,0 7 0,2 1-12,-1 8 0,-2-1-128,6 6 1,6 0-67,3 5 1,9-1-2,2 1 1,5 4 37,9 1 0,7-6 100,7-4 1,1-2-323,9 2 1,-1 2 693,5-7 1,5 2-415,-1-2 1,8-3 465,-3 3 0,10-8-247,5-1 1,4-2-66,5 2 1,11-4 131,13-5 1,3-3-90,11-2 1,4 1-131,-33-8 0,1-1 1,0 0-1,1 0-233,1-2 0,0 0 0,1 2 0,0 1 140,1-1 0,0 1 0,0-1 0,0 1 66,-2-3 0,0 0 0,-4 0 0,1 0-12,3 0 1,0 0 0,-3 0 0,0 0-100,3 0 1,0 0 0,-3 0 0,-2 0-232,41 0 0,-4-5-824,-1 0 1,-6-1 530,-14 1 0,-7 3 578,-6-2 0,-2 2 0,-11 2 0,-8 0 0,-7 0 0</inkml:trace>
  <inkml:trace contextRef="#ctx0" brushRef="#br0" timeOffset="89">5972 13221 8017,'-14'0'0,"-1"-1"0,1-4 0,6 3 0,4-6-2,8 4 1,6 2-1,9-3 0,-2 4 1,7 1 1,6 0 0,8 0 0,6 0 0,8 0 0,2 6 103,12 4 0,2-2-184,8 1 1,-36-7 0,1-1 68,3 2 0,2-1 1,3-1-1,3-1-350,4 1 0,1-2 0,0-1 0,0-2 263,2 0 0,1-1 0,3-1 0,2-1-263,1 0 1,0 0-1,0 0 1,-1 0 266,0 0 0,-2-1 0,-2 1 0,-2 0 78,-4 0 0,-1 0 1,2 2-1,1 2-84,-2 1 0,-1-1 0,-5 0 0,0 0 100,-4 1 0,0-1 0,-3-1 0,-1-1 347,30 0 1,-4 0-271,-15 5 1,-3 0-59,-6 0 1,-7 0 780,-3 0-710,-9 0 561,-4 0 0,-15 0-579,-10 0 1,-11 0 529,-17 0 0,-5 2-628,-9 3 0,-8-2 5,-7 6 0,-12 1-303,-2 4 1,35-7-1,-2 0 298,-2 0 1,0 0 0,2 1 0,-1-1-59,0 0 0,-2 0 0,0 0 0,-1 0 43,0 0 0,-1 0 0,-1 0 0,0 0-23,0 1 0,-1-1 1,1-1-1,0 0 10,1-1 0,1 0 0,-1 1 1,0-1-46,3-2 1,0-1 0,-3 0 0,-1 0 83,2-1 1,0-2 0,1 1 0,2 0 1,1 0 1,0 0-1,0 0 1,1 0 117,-39 0 1,4 0-285,1 0 1,5 0 386,5 0 0,-2 5-65,6 0 1,7 4 19,7-4 0,6 5-53,4-6 0,5 6 149,9-6 0,5 3 124,10-2-288,2-4 0,15 5 165,6-6 1,15 0-325,13 0 0,14-4-69,10-1 1,11-5-36,-34 8 0,0 0 1,-1-3-1,1 0 80,2 3 0,0 0 0,2-2 0,-1 1 46,1 1 0,1-1 1,4 3-1,2-1 14,2-1 1,2-1 0,1 0-1,0 0-885,3 0 0,-1 1 914,0 0 0,-2-1 0,0 1 0,-1 0 0,2-1 0,0 1 0,2 0 0,0 1 0</inkml:trace>
  <inkml:trace contextRef="#ctx0" brushRef="#br0" timeOffset="90">8233 13093 8292,'-15'-6'-526,"7"-2"416,-4-6 350,10 6 0,-3 2-113,10 6 0,5 6 132,9 3 0,-2 4-152,7 1 0,1 2-36,8 3 1,-1-3-191,6 3 1,0-8 116,4-2 0,1-5-232,0 0 1,1-2 28,3-2 0,-3-2 127,4-2 1,-4-11-25,-1-8 1,-2-6 5,-3-4 1,1 1 148,-6-5 1,0-1-131,-4-5 1,-7-4 97,-3-1 1,-5 1-58,-4 4 0,-4 4 14,-6-4 1,-3 5 64,-7-5 0,-1-2 121,-12 7 0,-3-7-112,-7 8 1,-3-3 131,-7 2 1,-1 3-162,-3 7 0,1 6 22,-6 3 0,6 9 48,-2 6 1,1 2 116,4 2 1,-1 6 428,11 4 0,0 7-277,4 2 1,1 7-217,-1-3 0,1 6-39,0 4 0,-1 3-117,1 7 1,1-1-70,3 1 0,-1 6 28,6 3 1,2 3-182,7 2 0,-1 0 200,6 0 0,2-5-85,8 0 1,4-6 55,10 2 1,0-9-111,10-1 0,-4-11 94,8 1 0,-1-4-112,1 0 0,2-4 163,3-6 1,3-6-43,-3-3 1,4-3 125,6-2 0,2-11-133,7-4 1,1-8 68,4-1 1,-3-5-36,2-4 1,-4-3 5,-5-7 0,-3 5-6,-6 1 1,-2-1-68,-3-5 0,-5 5 12,-9 0 0,-5 2-18,-10-2 0,-3-3-17,-6 3 0,-6 2 39,-3-2 1,-12 9 140,-7-4 1,-7 11 21,-8-6 0,-1 9 233,-3 0 1,-2 3-132,-4 2 1,-7 4 132,4 1 0,-4 5-19,3 0 1,1 2-167,4 2 0,3 6-81,7 4 1,1 3 359,3 1 1,-2 2-467,7 3 1,6-2 97,8 7 0,0-1-142,5 6 1,-2 1 83,11 3 1,1-1-163,4 5 1,0-3 57,0 4 1,1-2 109,4 2 0,-2 1 0,7-6 1,1 5-18,8-4 1,-2-6-61,7-4 0,-1-7 92,6 2 1,4-5 5,0-4 0,7-4-14,-2-6 1,7 0 8,3 0 1,1-8-54,-2-6 1,2-2 34,3-8 1,-3 1-103,-6-6 0,-2 1 93,-3-1 1,-3 1 7,-7 0 0,-7-3 28,-7-2 1,-1 3 84,-9-3 1,1-2-77,-5 2 0,-6-6 105,-4 1 1,-1-2-136,2 2 0,-10-1 31,0 6 0,-7-4 152,-2 9 1,-2-2-134,-3 11 0,1 2 143,-6 7 0,0 4-39,-4 6 1,-1 0 54,0 0 1,1 1-142,-1 4 1,2 3 23,3 6 1,-1 5-119,6 0 1,-5 8 129,4 1 1,1 2-152,5 8 0,1-4 66,3 3 1,-1 1-97,6 5 0,2 0 105,7-1 1,4 1 32,6 0 1,0-1-13,0 1 1,0 0 0,0-1 0,8-4-98,6 0 0,2-6 81,7 1 1,3-5-216,7-4 0,2-4 121,3-5 1,7-7-57,-2-4 0,3-2 73,-3-2 1,-1-6-18,1-4 0,-1-4 61,1-5 0,0-3 16,-1-7 1,-5-4-66,-4 0 0,2-5 28,-2 5 0,-5-7-144,-4 3 1,-7-6 136,2-4 1,-4 1-69,-6-6 0,-3 6 84,-6-2 0,-6 3 111,-3-3 0,-10 9-110,-5-4 0,-8 10 91,-1 0 0,-8 4 186,-2 6 1,-1 4-56,-8 9 1,1 4 47,-1 6 1,2 6-79,2 4 0,4 7-75,-3 2 0,3 6 36,1-1 1,5 3-112,0 1 0,6 5 41,-1 1 1,10 0-5,4-1 0,3-1-208,2 6 0,1 0 119,4 5 0,2-1-117,7 1 0,7-4 87,2 4 1,5-8-92,5 7 1,3-7 40,7 3 0,5-6-150,4 1 0,3-9 138,2-6 1,0-3-19,-1-6 1,-4-3 139,0-6 1,0-1-90,5-4 1,-2-7 217,-3-7 0,-2-7-132,-3 3 0,-4-6 181,-1-4 1,-1-3-54,-8-7 0,2 4 43,-3-4 0,-2 2-127,3-11 1,-9 4-2,-6-4 1,-2 5 10,-2-5 0,-2 6 5,-2-2 1,-6 4-140,-9 2 1,-3 5 93,-6 4 0,-2 9 114,-3 5 1,1 10-69,-6 4 0,-1 4 20,-9 1 1,4 6-23,-3 3 1,2 9 20,3 1 0,4 6-22,0-1 1,5 3 17,-5 1 0,11 5-34,-2 0 1,10 2 10,1-2 1,2 4-56,2 5 0,6 1 7,3 0 0,3-1-5,2 1 0,2 0-26,3-1 0,3-1-13,6-3 0,6 2-91,4-7 0,8-2 83,1-7 0,6-5-36,-1-9 0,3-4 51,2-6 1,1-2-73,3-2 1,-2-9-43,2-6 0,-3-11-168,-1 1 0,-7-4 119,-2 0 1,-6-3-85,-4-7 0,-1 1 222,-8-1 1,2-1-89,-8-4 0,-2 4 229,-3-3 1,-4-2-131,-4 1 0,-4 1 135,-6 4 1,-5 7 95,0 3 1,-11 9 250,1 5 1,-7 5-81,3 4 1,-7 4 72,2 6 1,-3 2-134,-1 2 0,-1 4-98,0 6 1,7 5-133,3 0 1,-2 7 119,2-3 0,0 9-95,4 1 0,4 5-9,6-5 0,0 7-171,10-2 1,2 3 106,3 1 1,2-1-59,2-3 1,6 7-112,4-8 0,9 1 87,4-9 98,4-1-388,2-6 228,5-1 1,3-13-13,5-3 1,1-4 20,0-1 0,-1-1-22,1-4 92,0-9 0,4-9-105,0-5 0,1-2-170,-5-3 1,-6 1 112,1-6 0,-8 2 88,-1-2 0,-7-3 45,-8 3 0,-1-3-53,-4-2 1,-2 2 210,-7 3 1,-11-1-71,-4 6 1,-10 0 212,-3 4-310,-7 1 272,-8 6 1,-6 7 253,-3 11 1,-5 2 6,-4 2 0,2 8-145,-2 6 1,4 7-65,5 7 1,3 5-50,6 0 0,7 7 140,2-2 1,11-3-230,4-2 1,9 3-168,6 2 0,4 2 18,4-3 1,12 3-200,12-7 1,14 5-1969,10-5 1954,3 0 0,-4-4 0,-2-1 0</inkml:trace>
  <inkml:trace contextRef="#ctx0" brushRef="#br0" timeOffset="91">5844 14316 8554,'6'-8'-1051,"2"2"0,6 6 981,1 0 0,-1 0 118,0 0 0,7-2 10,2-3 0,4 4 67,2-4 0,4-1-100,0 1 0,6 0-15,-1 5 1,5 0-5,4 0 0,-2 0-5,2 0 1,-1 0-2,1 0 0,-1 0-12,6 0 1,-4 0 4,4 0 0,0 0-3,5 0 0,0-1 3,-1-4 0,1 3 7,0-2 1,-2 2 0,-2 2 0,-3 0-4,-3 0 0,-2 0 1,2 0 0,-1 0-36,1 0 1,-1 0-4,6 0 0,0-2 37,5-2 1,-1 2-5,-4-3 0,-2-1 4,-2 1 0,-4 1-10,3 4 0,-7-5 139,-2 0 1,-2 0-126,2 5 1,1 0 47,-5 0 0,4 2-42,-5 3 0,5-4 4,-5 4 0,2-3-10,-2-2 1,-3 0-5,3 0 0,2 0 16,-2 0 1,0-5-8,-5 0 1,-1-1 83,-3 1 0,3 4-82,-3-4 1,-2 3 6,1 2 0,-4 0 10,5 0 1,0 0 12,4 0 1,-4 0 22,0 0 0,-6 0 45,6 0 0,-6 0-65,1 0 0,1 0-149,-1 0 1,0 0 84,-5 0 1,0 0 10,1 0 1,-6 0 72,1 0 0,-1 0 17,5 0 0,0 0 16,1 0 1,-1 0-48,0 0 1,-4-5 80,-1 1-159,-6-1 119,4 5-159,-7 0-480,0 0 334,6 0 161,-5 0 57,6 0 0,-20 6 0,-3 2 0</inkml:trace>
  <inkml:trace contextRef="#ctx0" brushRef="#br0" timeOffset="92">15583 12255 11264,'2'-10'-1347,"2"1"760,-2 5 0,11-2 606,-4 6 0,-1 0 57,1 0 1,1 0-20,4 0 0,0 2 10,1 2 1,-1 0-96,0 5 1,-6-4-92,-3 4 1,-2 1 46,2 4 0,-4 0-62,4 0 0,-10 1-237,-4-1 242,-4 0 5,-1 0 63,6 1 51,2-8 0,7 0 23,4-7 0,9 0 292,10 0-217,3-7 1,14 0 0,3-8 0</inkml:trace>
  <inkml:trace contextRef="#ctx0" brushRef="#br0" timeOffset="93">16422 14145 11119,'-8'0'-1464,"2"0"1284,6 0 0,1 0 191,4 0 1,9 5 3,10 0 0,3 4 6,1-4 0,7 0 61,3-5 1,8 0-36,1 0 0,1 0 33,-6 0 1,6-7-64,-1-2 0,7-10 43,-2-5 1,3-3-1,2-1 1,5-2-213,-1-3 1,-1 8 55,-8-4 1,-4 4-19,-10-4 0,-10 6 115,-9-1 1,-5 5-182,-4-5 0,-4 5 19,-6-4 0,-6 4 41,-4-5 0,-4 0-57,-5-4 0,-1 0 129,-4-1 0,-8-4-69,4 0 1,-9-7 42,4 2 1,-6-3-12,1-1 0,3 1 46,2 3 1,0 0 193,4 9 0,-2-1 138,7 11 1,-1 0-181,1 5 0,2 5-24,3-1 1,-2 7 28,-2-2 1,-4 12 38,3 7 1,-3 2-29,-1 7 1,1-1-60,3 2 0,-6 8 59,7-4 0,-6 5-40,10 1 1,-4 0-33,4 4 0,-2 8-26,2-3 1,3 4-47,-3 0 0,4 2-72,0 4 1,1 0 8,0-5 1,6-3 2,3-7 0,4 3-30,1-3 1,0-3 39,0-2 0,8-4-61,6-6 0,2-2 86,7-7 1,3 0 10,7 1 0,3-3 51,7-2 1,-1-4 25,1-6 1,4 0-17,1 0 0,-1-5 25,-4 1 0,-5-8-69,0 3 1,-7-4 192,2-1 0,-2-5-127,-3 0 0,0-6-9,1 1 1,-1-4-46,1-5 1,-7 1-78,-3-6 0,0 7-20,-5-3 1,2-2 168,-12-2 0,1-1-150,-5 1 1,-1-3 13,-4 3 1,-8-3-106,-6-2 1,-4 2 132,4 3 1,-5 2-67,5 3 0,-6 7 62,1-2 0,-3 9 57,-1 0 1,4 5 38,0 4 0,-1 4 21,-8 6 0,1 1 41,-6 4 0,0 5 70,-4 9 1,-1 8-2,1 6 0,-1 5-34,0-5 1,7 6-34,3-1 0,3 3-44,1 2 0,7 0-38,3-1 1,5-4-59,4 0 0,4 0-81,6 5 0,0-6-45,0 1 0,5-6-84,0 1 1,7-3 69,2-1 0,2-3-8,8-2 1,1-3 107,8-7 0,5 0-69,10 0 1,-4-1 126,3-4 0,2-2 49,-1-7 0,-1-2-10,-4-3 1,-1-4 42,1-10 1,-5 2 26,0-7 1,-7 0-25,3-4 1,-4-1-117,-2 1 0,-1-2 2,-3-3 1,-1 3 25,-8-3 1,2-2-58,-8 2 0,-2-7-38,-2 2 0,-5-3-66,-5-1 0,-8 0-37,-6 5 0,-6-3 204,1 7 0,-7 0-117,-3 4 0,1 2 261,5 4 1,-5 2 0,-1 7 1,1 1-21,5 4 0,-1-2-64,1 6 1,0 0 44,-1 5 1,-4 13 128,0 6 1,-7 6-50,2 4 0,-6 9-170,1-1 1,-1 12 92,11-6 0,1 1-144,9-6 1,-3 6 38,8-6 0,3 0-51,6-9 1,6-1-35,-2 1 0,10-1-100,4 0 1,-1-4 8,2 0 0,4-2 37,5 2 1,6-4 61,-1-6 0,4 1 38,5-1 1,4-6 38,5-4 1,6-2-41,-1-2 0,0 0 18,-4 0 0,0-6 96,-1-4 1,1-2 15,0-3 0,-7-4 25,-3 0 0,-3-6-78,-1 2 1,-6-3 0,1 3 0,-7-4-102,2 3 0,-4-3 87,-6-1 0,2-5-74,-6-1 0,0-5-31,-5 1 1,0-3-26,0-2 0,-11 1-28,-4-1 1,-8 0 132,-1 1 1,-3 1-58,-1 3 0,-2 8 206,-4 6 0,4 11-97,-3-1 0,3 5 125,2-1 0,-5 4-94,0 6 0,-1 1 36,6 4 0,-5 8 56,0 6 1,-2 11-59,2-2 0,1 5-20,-6 1 0,7 2-78,-3 7 1,4-1-41,2 1 0,-1-2 32,1-3 0,6 1-43,3-6 0,3 5-39,2-4 1,6-1-48,3-5 0,5 1-8,5-1 1,5-1-19,8-3 0,9 1 65,6-6 0,12 0 46,-3-5 1,11-5-111,-1 1 0,1-2 141,-1 1 1,-1-2-21,-4-7 1,-2 0 3,2 0 1,-7-8 54,-3-7 1,-3 0 108,4-9 1,-5 0-79,5-4 1,-8-1-25,-2 1 0,1 3-14,-6-4 1,-2 4 26,-2-8 0,-3 1-111,-2-1 1,-6 2 10,-4-7 0,-2 0-93,-2-5 1,-6 0-19,-4 1 1,-4 5 16,-5 4 1,-8 3 61,-6 2 1,-2 6 191,2 3 0,1 4-117,-5 6 1,-1 3 111,-5 6 0,0 0 11,1 0 0,-1 6 1,0 3 1,-1 9 81,-3 1 0,2 6 17,-2-1 1,8 4-118,1 5 0,6-1-70,-1 6 1,4 0-100,6 4 1,-3 1-60,8 0 0,-1 1 40,4 3 0,7-2-46,4 2 1,2-3-50,2-1 0,6-7-30,4-3 0,9-3 27,5-1 1,2-4 68,3-6 1,6-2 74,3-12 0,7 0 101,3-5 1,-4-6-2,-1-4 0,-4-7 70,9-2 1,-6-6-20,-4 1 0,2-3-114,-7-1 1,5-1 74,-5 1 0,0-6-66,-5 1 0,-1-1-22,-3 0 0,1 0-52,-6-4 1,-6-3-17,-8 3 0,-4 1-119,-1 0 1,-3-1 170,-6-5 0,-2 7-162,-13 2 1,0 1 223,-4 5 1,-2-2-13,-4 11 0,3 0 54,-7 5 1,6 6 22,-1 3 0,-2 3 74,2 2 0,-5 8-26,5 7 1,-5 5 66,5 9 0,0-1-111,5 0 0,-1 2 63,1 4 1,-1 2-208,1 7 0,4-1 16,0 1 1,7 4-58,-2 1 1,3-1-22,2-4 1,1-2-60,4-3 1,-2 1 19,6-6 1,0 5 17,5-5 0,2-1-71,3-8 1,9-1 75,10-8 0,6 0 78,8-10 1,-1 0 37,11-5 0,-2-6 34,1-4 0,-1-9-14,6-5 1,-6 2-12,1-1 0,-3-3 12,-1-7 0,0 3 59,-1-3 0,-1 3-11,-3 2 0,-4-1-100,-11 1 0,3-7 87,-8-3 1,0 2-121,-9-2 1,2 0-33,-6-5 0,0-4 11,-5-1 1,-6 1 6,-4 4 0,-7 7-33,-2 3 0,-11 4 167,1 6 1,-4-1 29,0 10 0,1 1-35,-6 9 1,1 4 170,-6 0 1,-5 1-130,1 9 1,0 4 50,4 5 0,-1 6 48,-4-1 1,3 7-5,-8 2 1,8 7-155,-3-2 1,6 5-72,4 4 1,3-3 17,6 4 0,9-1-23,6-4 0,1 2-22,8-7 0,1-1-69,4 1 0,6-7-28,3 2 0,10-9 32,5-5 0,9 0 56,5-5 0,10-3-20,4-11 1,5 0 118,4 0 0,-7-6-99,3-4 1,-4-9 176,4-4 1,-8-4-19,-6-2 1,-2 1 54,-8 0 1,-3-6 73,-1 1 1,-9-5-258,9 5 0,-4-6-47,3 1 0,-6 3-165,-3 2 1,-9-2-34,-5 2 0,-13 0-122,-11 4 1,-13 7 234,-20 3 0,-2 10 224,-12 4 1,1 5-242,-1 5 1,1 4 263,3 10-73,10 3 0,-9 7 0,12-1 0,3 1 0,5-1 0</inkml:trace>
  <inkml:trace contextRef="#ctx0" brushRef="#br0" timeOffset="94">4507 16562 8327,'-7'-6'-365,"2"-4"1,3 2-1063,2-1 1313,0 6 0,7-4 13,2 7 0,10 0 280,5 0 1,10 5-152,9 0 1,8 0 19,10-5 0,6 0-313,8 0 1,-32 0 0,1 0 356,5 0 0,2 0 0,4 0 1,2 0-385,4 0 1,1 0-1,5-1 1,1 0 393,2-1 0,2-1 0,3-1 1,1-1-376,-21-1 1,1 0 0,-1-1 0,2 0 0,0 0 0,0-1 297,3-1 0,0-1 1,0 0-1,0 2 1,-1 0-1,0 1-16,-3-1 0,-1 0 0,0 0 1,5 1-1,0-1 0,-1 1 6,-5-1 1,0 0-1,-1 0 1,1 1 0,0 0-1,-1 1-250,19-2 0,-2 1 1,-4 2-1,-1 1 229,0-1 0,-2 0 0,-4 4 0,-1-1-4,0 0 0,-2 0 0,-7 1 0,-2 0-2,-3 1 1,-2 0 0,27 0 182,-2 0 1,-14 0-191,-5 0 1,-17 0 870,-7 0-920,-13 6 0,-8-3 1005,-12 7 1,-13-2-929,-16 1 1,-16 4-33,-8-4 1,-14 4 9,34-6 1,-1 0 0,-4 1 0,-2-1 25,-8 0 1,0 0 0,3 0 0,-1 0-46,-8 0 1,-2 0 0,2 0-1,0 0-307,-6 1 1,0-1-1,-1 0 1,0 0 320,1 0 0,0 0 1,1 0-1,-1 0 26,-2 0 1,0 0 0,-1 0 0,0-1-23,-4-1 1,0 0 0,2 1 0,0 0 37,2-1 1,2 0 0,-2 1 0,1 0-23,0 1 1,0 1-1,0-1 1,0 1 3,0 2 1,0-1 0,0 0-1,0 0-5,-1 2 0,1 1 1,5-3-1,1 0 2,1 0 0,0 1 1,6-2-1,-1 0-160,2-1 0,1 0 1,7 0-1,3 0 160,5 0 1,1 0 0,-24 1-5,12-3 0,15-4 2,18-1 0,13-1 461,11-4 1,10-1-463,19-4 1,13-2 1,10 2 1,14 2 26,0-1 0,-31 5 0,1 0 191,-1-1 1,0 0 0,5-1-1,0 0-211,2 1 0,1 0 0,1 1 0,0 0 2,1-1 1,-1 1 0,3 2-1,1-1 42,-1-2 1,0 1-1,4 1 1,2 1-150,1-2 0,0-2 0,-1 2 0,1-1 110,5-2 1,0 0-1,0 0 1,0 0-6,4 0 1,1-1 0,0-1-1,0-1-2,4 1 0,1-1 0,0 1 0,0-1-14,0 3 1,-1 0 0,-2 2-1,-1 1-4,-3-1 0,-1 0 0,-5 3 0,-1 0-40,-2-3 1,-2 0-1,-3 3 1,-2 1-29,-5-1 1,-2-1-1,-2 0 1,-2 0-37,27-2 0,-10-1 100,-10 1 1,-11 3-11,-7-2 0,-7 2 751,-8 2-682,-6 0 1,-10 0 621,-12 0 1,-9 0-633,-15 0 0,-3 0-44,-16 0 1,0 5 28,-14 0 1,-5 4-186,31-6 0,0-1 1,-1 3-1,-1-1 171,-3-1 0,0-1 0,-6 3 0,-2 0-14,2-3 0,-1 0 0,-9 4 1,-1-1 4,3 0 1,0 0 0,-4 0 0,-1 1-340,-2-1 1,-1-1 0,1 3 0,-1-1 332,-2-1 1,1-1 0,0 3 0,0-1-344,-3 1 0,1 0 0,2 3 0,0-1 357,0 1 1,-1-1-1,4 1 1,0-1 6,3-1 0,1-2 1,1 1-1,1 1-302,6-1 0,2 0 0,1 0 0,1 0 196,6 0 1,1 0 0,4 0 0,2-1 334,-30 3 0,14-2-253,15-7 0,12 0 545,11 0 0,12-2-526,12-3 1,19-1 12,23-3 1,7-4 96,17 3 0,3-2 4,-32 5 0,2 0 0,9-1 0,3 1-35,2 0 0,2 0 0,7 0 1,0 0-170,2 0 0,0 0 1,4 0-1,1 1 206,1 1 0,1 1 0,2-2 0,-1 1-428,1 2 0,1 1 1,-1-1-1,0 1 319,0 2 1,0 0-1,-1 0 1,0 0-25,-4 0 1,1 0 0,2 0 0,-1 0-80,-3 0 1,-2 0-1,2 0 1,0 0-169,-3 0 1,0 0 0,-3 0 0,-1 0 232,-6 0 0,0 0 1,2 0-1,0-1 56,-6-2 1,-1 1-1,-3 1 1,-1-1-60,-7-3 1,-1 0 0,36 0 421,-12-4 1,-9 4-356,-10-4 1284,-9 6-1265,-9-4 1,-18 7 851,-16 0 1,-16 0-913,-17 0 0,-15 0 55,-9 0 0,-14 0-84,34 0 0,-1 0 0,-5 3 0,-2 1 93,-4 0 1,-1 1-1,-2-1 1,0 0-78,-2 1 0,0-1 0,-4 0 0,-1 0-262,-2 1 1,0 0 0,-3 1 0,0 0 281,3-1 1,0 0 0,-3-1 0,0 0-5,3 1 0,-1-1 1,-3 0-1,-2 0-1,4 1 0,-1 0 0,-5 1 0,-1 0-57,4-1 0,0 0 1,-3 1-1,0 0 57,3 1 1,0 1 0,-7-1 0,-1 0-85,3 0 1,0 0 0,-2 0 0,0 0 43,2 0 1,0 1 0,3-2-1,1 0-47,5-1 0,1 0 0,-1 1 0,0 0 68,7-1 1,2 0 0,3-2 0,2 0-79,9-1 1,3 1-1,-30 3 86,14-1 1,13 1 33,11-1-85,15-4 1,9 6 35,18-7 1,10 0 579,19 0 0,3 0-500,16 0 0,11 0 25,-27 0 0,3 0 0,7-2 1,2-1-28,6 1 1,1-1 0,5-1 0,1-1 40,2 2 0,1 1 0,7-1 0,2 1-42,2 2 0,1 0 1,-27-1-1,1-1 0,0 1-212,2-1 1,0 0-1,0 1 1,-1-1-1,0 0 1,1 1 233,0 1 0,0 0 0,-1 0 0,1 0 1,0-1-1,-2 1-10,24-3 0,-1 1 0,0 1 1,0 0-99,3-1 0,-1 0 0,-3-2 0,0 0 72,-1-1 0,-1 0 0,-4 1 1,0 0-395,3 0 1,-1-1 0,-3 0-1,-1 0 276,3-1 1,-1-2 0,-7 1 0,0 0-48,-7 0 0,-1 0 0,-5 0 1,-2-1 112,-6 1 0,-1 0 1,28-2 443,-18-1 0,-11 7-194,-18-2 540,-8-3 1,-11 5-543,-8-6 0,-6 4 738,-9-4 0,-4 5-1011,-11 0 1,-8 1 52,-10-2 0,-12 3-125,-7-3 1,-8 4 19,35 1 0,-2 0 0,-3 0 0,-1 1 88,-4 2 1,-1-1 0,-5 0 0,0-1-358,-4 4 1,0 0 0,0-3 0,0 1 318,-7 1 0,0 1 0,2-3 0,0 1-408,-8 1 0,-2 1 1,2 0-1,1 0 399,-2 2 1,-1 0 0,0-2-1,0-1-34,25 0 1,1-1-1,-1 0 1,-24 1 0,0 0 51,-1 0 1,1 1 0,3 2 0,0-1-6,3-1 0,2-1 0,4 2 0,1 1-201,0 0 0,2 0 1,4 0-1,1 1 208,1-1 0,0 0 0,4 0 1,0 0 113,5 0 0,2 0 1,3 0-1,2-1-153,-30 3 1,14 2 605,14-6 1,13 5-616,11-6 787,10 1 0,15-5-756,13 0 0,13 0 613,6 0 1,6 0-562,8 0 1,2 0 1,12 0 0,10 0-61,4 0 1,-34 0 0,0 0 36,1 0 1,1 0 0,5 0 0,1 0-173,9 0 0,2 0 0,1 0 0,-1 0 235,3 0 0,2 0 0,6-2 1,3-1-273,-23 2 1,1 0 0,0-1 0,1-2 0,0 0-1,0 0 259,-1 1 1,0 0 0,0 0 0,-1 0 0,0 1 0,-1-1-11,-1 0 1,0-1-1,-1 2 1,28 0-1,-1 0-291,-3 0 1,-2 0-1,-2-1 1,-1-1 211,-2 2 0,-2 0 0,-7-1 0,-2 1 31,-9 2 1,-1 0 0,-2-1 0,-2 0 37,-4-1 0,-1 0 1,24-2 507,-12-5 1,-12 6-412,-7-2 0,-9-1 1935,-5 1-1973,-10-6 0,-2 8 818,-7-7 1,-2 7-963,-3-2 1,-4 2 154,-10-1 1,-3 2-633,-7-3 0,1 4 550,-1 1 0,-5 0 0,-3 0 0</inkml:trace>
  <inkml:trace contextRef="#ctx0" brushRef="#br0" timeOffset="95">8872 16790 8346,'19'0'-226,"0"0"1,13-5-251,1 0 0,3 0 390,7 5 1,3-1 154,11-4 1,9 3-297,10-2 1,3 1 268,-35 0 1,2 1 0,1 1 0,1 0-201,1-1 1,1 0-1,5 0 1,1 0 167,3 0 0,0 0 0,-2 1 1,0 0-5,-2-1 0,-1-1 1,0 2-1,-1 1-30,2 0 0,-1 0 0,0-2 0,-2-1-105,-2 1 0,0-1 0,-4-1 0,-1-1-107,-2 3 1,0-1 0,-2-2 0,0-1 150,30-4 1,-5-1-65,-14 2 0,-9-2-39,-10 6 522,-9 0-281,-10-1 0,-20 5 496,-13-4 1,-6 8-525,-4 2 0,-10 1 307,-4-1 1,-4-2-288,-1 6 0,-9-1-49,-9 2 1,-10-2-149,36-6 1,0 0-1,-2 0 1,0 0 156,-1 2 1,1 1 0,-3-3 0,0 1-15,0 2 0,0-1 1,-4-1-1,1-1 7,1 3 0,-1-1 0,2-1 0,1-1-4,0 3 0,0 0 0,2-3 0,0-1 26,3 1 1,0 1 0,-1-2 0,0-1 28,-35 0 1,2 0 40,7 0 0,-1 0-74,7 0 1,7 0 84,11 0 1,7 0-67,8 0 0,5 0 68,5 0-83,8 0-13,4 0-12,25 6 1,-7-4 297,17 3 1,2-4-294,7-1 1,5 0 8,4 0 1,9 0 53,5 0 1,9-1-379,1-4 0,1 2 313,-32-2 1,1 0 0,2 3 0,1 0 5,3-3 1,1 0 0,0 3-1,0 1 5,-1-1 0,1-1 0,3 0 1,1 0-11,-3 1 0,1-1 0,1 0 1,1 0-4,-2 0 0,-1 1 0,0 1 0,0-1-58,-1-3 1,-1 1 0,-2 2-1,0 0 60,-4 0 0,-1 0 0,26-5-147,-9 3 0,-11-6 70,-4 5 1,-7-4 54,-11 4 1,-5-1-5,-10 1 1,-6 4 2,-12-4 0,-9 3 24,-15 2 1,-3 0 12,-7 0 0,-7 7 36,-7 2 1,-8-1-53,-11 1 0,-3-4-27,37 0 1,-1 0 0,-1-1-1,0-1 33,-4 2 1,1 0-1,-2 1 1,0-1-280,-8-2 0,0-1 0,0 3 1,0-1 300,-2-1 1,0-1 0,-1 1 0,1-1 57,4-2 1,1 0 0,1 0-1,1 0-35,-1 0 0,1 0 0,3 0 1,0 0-58,4 0 0,0 0 0,-32 0 221,15 0 1,12 0-75,7 0 0,4 0-156,10 0 1,-1 4 116,11 1 0,2 2 27,7-3 1,-1-1-380,6 7 0,-4-1 479,4 6 1,2-3-226,8-2 0,9 9 0,8-4 0</inkml:trace>
  <inkml:trace contextRef="#ctx0" brushRef="#br0" timeOffset="96">11460 16704 7820,'16'5'-333,"3"0"1,4 6 406,11-2 0,8 4 75,10 1 0,10 0 8,4 1 0,12-3-390,-36-7 1,1 0-1,0 1 1,1 0 295,3-1 1,1 0-1,2-1 1,2 0 7,5 1 0,0-1 1,1-2-1,1-1-144,4 2 0,2-1 1,1-1-1,1 0-339,6-1 1,1 0 0,0-1 0,2 0 378,2-1 0,0-1 0,-24 1 1,-1 0-1,1-2 25,0 0 1,0-1-1,-1 0 1,27-1 0,0 0-15,-4 1 0,0 0 0,-2-1 0,0-1 8,-2 2 0,-2 1 1,-4 0-1,-2 0-233,-2-1 1,-1 1 0,-3 1-1,-1 1 173,-2-2 1,-1-2-1,-1-1 1,-1-1-48,-4-3 0,-2-2 0,-1-1 0,-1-1 79,-1 0 1,-1-3-1,-4 0 1,0-2 36,3-2 0,-1-3 0,-3 0 0,-2-2-4,-1-3 0,-1-2 1,-4 3-1,-2 0-101,21-33 1,-12-1 151,-7 1 1,-15-4-85,-14 5 0,-22-6 16,-21 6 0,16 29 0,-4 2 28,-8 1 1,-3 1-1,0-1 1,-1 1 111,-9-1 0,-1 1 0,3 2 0,-2 0-14,-9 0 0,-1 0 1,5 1-1,0 0-69,-5-1 1,1-1-1,2 0 1,1 1 83,0 2 1,2 0 0,2 0 0,0-1-67,2 1 0,0 1 0,2 1 1,-1 0-114,2-2 0,-1 0 1,-3 1-1,0 1 85,-2-3 0,1 2 0,0 3 0,0 1-50,0-3 1,-1 1 0,3 4-1,0 1 17,-2-1 0,-1 1 1,-2 3-1,-1 2 35,-4 1 0,1 1 1,3 1-1,2 0-99,1 1 1,1 0 0,-1 0-1,1 1 12,-1 1 1,1 1 0,-2 0-1,0 2 16,-2 1 1,2 2 0,3 1 0,2 2 4,-2 0 0,1 1 0,5 3 0,1 2 67,1-1 1,0 1 0,3 2 0,2 3 182,-22 13 0,1 8-230,4 12 0,6 4 3,4 9 1,9 6 18,21-30 1,1 2 0,0 0 0,2 1 172,-1 2 1,1 1 0,2 0-1,1-1-104,-2 1 0,2-1 0,2 1 1,1 0-26,-2-1 0,1 1 0,0 4 0,2 1-46,-1-1 0,2 1 0,1 2 0,2-1-8,0-3 0,1-2 0,1-1 0,2-1 9,0-1 0,3-1 0,12 33 2,12-2 0,10-6 3,14-9 0,11-7 0,-26-26 0,2-3 0,6 1 0,2-1-2,-3-2 0,2-3 0,5 0 1,2-1-13,-3-2 1,-1-1-1,3 0 1,-1 1-2,-1-1 0,0 1 0,2 1 0,0-1 26,0-2 1,0-1-1,3 1 1,-1-1-39,-2-1 0,0-1 1,4 0-1,-1 0 0,-1 0 1,1 0 0,4-2-1,1 0-4,1 0 1,1-1 0,1-2 0,0-1-51,1 2 0,0-1 1,2-4-1,1-1 57,-1-1 1,1-1 0,2-4-1,1-1-182,-2-1 0,1-2 0,1-2 0,1-2 177,0 1 0,0-1 1,-4-2-1,-2 0-3,-3 3 0,0-1 1,0-4-1,-1 0-117,-6 2 0,-1 0 1,0-5-1,-2-1 112,-6 3 1,-2 1 0,-3-1 0,-2-2 40,23-18 0,-4-7-60,-15-4 1,-10 0 19,-14 1 1,-9-4-25,-6 4 1,-4-8 95,-4-1 0,-6-7-63,-9 1 0,-4-2 14,-11-2 0,14 35 0,-4 1 21,-3-1 0,-3 1 1,-1-1-1,-3 0 89,-3 1 0,-1-1 0,-4-1 0,0 0-67,-2 2 0,-2-1 0,-5-4 0,-1 1 44,0 3 1,0 1 0,-3-2-1,-1 0-12,0 1 1,-1 1 0,1 3 0,-1 2-47,3 3 1,-1 2 0,-3 0 0,-2 3-34,1 4 1,-1 2 0,-1 3 0,-2 1 14,-1 4 0,0 2 0,0 1 0,1 2-5,2 2 1,-1 2 0,-4 2 0,-1 0 6,1 2 0,0 0 1,2 1-1,1 0-2,1 2 0,1-1 0,2-2 0,1-1 58,1 1 0,0 0 0,5-4 0,0 1-26,4 0 1,1 1 0,2-2 0,2 1 96,-28 2 1,-3 0-109,7 5 0,3 4 38,-3 10 1,1 7 35,30-10 1,1 3-1,1 2 1,1 2-46,0 3 1,0 2-1,3-1 1,0 3-29,-1 3 1,0 1 0,5-3 0,0-2 13,2 0 0,1 1 0,-10 27-44,4 6 1,17-4 489,2-2 0,9 1-553,5-10 1,11 0 95,8 5 1,10-8-90,5 8 0,10-2 123,-23-24 0,2 0 0,4-3 0,1-1-75,3 4 1,1 0-1,2-1 1,2 0-199,2 3 0,1 0 0,4 3 0,1-1 189,-2-3 0,2-2 0,7 2 0,1-1 13,0-6 1,2-3 0,4 2-1,2-3-2,7-4 1,0-1 0,-1-2 0,-1-3-146,2-5 1,0-3 0,-3 1 0,-1-1 146,4-2 0,0-2 0,-2-4 1,-1-1-253,1-1 0,0 0 0,1-5 1,0 0 239,-1 1 0,0-2 0,-3-2 0,-1-1 1,2-1 1,-1 0 0,-7 1 0,0-1-98,1 3 0,-1 0 0,-4 0 1,-1 1 13,-4 1 1,-1 0-1,-6 2 1,-1 0 104,34-5 0,-8 3 0,-16-1 0,-11-1 0,-7-3 0</inkml:trace>
  <inkml:trace contextRef="#ctx0" brushRef="#br0" timeOffset="97">4166 10463 16457,'-42'0'-679,"5"0"-85,4 0 1,8 0 1328,1 0-48,7 0-677,3 0 0,9 0 149,10 0 0,6 5 34,12 0 1,10 6-113,20-2 1,7 6 18,15 3 1,-34-10 0,1 0-212,4 1 1,2 1 0,3 1 0,1 0 204,7 1 0,1 0 1,-2-1-1,2 0-437,4 1 0,0 0 0,1-3 0,1-1 407,5 2 1,0-1 0,-1-3-1,1-2-30,2-1 1,1-2 0,0 0 0,2 0 112,4 0 0,1-2 0,-27-1 0,0-1 0,-1 0-34,23-4 0,0 0 0,-1 0 0,0-2 28,1-2 1,0-2 0,-7 2 0,-1-1 16,-1-2 0,-1-1 0,-2-1 0,-2-1 4,-4 1 0,-2-1 1,-3 0-1,0-1-143,-5 2 0,-2-1 1,-4 2-1,-1-2 205,-1-1 0,0-2 0,30-13-156,-4-5 1,-9 0 149,4-4 0,-10-2-54,6-4 1,-10 2-10,1-6 1,-10 6-55,-5-1 1,-11-2 216,-8 2 0,-6-5-398,-8 4 0,-13 1-115,-6 4 0,-12 1 89,-7-1 1,-10 0 580,-4 1 1,-8-1-431,-1 0 0,25 22 1,-1 0 68,2-1 0,-1 1 0,-4 0 0,-2 1-58,0 1 0,-2 0 0,-4-2 0,-3 1 103,-5 1 0,-2 0 1,1 1-1,-1 0-215,-3-2 1,-1 2 0,-1 2-1,-1 2 314,-4-1 0,-1 1 1,0 2-1,-1 2-18,-6 2 1,0 2-1,1-1 1,-1 1 2,-3 1 0,1 1 0,1 0 0,-1 2-31,2 1 0,1 2 0,6-1 1,2 0 87,5-1 1,1 2 0,2 1 0,2 2-187,2 0 1,1 1-1,7 1 1,1 1 204,5 0 0,1 0 0,-34 14-4,3 2 0,0 12-86,35-14 1,1 1-1,0 1 1,0 1-41,2 2 0,0 0 1,1 2-1,1 1-20,-26 28 1,28-28 0,1 1-30,0 3 0,-1 0 1,1-2-1,1-1 14,0 3 0,2 1 1,-19 27-117,6 6 0,12-7-11,3 1 0,12-7 305,6-2 1,16-1-448,8 1 0,14 0 72,10-9 0,7 2 497,12-7 0,11-3-321,-31-18 1,1-1-1,2 2 1,2-1-74,2 0 0,1-1 0,-1 1 0,0-1 54,-2-1 0,1-1 1,6 0-1,2 0-54,1 1 0,0-1 1,2-3-1,1 0 144,1-1 1,1-1 0,-6-4 0,0-1 70,1-1 1,0-1 0,3-1 0,1 0 2,3-1 0,0 0 0,1-5 1,-2-1-14,-3-1 0,-1-1 0,0-3 1,-1-1 3,-6 0 1,0 0 0,0-3 0,-1 0-30,-3 1 1,-2-1-1,-3-2 1,-2-2 35,30-9 1,-14 1 60,-14 3 0,-13 0-308,-11-4 0,-13 0 219,-11-1 1,-22-6-329,-20-2 1,-13-9 149,27 22 1,0 0-1,-5-3 1,-2 1 140,-2-1 0,-1 1 1,1 2-1,0 0-138,0-1 0,-1 2 0,-1 2 1,-1 1 4,5 3 1,0 1-1,-3 0 1,-1 2 75,4 6 0,-1 2 0,-34-5-8,4 11 1,3 0 23,11 0 0,-3 3 0,11 3 0,3 4 0,5-1 0</inkml:trace>
  <inkml:trace contextRef="#ctx0" brushRef="#br0" timeOffset="98">6996 16406 7749,'-15'6'0,"-4"2"-103,0 6 1,-4-4 151,4-1 1,-2 1-266,2 4 0,3-5 91,-2 1 0,2-1 3,2 5 0,-1-4 112,1-1 1,-2 1 18,-3 4 1,2 0-42,-7 1 0,4 4 66,-9-1 1,2 8-81,-10-3 1,-1 0 55,-5 0 0,2-5-13,3 1 1,-8-5-28,3-5 0,-4 2-94,0-6 0,1 0 53,-6-5 0,3-2-17,-8-3 1,-2-1-97,-7-3 0,-8-2 157,3 6 1,29 2 0,-2 0-121,2 0 0,-1 1 0,-2 1 1,0 0 148,0-1 0,0 0 0,2 0 1,-1 2 5,-1 0 1,0 0 0,-1-3 0,-1 0-4,-1-2 1,1 0 0,3-1 0,1-2 15,0-1 1,1-1 0,-35-12-24,36 8 1,1-1 0,3-1 0,0-2-19,-2-1 1,2 0-1,-31-22 14,2-2 0,7 2-113,2 3 0,11 5 298,9 9 1,7-1-113,1 6 1,7 0 28,8 5 0,6 4 71,3 1 0,4-7-156,1-8 1,6-2 358,3-3 0,6-6-524,4-3 0,4-4 104,10-6 0,5-1-148,10-3 1,4-3 188,-22 29 0,1 0 1,2-2-1,1 1-4,3-2 0,2 1 1,-3 2-1,2 1 5,2 1 1,0 1 0,4-2 0,1 1 2,4 0 1,1 0 0,3 0 0,0 1-254,4 1 1,0 1 0,0 0 0,0 0 243,-1 0 1,2-1 0,4-2 0,2 1-370,2-1 1,1 0 0,0-2 0,0 0 347,1 2 0,1 1 0,0 1 0,0 1 23,2 1 0,0 2 0,-1 5 0,1 1-2,-3-1 0,1 2 0,-2 5 0,0 1-2,-3 2 0,0 1 1,0 2-1,-1 2-191,-2 2 1,1 2 0,-2 0 0,-2 3 222,-3 5 0,-1 1 1,0-1-1,-2 0 3,-2 1 1,0-1 0,-2-2-1,0-1-17,-3 1 0,0 0 0,0-3 0,-1-1 31,31 11 0,1 2 90,-5-2 1,-6 6 126,-3-1 1,-4 3-217,-1 1 1,-6 7 2,-4 3 1,-8 4 35,-1 6 0,-11-2-49,2 6 0,-10 5 0,0 4 0,-10 2-13,-4-1 1,-4-7-4,-1 7 0,-8-7-51,-6 7 0,-6-2 59,-9 1 1,-6-2-121,-2 2 0,-6-2 107,-4-2 1,-1-5 46,-9 0 1,4-6-16,-9 1 1,-3-1 241,32-22 1,0-1 0,-2-2 0,-1-1-241,-2 4 0,0 0 1,1-4-1,0-1 6,-3 3 0,-1-1 1,2 0-1,-1-1 7,0-3 1,0-1 0,-2 1-1,0-1-24,1-1 0,1-1 0,1 0 0,-1 0-16,0 1 1,0-1-1,0-1 1,-1 1 9,-2-3 1,1 1 0,1 1 0,1 0-60,0-4 0,0 0 1,0 1-1,-1-1 18,-1-1 1,-1-1-1,0-2 1,1-1-36,-1 1 0,0 0 0,1-4 1,-1 1 47,0 0 1,1 1 0,-1-2 0,0-1-12,0 0 0,1 0 0,-39-1 13,41-2 0,0 1 0,-34 0-21,-2-3 1,5-1 128,4 1 0,6-4 412,9 4 0,-2-4-499,6 4 1,1-1 24,4 1 0,6 2 313,-1-7 0,1 6-371,-1-6 0,-1 5 127,6-4 0,0-1-197,4-4 0,2 5 400,4-1 1,-3 1-328,7-6 0,0 6 38,5 0 1,0 4-14,0-5 1,4 7 10,1-2 16,6-2-53,-4 5 16,7-11 0,0 10-46,0-6-12,0 6 52,-6-10 1,3 5-8,-7-6 0,2 4-69,-1 1 1,-4 1 66,4-2 0,-4-2-4,-1 2 1,0-1 28,0 2 1,-1-4 6,1 4 0,0 1 26,0-2 0,-1 2-49,1-1 1,0-4 18,0 4 0,-5-4-14,0-1 0,0-2 4,5-3 1,-2 2-24,-3-7 0,3 7-7,-3-2 0,-1 3 24,1 2 0,-2 0-5,2-1 0,3 1 100,-3 0 0,4 1-93,0 4 0,6-4 13,-1 4 1,6 1-2,-6-2 0,7-1-69,-2-8 0,4 3 7,1-2 1,0 2-12,0 2 0,0-1 43,0 1 0,-2 1-47,-3 4 181,4-4-166,-5 12-56,6-6 95,0 7 0,0-1-159,0-4 0,6 4 36,3-4 135,4 3 0,1 2 0,0 0 0</inkml:trace>
  <inkml:trace contextRef="#ctx0" brushRef="#br0" timeOffset="99">4607 16605 7802,'-35'-14'0,"4"4"-200,-7 1 0,5-1-226,-5-4 1,6 0 277,-1-1 1,3 6 148,1 0 0,6-1 41,-1-4 0,7 0-7,-2-1 0,3 1 32,2 0 0,-1 0-39,1 0 1,6-7 0,4-3 1,2-3-52,2-1 1,0-7-11,0-3 1,6-1 6,4 1 1,7-3-122,2 3 0,2 2 70,-2-2 1,-2 6 53,7-1 1,-1 1 24,6-1 1,-4 6-36,4-6 0,-4 6-7,8-6 0,-1 2 69,1-3 1,3-2 150,7-7 0,6-1-395,3-3 1,5 1 227,-27 20 0,1 0 1,4-2-1,1 1-252,4-2 0,1 1 0,1-2 1,1 1 247,2 5 1,0 1-1,-1 2 1,-1 1-7,2 2 1,0 3 0,2 2 0,-1 2 1,2 1 1,-1 1 0,4 1 0,1 2-3,0 1 1,0 0-1,-1 2 1,-1 0 1,-5 3 0,0 0 1,4-2-1,-1-1 6,-3 1 0,0-1 0,3 1 0,0 0 0,2 2 1,0 0-1,-1-1 1,0 0 3,-2-1 1,0-1-1,5 2 1,-1-1-2,-1-2 1,0-1 0,2 3 0,0 1-5,0-2 1,0 1 0,0 1 0,0 0-39,0 1 1,1 0 0,2 1 0,0 0 14,-2 1 1,-1 1 0,-1 2 0,0 2-3,-1 2 0,0 1 0,-1 5 1,-2 2-1,-4-1 0,-1 1 1,2 3-1,-2 1-146,-6 2 0,-1 1 0,1 3 1,-1 0 174,22 30 1,-28-27-1,0 0-131,19 22 1,-6-1 268,-4 1 0,-6-6-90,1 1 1,-5-4 183,-4-5 1,-2 3-258,-3-3 0,-8 3 437,3 1 0,-7-4-427,2 0 1,-7 0 300,-2 5 0,-8-1-336,-11 1 1,-8 4-23,-6 1 0,-13 5-130,-1 0 0,-9 0 172,26-26 1,-1-2 0,-29 24 9,-7-6 1,1-2 3,-5-3 1,34-18-1,0 0 2,-3-4 0,-1 1 0,3 0 1,0 0-2,-4 0 1,-1 0-1,2-2 1,0 0 0,-1 1 0,-1 1 1,-2-2-1,0 0-12,0-1 1,-1 0-1,-1 0 1,0 1-3,2-1 0,0 0 0,-3 0 0,-1 1-253,2-1 0,0 0 0,-2 0 0,0-1 257,-1-1 1,0 0 0,1-2 0,0 0 29,2-2 1,-1-2 0,-3 1 0,0-1-8,1-1 1,0-1 0,-1 0 0,1-1 3,2-3 0,1 0 0,-1-1 1,0 0-5,3-1 0,0-1 1,-5 0-1,-1-2 4,1-1 1,0-2-1,1 2 1,0 0 12,2 1 1,-1 0-1,4-1 1,0 0 3,-1 1 1,0 0 0,-2-3 0,1-1-24,-2-1 0,1 1 1,4-1-1,1 1-87,1 2 1,1 0 0,-34-12 63,3 0 1,0-7 0,0 3 0,6 1-4,3-2 1,5 2 29,5-2 1,5-3-15,9 3 0,3-7-5,7-2 1,1-2 295,3 2 0,5-8-301,10-7 0,2-5 14,7 1 1,0-1-45,0-3 1,2 3-23,3-3 0,3-1-11,6 5 1,5 3 45,0 1 0,6-1-11,-1 2 0,7-1 29,2 6 1,9-2 3,0-4 1,7 4 209,8-3 1,0 2-233,0 3 0,4-6 32,1 1 0,-28 23 0,1 1-7,1 1 0,0 1 1,2-2-1,1 0 2,3 2 0,1-1 0,-2 0 1,0 0-8,2 5 1,0 1-1,0-1 1,1 1-141,3 1 0,0 1 0,2 0 1,0 0 126,-1-1 0,-1 2 0,2 0 0,0 2-2,1-2 1,0 2-1,1 3 1,0 0 13,-1 1 1,0 0 0,4 2 0,-1 2-5,-3 3 1,0 0 0,0 0 0,-1 0 22,1 0 0,0 0 0,-2 3 1,0 1-3,4 0 0,0 1 0,-1 2 0,0 0 37,-2 2 1,1 1 0,1 0 0,-1 1-45,3 0 0,-2 1 1,-2 2-1,-1-1 5,2-1 0,-1 0 0,-3-2 0,-2 1-66,2-2 1,-2 0 0,-3 0 0,-1-2-132,36 7 1,-4-4 173,0-1 1,-4-5 9,-7 0 0,-1 4 31,-12 2 1,4 4 19,-5 5 1,0 9 11,-4 10 0,-7 5-52,-2 4 0,-6-3 11,-4 4 1,-4-5-5,-5-6 0,-8-2 234,-2-6 0,-3-1-257,-2 0 1,-3 1 472,-7-1 0,-1 2-480,-13 4 0,1 2 19,-6 7 1,-1-2 4,-3-3 0,1 3-9,-5-4 0,3 3 1,-4-2 1,1-2-10,-6-3 0,0-3 13,1 4 1,-6 0 28,1-1 1,-7 2-75,2-2 0,-8-3-151,-2 4 0,-1-4 196,1-2 0,2 0-6,-6 1 0,1-1 41,-1 1 1,-4-6 12,4 1 0,-2-2-7,2 2 0,-4-2 16,4-3 1,-2-5-3,2 0 0,-4 1-25,4-6 0,-4-3-38,-1-1 0,6 2 17,4-3 1,-2 1-128,1-5 1,2 0 49,8 0 1,3-5 63,6 1 0,2-1 0,0 2 0,2-4 0,-1-2 0,2-1 0</inkml:trace>
  <inkml:trace contextRef="#ctx0" brushRef="#br0" timeOffset="100">9768 11700 10600,'-22'-20'-795,"3"5"1,3 7 616,2 8 138,0 0 1,4 2-373,1 3 1,6 4 151,-2 10 263,3 3 0,2 7 0,0-1 0</inkml:trace>
  <inkml:trace contextRef="#ctx0" brushRef="#br0" timeOffset="101">8858 13065 8312,'-13'-17'-871,"4"-7"1,3 0 870,6 5 0,1 8 0,4 2 0,9 5 0,15-8 0,7 4 0</inkml:trace>
  <inkml:trace contextRef="#ctx0" brushRef="#br0" timeOffset="102">16962 13833 8063,'-20'-26'0,"-4"-2"-774,10 3 382,1 4 1,21 13 391,6 3 0,13 10 0,9 3 0</inkml:trace>
  <inkml:trace contextRef="#ctx0" brushRef="#br0" timeOffset="103">22919 12923 7879,'-12'-21'-270,"2"-3"1,-2 10-321,2 5 1,-4 6 589,-5 3 0,-3 6 0,-13 2 0,-1 6 0</inkml:trace>
  <inkml:trace contextRef="#ctx0" brushRef="#br0" timeOffset="104">16891 13889 8045,'-57'-34'0,"0"-3"0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0:45:07.120"/>
    </inkml:context>
    <inkml:brush xml:id="br0">
      <inkml:brushProperty name="height" value="0.053" units="cm"/>
      <inkml:brushProperty name="color" value="#FF0000"/>
    </inkml:brush>
  </inkml:definitions>
  <inkml:trace contextRef="#ctx0" brushRef="#br0">10820 3824 23346,'40'-9'-160,"2"-1"-235,10 1 1,4-5 105,5-1 274,14 7 0,-8-4 25,-27 7 0,1 0 0,35-6 1,-36 7 0,0-1 0,38-6-33,-36 8 1,1 1-1,-2-3 1,0 1 64,4 1 0,0 1 0,0-1 0,-1-1-126,1 2 1,0 0 0,0 1 0,0 0 737,4-1 0,1-1 0,-2 0 1,1 0-980,3 1 0,0-1 0,2-1 0,-1-1 285,2 3 0,0-1 0,-3-2 1,0-1 21,2 1 0,1 1 0,-3 0 0,2 0-26,5-1 1,0 0 0,-1 1 0,-1 0 10,0 0 1,0-1 0,-2-1-1,1 1 1,1 2 0,-1 1 0,0-1 0,1 1-30,4 2 1,1 0-1,-6 0 1,0 0-17,1 0 0,0 0 1,1 0-1,1 0-9,2 0 0,1 0 0,-2 0 0,0 0-5,-1 0 0,0 0 0,-3 2 0,-1 1-24,0-1 1,-1 1-1,-2-1 1,0 1 20,3-3 1,-1 0 0,-2 0 0,-1 0 0,1 0 1,0 0 0,0 0 0,-1 0 10,1 0 0,0 0 1,-1 0-1,1 0-14,2-1 1,1 2-1,-4 1 1,1 0 27,0 0 0,0 1 0,-4 2 0,-1 1-12,-2-1 1,0 0 0,-5-2 0,0 1-106,36 6 0,-10-7 53,-4 2 0,-11-4 4,-9-1 0,-7 0 13,-11 0 0,-5-1 427,-10-4 1,-3 2-601,-6-7 1,-6 1 306,-3-5 1,-12 6-128,-7 3 1,-7 4 218,-8 1 0,-7 0-138,-7 0 0,-5 4-301,-4 1-956,-4 6 1190,6-9 1,-9 9 366,-3-7 1,34 1 0,-1 0-243,-4-3 1,-1 1 0,-2 1 0,-1 1-1,-3-2 1,-1-1 0,-1 1 0,0 0-26,-8 0 0,0-1 0,1-1 1,-1 0-354,-4 1 0,-1 0 0,0-1 1,0 0 342,-2-1 1,0 0-1,2 0 1,-1 0-13,-1 0 0,0 0 0,1 0 0,0 0-7,-6 0 0,0 0 1,0 0-1,0 0-25,-2 0 0,0 0 0,-2 0 1,0 1 19,25 1 0,-1 0 0,1-1 1,-22 0-1,0 1 0,23 1 1,0 0 0,0 1 0,-25 1-1,-1 1 28,26 0 0,1 0 0,-1 1 0,-1-1 0,0-1 0,0 1 0,-24 4 0</inkml:trace>
  <inkml:trace contextRef="#ctx0" brushRef="#br0" timeOffset="1">10678 3810 24105,'49'-14'2093,"1"4"-2056,7 1 0,3 1-597,7-2 1,5-2-20,-30 7 0,2 0 1,1 1-1,0 0 436,-1-1 0,2 1 0,5 2 0,0-1 133,1-1 1,1-1 0,5 0-1,1 0 30,2-2 1,1 0 0,1 0 0,0 1 30,1 2 0,0-1 0,4-1 1,0-1-144,3 2 0,0 1 1,3 0-1,1 0 252,3-1 1,0 0-1,-1 1 1,-1-1-206,3-2 1,-1 0-1,-2 2 1,-1 2-16,4 0 1,-1 1-1,-3-1 1,0 0 6,-4 1 1,0-1-1,-3-2 1,-2 1 13,-1 1 1,-2 1 0,0-1 0,-1 1-269,0 2 0,-1 0 0,-2-2 0,1-1 253,4 1 1,0 0-1,-5-1 1,0 1-119,0 2 0,1 0 12,0 0 1,1 0 74,0 0 0,0 0 0,0 0 1,0 0 5,-2 0 0,0 0 1,-4 2-1,-1 1-70,-1-1 1,-2 0-1,0 4 1,0-1 39,-2 0 0,1 0 1,-2-2-1,-1 0 45,1 0 1,-1-1 0,-6 1 0,0 0 89,-1 0 0,0-1 1,35 3-314,-4-5 78,-7 0 132,0 0 0,-9 0 0,-3 0 0,-3 0 653,-6 0 0,-5 1-713,-1 4 1,-5-2 494,1 7 0,-4-6-617,-6 6 1,-7-5 762,-6 4-1064,-7-6 0,-5 4 732,-12-7 1,-13-7-318,-11-2 1,-11-5-61,-8-5 0,-1 3 225,-8-3 0,-2 5-269,-8 4 0,2-1 303,34 8 1,-1 1 0,-1-1 0,-1 0-252,-2 0 0,0 1 1,-3 2-1,1-1 430,2-2 1,0 1 0,-2 3 0,1 1-244,-2 0 1,1 1-1,0 2 1,-1 1 68,-4-1 0,0-1 0,-2 2 0,-1 0-243,-2-2 0,0 1 0,-1 1 0,-1 1 269,-4-2 0,-2-1 0,2 0 1,0-2-1104,-6 1 1,0-1 1027,1 2 1,-1 0 0,-2-3 0,0 0 0,-1 1 0,0 0-2,-1 0 1,-1-2-1,-3 0 1,-1-2-199,-2 0 1,-1 0-1,24 1 1,0 1 0,-1-1 150,1-1 0,0 0 1,0 1-1,1 2 1,0 1-1,1 0-113,1 1 1,0 0 0,1 1 0,-26 2 0,0 2 92,0 1 0,1 1 1,3-2-1,0 1 58,2 2 0,-1 2 0,4 0 0,0 2 0,2 2 0,0-1 0</inkml:trace>
  <inkml:trace contextRef="#ctx0" brushRef="#br0" timeOffset="2">10607 3910 20034,'-43'0'0,"1"0"0</inkml:trace>
  <inkml:trace contextRef="#ctx0" brushRef="#br0" timeOffset="3">10991 3753 23904,'14'0'-51,"5"-1"-36,0-4 0,6 3-909,-1-3 0,9 2 924,5-1 0,11 0-41,8-5 0,4 4 334,6-4 0,4 4-220,0-4 0,8 4 65,-35 0 1,2 0 0,0 1 0,1-1 19,3-2 1,0 0-1,-2 0 1,0 1-86,2 1 1,0 1 0,-2-2 0,0 0-13,4 4 0,0 0 0,2-3 1,0 0 699,0 3 0,1-1 0,-1 1 1,1 0-742,1 1 1,1 2 0,1-1-1,1 0-13,5 0 1,0 0-1,-2 0 1,-1 0-42,1-1 1,0 2 0,-2 1 0,0 2 12,4 0 1,0 2 0,-1 2 0,0 1-499,6 0 1,0 1 0,-4 2-1,1 1 409,0-1 0,0 0 0,-2-1 0,0 0 182,3 0 0,-1 2 0,-2 0 0,0 2 0,7 2 0,0-1 0,-1 0 0</inkml:trace>
  <inkml:trace contextRef="#ctx0" brushRef="#br0" timeOffset="4">15967 3853 25120,'43'-7'-287,"-1"-1"-793,1-6 1,-7 5 637,-3-1 1,-4 2 230,-5-1 68,-4-4 0,-7 10 155,-4-6-175,-2 5 0,-9-7-654,-3 7 0,-9-1 617,-10 5 1,-6-2 101,-8-2 0,-3 2 44,-16-3 0,2 4 50,-11 1 0,3 4-164,-8 1 0,-1 0 134,30-5 0,-1 0 1,3 2-1,0 1 189,-7-1 1,-1 0 0,2 3-1,-1 0-82,-7-3 1,-1 1 0,0 1-1,-1 1-36,-3-2 0,-1-1 1,2 0-1,-2 1-1,-4-3 0,0 0-30,2 0 1,-1 0 0,-4 0 0,-2 0 0,3 0-1,0 0-16,-3 0 1,0 0 0,3 0 0,0 0-15,-3 0 1,0 0 0,2 0 0,0 0-374,-6 0 1,-1 0 0,0 0-1,-1 0 375,2 0 1,0 0 0,-4 0-1,0 0-31,1-1 0,1 2 0,-2-1 0,0 1 26,2 1 0,-1 1 0,-1 0 0,0 2-13,3 1 1,2 2 39,4-1 0,1 0 0,1 2 0,1 0 0,6-1 0,0 1 0,0 0 0</inkml:trace>
  <inkml:trace contextRef="#ctx0" brushRef="#br0" timeOffset="5">11403 3867 24218,'65'-14'1691,"-5"4"-2000,-3 1 1,-2 4-713,11-5 0,1 7 619,4-1 0,6 2 320,4 2 0,-39-1 1,1 0 66,2-1 0,0 0 0,2 1 0,1 0 1,3-1 1,2-1-1,3 2 1,2-1 43,3 0 1,1-1 0,0 1-1,-1-2-68,3 0 1,0-1-1,-1-2 1,-1 1 40,4 1 0,1 1 0,1-2 0,0-1 163,0 0 1,1 0 0,-1 2 0,0 0-135,1 0 0,-1 1 0,-3 0 1,0 0 23,-1-1 0,0 0 0,-2 2 0,-1 0-210,-1 3 1,-1 0 0,-4 0 0,0 0 109,2 0 1,0 0-1,-2 0 1,-1 0-18,0 0 1,1 0 0,0 2 0,1 1-57,-4-1 1,0 1-1,2 0 1,1 0-25,-3 0 1,0-1 0,0-2-1,-1 1-31,-4 2 0,1-1 1,2-1-1,1-1-88,-4 1 0,0-2 26,-2 1 0,-1 0 108,-2 0 0,0 0 0,29 0-140,0 0-26,-6 0 186,-9 0 0,-5 0 30,-4 0 1,-9 0 773,-5 0-825,-9 0 1315,-3 0-1230,-13 0 1,-8 5 204,-10 0 0,-9 0-129,-5-5 0,-4 4 453,-5 1 0,-8 1-430,-7-1 1,-5-2-1,1 7 0,-8-7-30,-2 2 0,-6-4-325,2-1 1,-5 0 288,-5 0 0,-5 0 180,37 0 0,-2 0 1,0 0-1,-1 0-446,-3 0 1,0 0 0,-2 0-1,0-1 227,0-2 1,0 1 0,-2 1 0,0-1-16,0-3 1,-1 0-1,3 3 1,0 0 1,-5-3 1,0 0-1,2 3 1,0-1 14,-2-1 0,0-1 1,0 1-1,-1-2 4,-1-1 0,-1 0 0,0 3 1,-1 0-1116,-3 2 0,0 0 1145,0 1 0,0 0 0,-2 1 1,1 0-1,-2 0 0,-1 0-7,-2 0 1,0 0 0,3 3 0,-1 0-241,-5 2 1,0 0 0,1 1 0,1 2 286,5 1 1,0 1 0,2-2 0,1 0-89,4 1 0,0 1 0,2-2 1,0 0 83,2-1 0,1 0 0,4 0 0,1 0-81,3 0 0,1 0 57,5 0 0,0 0 0,-3 0 0,1-1 0,-37 4 0,1-6 0,1-2 0</inkml:trace>
  <inkml:trace contextRef="#ctx0" brushRef="#br0" timeOffset="6">11176 3881 22429,'-65'5'174,"3"0"0,8 1-1104,2-1 0,3-2 491,2 6 1,6-4 450,12 4 0,9-4 62,6 5 1,0-7 0,6 3-1</inkml:trace>
  <inkml:trace contextRef="#ctx0" brushRef="#br0" timeOffset="7">10948 3966 20084,'2'-9'-4832,"2"-1"4760,-2 7 0,6-8 335,-3 6 1,-2-1 72,6 1 0,2 4 100,8-4 0,-1 4-282,5 1 1,-1-2 64,2-3 0,3 4-151,-3-4 0,-2 3 430,2 2 0,-1 2-308,6 3 0,1-4-112,3 4 1,5-3-66,9-2 1,10 0-148,9 0 0,15 0-136,-39 0 1,1 0 0,7 0 0,0 0 219,-1 0 1,1 0 0,4 0 0,0 0 8,-2 0 1,0 0 0,1 0 0,0 0 16,-1 0 1,0 0 126,2-4 0,0 1-50,-1 2 0,1 1 1,-1-4-1,0 1-30,-3 3 0,-1 0 0,3 0 0,1-1 12,-1-2 1,0 1 11,3 1 0,0 0-297,-1-2 1,0 0-1,3 1 1,1-1 296,1 1 1,1 0 0,0-2 0,0 1-7,1 1 1,1 0-1,3 0 1,1 0-6,-2-2 0,0-1 0,1 3 1,0-1 10,-3-2 0,-1 1 0,-4 2 0,0 1-10,-5-2 0,0 1 1,-4-1-1,-1-1-113,-2 2 0,0 0 0,-5-1 0,0 1 140,36 2 1,-10 0-142,-4 0 0,-4 0 113,-1 0 1,-1 0-13,-4 0 0,3 0-4,-3 0 0,10 6-116,4 4 0,0 2-52,6 3 0,-6-1-24,5 0 0,-2-4 57,-7-1 1,-3-1-45,-12 1 1,-1-2 475,-13-7 1,-11 0-457,-8 0 762,-9 0 0,-7-7-1096,-12-2 1,-8 1 747,-11-1 1,0 1-359,-10-2 1,2-1 26,-11 6 0,-2 1 91,-7 4 0,-1 0-49,-9 0 0,1 0-1,-10 0 1,39 0 0,0 0-214,-4-1 0,0 2 0,-2 1 0,-1 0 421,-4 1 0,0-1 1,-2 1-1,0-1-104,-2-2 1,-2 0 0,-6 0 0,-3 0-37,-1 0 0,-1 0 0,-4 0 0,0 0-368,0 0 0,0 0 0,-3 0 0,0 0 316,-4 0 1,-1 0 0,24 0-1,1 0 1,-2 0-283,-2 0 1,0 0 0,0 0 0,1 0 0,-1 0 0,1 0 266,-1 0 0,-1 0 0,1 0 0,1 0 0,0 1 0,-1-1-13,-3 2 0,0-1 1,-1 1-1,3 0 1,0 1-1,0 0-3,-3 1 0,-2 1 1,2 0-1,3 0 0,0 0 1,1 1-4,1 0 0,1 1 1,0-1-1,3 0 1,2-1-1,0 1 9,-26 6 0,1 0 0,7 0 0,2 0-140,-1 2 1,2 0-1,8-2 1,2 0 160,2 0 1,3 0 0,7-2-1,3 2 273,-33 11 1,13-2-165,16-7 0,3 0 1182,15 1-1278,4-7 912,11 4 1,7-10-1117,7 2 1,2-4 864,7-4 0,3 2-631,6-3 0,1-2 87,10-3 0,-1-3-141,15-1 0,4 0-16,15 0 1,11 0-169,-31 6 0,1 1 1,3 0-1,1 0 207,5 0 0,0 0 0,2 0 0,1 0-239,4 0 1,1-1 0,0 1 0,2 0 241,1 0 1,1 0-1,-1 0 1,-1 0-33,2-1 0,0 2 0,1 1 0,1 0-9,5 0 1,1 1-1,3-1 1,1-1-251,-23 0 1,1-1-1,0 1 1,2 0 0,-1 1-1,2 0 267,4-1 0,1-1 0,0 1 1,-3 1-1,0 0 0,1 1 1,3 0 0,1 1 0,-1 0 0,-7-1 0,-1 0 0,0 1 5,0 1 1,1 1-1,-2-1 1,20 0-1,-1 0 4,1 1 0,-1 2 0,-8-2 0,-2 0-185,2-1 0,-2-1 0,-4 3 1,-2-1 194,-5-1 1,0-1 0,-1-1-1,-1 0 44,-2 0 0,-1-1 0,-6-1 0,0-1-11,2 0 1,-1 0 0,-1 0 0,-1 1 57,36-3 1,-10-4 378,-5 4 0,-10 1-384,6-2 1,-10 7 723,1-2 0,-4 4-726,-1 1-92,-1 0 0,2 3 0,1 3 0,-3 4 0,-5-4 0,-6-3 0</inkml:trace>
  <inkml:trace contextRef="#ctx0" brushRef="#br0" timeOffset="8">17915 3042 22530,'-8'0'-3032,"19"2"2543,13 3 1,3-2 193,1 6 0,-3-6 189,8 2 0,4-3 137,1-2 1,-2 0-3,2 0 0,0-5 90,4 0 1,1-4-117,0 4 0,3-4 11,-4 4 1,-1 0 32,-8 5 1,-9-5 310,0 1-192,-7-1-170,-9 5 0,-5 0-72,-12 0 1,-5 0-85,-10 0 1,-3-6-167,3-4 0,-2-3-110,-3-1 1,5 0 123,1 0 0,5 0-186,-1-1 0,4 1 126,0 0 0,6 0-866,-1 0 295,7 6 303,-3 1 0,7 7 793,4 0 1,8 2-79,6 3 1,12 7 25,3 7 1,5 6-56,4-1 0,4-2 120,1 2 0,-1-5 126,-4 5 1,-7-5-47,-3 4 1,-6-5 227,-8 1-1461,0 3 171,-18-6 577,6 4 0,-14-6 536,-2 0 0,-4-6 251,-1-3 1,-5-3-212,0-2-167,0 0 0,-1 0 0,-2 0 1</inkml:trace>
  <inkml:trace contextRef="#ctx0" brushRef="#br0" timeOffset="9">20019 2545 22165,'-14'1'-794,"0"4"0,6 9-327,3 10 0,-1 3 620,1 1 1,2 7 23,7 3 0,4 5 60,7 4 0,4-3 85,-1 4 0,6-4 126,-5-2 1,5 1-396,-5 0 1,5-5-555,-6 0 0,1-2 449,-4 2 0,-3-2 169,-2-3 1,1-4 361,-6-1 1,1-1-179,-1-8 460,-4 0 46,6-11-350,-7 4 0,0-12 639,0 0 0,0-6-301,0-8 0,0-5-133,0 0 1,0-8-16,0-1 0,-8-2-108,-7-8 0,0 0-26,-9-5 25,0 1 0,-9-7-832,0-3 46,6 3 606,6-7 172,14 12 1,0-3 137,7 9 1,0 3 262,0 7 1,0 5 13,0 4 0,7 5 470,2 5 0,5 2-105,5 7 0,3 7 255,7 2 1,6 10-759,2 5 0,0 4 35,1 6 0,-2-4-109,2 3 0,-3-3-66,-7-2 1,-6 1-404,-3-1 112,-3 0 1,-8-1 0,-3-1-149,-4-3 0,-2-5 520,-4 1 1,-5 1 194,-9-1 0,-3 5 195,-6-5 0,-1 4-44,1-4 1,0 5 23,-1-5 1,5 0 635,1-5-165,5 0-308,-2-6 248,12 5-1742,2-11 789,12 4 1,8-6 0,8 0 0</inkml:trace>
  <inkml:trace contextRef="#ctx0" brushRef="#br0" timeOffset="10">20744 2630 21700,'-14'-14'-6445,"0"0"5787,-1 6 0,3 3 1556,2 10 1,4 9-1268,6 10 1,0 4 103,0 5 1,2 4 36,2 5 1,4 1-37,6 0 1,1 4-405,-1 0 1,-5 5 597,1-4 1,-7 1-16,2-2 0,-5-1-359,-5 6 1,2-12 414,-7-3 1,2-7 321,-1-6 180,-4-3 671,5-13-699,1-2 1,0-12-595,7-4 1,0-9 114,0-5 0,2-4-200,3-5 1,1-3 139,3-7 0,2 0-72,-6 1 0,0-6-276,-5 1 0,5-2 82,-1 1 1,7 9-79,-1-4 1,3 16 710,1 4 1,6 5 66,4 4 0,-2 6 32,2 4 0,0 8-252,4 6 1,-4 2-101,-1 3 0,-5 4 82,1 0 0,-4 6-82,0-1 0,-6-1-247,1 6 0,-7-9 174,2 9 1,-5-6-189,-5 1 1,-5 1 122,-9-6 0,-1 2 288,-4-2 1,-6-5 201,6 0 0,-6-1 106,7-8 0,1-1-17,-2-4 0,7 0-78,-2 0 0,3 0 382,2 0-274,6 0-392,1 0-164,20 0 0,3 0-75,12 0 0,1 2-35,-1 3 1,2 2-54,3 8 1,2-1 21,3 0 1,1 0-227,-5 1 0,5 4 123,-1-1 1,-2 1-123,2-4 0,-6-1-24,1 0 386,-3-6 0,-2 5 0,1-5 0</inkml:trace>
  <inkml:trace contextRef="#ctx0" brushRef="#br0" timeOffset="11">21384 2914 15599,'-13'-23'-1655,"4"-1"1,-2 11 1100,6-1-1311,0 9 875,5-1 1135,0 6 661,0 6-763,0 9 1,0 7-205,0 6 1,5 1 248,0-1 1,1 5-100,-1 0 1,-2 1 90,6-6 1,-5 5-68,0 0 1,-2 0 88,-2-4 0,0-1-354,0 1 1,-5-2 348,0-4 0,1 3 104,4-7-111,0 0 1,6-7-69,4-2 0,8-4 281,6-6 0,9 0-33,5 0 0,3 0-51,2 0 0,0 0-170,-1 0 0,1 0-363,0 0 0,-9 5-276,-5-1 656,-1 1 1,-12-5-1,5 0 1</inkml:trace>
  <inkml:trace contextRef="#ctx0" brushRef="#br0" timeOffset="12">21825 3184 13249,'4'-14'-286,"1"0"1,1 5 539,-1-1 0,8 2 267,6-1 1,8-2-227,1 6 1,8 0-495,12 5 0,-2 2 134,6 2 0,-2 0-331,2 5 129,4 1 0,-6 10 0,7 2 0</inkml:trace>
  <inkml:trace contextRef="#ctx0" brushRef="#br0" timeOffset="13">23090 2985 7904,'-6'-14'417,"4"0"1,-10 0-92,2 0-196,4-1 33,-7 1 0,10 2 163,-7 2-414,1-3 150,-5 6 1,0-1-38,-1 3 0,1 3 135,0 2 0,-2 2-327,-3 3 1,2 3 55,-7 6 1,5 6-1,-5 4 1,1 3 158,-6 1 1,1 7 100,-1 3 0,6 5-63,-1 4 1,7-3 144,-2 4 1,3 1-124,2-2 1,6 5-2,3-5 1,5-1-161,5-8 208,9-3-53,8-7-994,13-6 764,1-1 1,5-13-194,-3-3 0,3-4-262,-3-1 0,3-6 222,2-4 361,0-9 0,-7 2 0,0-7 0,4-1 0,4-2 0</inkml:trace>
  <inkml:trace contextRef="#ctx0" brushRef="#br0" timeOffset="14">23417 2758 7794,'-22'0'292,"8"-6"1,1 4 874,4-3-506,-4 4-227,5 1-32,-5 6-150,6 2 1,-3 13-85,1 2 0,5 7-26,0 8 0,1 5 167,-2 9-459,3 10 68,-4-4 0,4 8 244,-2 1 0,2-7-111,-3 1 0,4-9-893,1-4 0,6-6 305,3-4 0,4-4-1,1-11 1,2-2 89,3-7-866,-3-6 1314,11-2 0,-5-18 0,6-4 0</inkml:trace>
  <inkml:trace contextRef="#ctx0" brushRef="#br0" timeOffset="15">23645 3227 7861,'-2'24'0,"-3"0"0,4-2 912,-4 1 0,-1 3-12,1-7 17,-6 6-538,9-9 1,-4 9-191,6-6 1,0 1-387,0-1 1,6-8 87,4 4 1,2-11-68,3 1 0,0-3-815,4-2 0,-3-8 596,3-6 1,-3-5-387,-2-5 0,-4 2 344,-1 3 1,-4-2 405,4-2 1,-6-3 110,2 7 1,-3-4 328,-2 4 0,0-2-78,0 2 1,-7 8 377,-2-3 0,-4 4 63,-1 1-388,0-4 1,0 12-210,-1-4 0,1-1-37,0 1-1396,6 0 565,2 5 495,6 7-1371,0 0 754,0 8 815,6-7 0,2 4 0,6-4 0</inkml:trace>
  <inkml:trace contextRef="#ctx0" brushRef="#br0" timeOffset="16">23986 3170 7865,'0'14'2221,"0"7"-1639,0-5 0,-2 6 246,-3-3 1,4 3-434,-4 6 0,4 1-148,1-1 1,1 5 70,4 1-868,-4-1 454,6-11 1,-1 3-739,4-6 1,2-1 571,2-9 1,1-3-241,-1-6 0,0-1-73,0-4 1,-1-4-130,-4-10 1,4 1 324,-3-5 1,-3 4 298,3-5 0,-2 6 42,1 0 1,-2 2 431,-7 2 1027,6 6-766,-4 1 943,4 7-848,-6 0-107,0 0-13,6 7-320,-4 1 1,4 6-214,-6 0 1,5 5 273,0 0-581,6 0 210,-10-5 1,10 5-696,-6 0 384,6 0 237,-3 1 1,6-4-985,0 3 1,5-8 300,0-1 0,7-7-78,-3 2 0,-1-4 835,2-1 0,0 0 0,4 0 0</inkml:trace>
  <inkml:trace contextRef="#ctx0" brushRef="#br0" timeOffset="17">24640 3554 7853,'8'-14'93,"-4"0"0,-2-1 186,-2 1 0,0 0 68,0 0 1,0 0 170,0-1 0,-5 1-105,1 0 0,-6 4 375,5 1-360,-6 6 1,3-3 167,-6 6-98,0 0-287,0 6-104,-1 8 0,6 2 79,0 3 1,5-2 131,0 2-321,-4 3 54,6 0 1,-4 4-33,6-7 1,0 1-723,0-1-3,0-3 0,6 3 349,4-10 1,2-2-242,2-7 0,1-2-63,-1-3 308,0-3 57,0-12 1,1 2 130,-1-5 0,-2-1 17,-2-4 0,3-2-53,-4-4 0,2 1 26,-1-9 1,2 1 45,-2-12 1,-4 0 20,-1-9 1,1 4 146,-1-4-967,0 4 1062,-5 7 1,0 8 266,0 10 0,0 10 580,0 4 1072,0 3-1482,0 8 1,-5 3 112,0 10 0,-1 4-297,1 10 0,3 4 352,-2 5 0,2 7-129,2 3-405,0 3-193,0 8 1,0-5-142,0 3 0,5 2 206,0-1-2360,6-1 1704,-3-4 0,10-2-297,1-3 1,0 3-572,-4-3 1,4 3 1446,0 1 0,3-2 0,-5-1 0,-3 1 0,-1-5 0,-4-4 0</inkml:trace>
  <inkml:trace contextRef="#ctx0" brushRef="#br0" timeOffset="18">25365 3995 12716,'-13'1'3229,"4"4"0,1-2-2788,3 7 1,4-1-628,-4 5 0,5-6-2026,5-3 0,2-3 335,8-2 1877,-1 0 0,6-13 0,3-3 0</inkml:trace>
  <inkml:trace contextRef="#ctx0" brushRef="#br0" timeOffset="19">19863 2730 6605,'1'12'354,"4"-2"-156,-3 9-157,4-10-1,0 18 151,2-11-1,0 11-123,5 1 1,-7 5 42,3 10 0,2-2-10,-6 11-199,6 0-567,-3 5 723,0 0 1,3 0-373,-6 0 159,6-7 16,-3 5 0,1-15-186,1 3 301,-7-10 0,5 0-297,-3-9 1,-4 1-143,4-6 464,-4-6 0,-1 5 0,0-2 0</inkml:trace>
  <inkml:trace contextRef="#ctx0" brushRef="#br0" timeOffset="20">19976 2758 7836,'-12'-14'-178,"2"0"1,-1-1-301,6 1 1,1 5 9,4-1 688,0 1-167,0-6 0,1 3-123,4 2 511,-3-2-232,10 10-6,-4-10 0,0 10 1,11-4-194,-10 6 1,12 0 2,-7 0 11,7 0-23,-5 6 1,10 3 43,-2 10 1,-2-3-23,2 3 1,-5 2-146,5-2 0,-7 6 106,2-1 153,-3 2-143,-2 3 1,0-1 45,0 1 1,1 4 128,-1 0 0,0 5 31,0-5-159,0 0 24,-6-11-104,5 5 113,-5-5-25,0 7 1,-2-5-83,-6-1-51,0-5 114,-6 8 1,-2-5-61,-6 3 39,-13 3 1,3-5 181,-9 6-165,3 1-535,-5-1 493,5 0 1,-5-6-1,9-3 30,2-3-194,3-8 13,7-2-50,0-6 0,6-6-763,3-3 980,10-10 0,3-10 0,6-7 0</inkml:trace>
  <inkml:trace contextRef="#ctx0" brushRef="#br0" timeOffset="21">20062 2858 7836,'-10'-24'0,"2"2"-379,2 1 1,1 2 0,5 5 530,0 0 66,0 6-175,0 2-36,0 6 25,0 0 0,2 6 66,3 3 0,-2 15 98,6 4 0,-6 10-100,2 0 54,-3 3-89,-2 2 1,4 1 233,1 4-36,0 2-174,-5 7 0,0-2-171,0-3-455,0-3 654,0-6-459,0-7 208,0-1 0,0-13 197,0 5-521,0-17 91,0 9 177,0-18 424,6 5-436,2-12 1,2-8-201,-1-10 133,1-3 273,-3-1 0,5-2 0,-8-3 0,1-2 0,-5-3 0,0-9 0,0 2 0</inkml:trace>
  <inkml:trace contextRef="#ctx0" brushRef="#br0" timeOffset="22">20062 2829 7836,'-8'-22'0,"3"3"0,2 8 0,-2 1 0,4 6-15,-4-6 0,8 6-7,2-6 1,7 5 185,3-4-216,-1 6-1,13-10 112,-12 11 0,12-4-221,-3 6 1,8-5-31,1 1-40,0-1 0,-5 5 238,1 0 0,-1 6-38,1 4-33,-7 2 130,-2 9 0,-7 1 98,-4 6 1,3 1-141,-8-1 545,1 1-271,-5-1-162,0 1 1,0-1 0,0 2 73,0 3 0,0-3-296,0 3 1,-6-3 81,-4-1 0,2 4-24,-1 0 1,-2 0 20,-8-4 0,3-2 2,-3-4 0,-1 3 24,1-7 276,-7 0-149,10-5 0,-4-2-108,6-2 0,0-2 36,-1-4 1,1-2-536,0 3 0,4-8 238,1-2 1,6-6-752,-2 1 650,3-9 1,2-1 324,0-4 0,13-9 0,3 3 0</inkml:trace>
  <inkml:trace contextRef="#ctx0" brushRef="#br0" timeOffset="23">20758 2658 7448,'-8'15'-253,"2"-6"262,6 1 1,0 5 60,0 9 1,0 5 160,0 4 1,0 3-130,0 7 1,0-1 109,0 1 1,-1 1-117,-4 4 0,3-6 3,-3 1 0,4 4-125,1-4 1,-5-2 136,0-3 0,-1-5-141,1 5-42,4-13 64,-6 8 1,3-17-205,-1 3 62,0-3-92,5-8 1,0-8 98,0-10 1,2-9-53,3-4 0,1-4-95,3-1 1,-1-3 98,-3-2 0,-3 2 130,2-7 1,-2 0-160,-2-5 427,0 1-183,0 5 0,0-4-10,0 3 0,0 2 103,0-2 0,1 6-35,4-1 0,3 5-25,6 4 1,5-1 7,0 6 0,2 2-28,-2 7 1,0-1 209,9 6-6,-9 1-177,14 4 1,-11 6 29,7 3 0,-2 4-75,-4 1 1,4 5 4,-3 0 1,-4 6-22,-1-1 1,-3-2-20,-2 2 1,-1 0-7,-3 4 1,-4-4 41,-6-1 0,-2-4-45,-2 5 0,-9 0 15,-6 4 0,-6 1-1,1-1 0,-4-4 18,-6-1 93,4-5-93,-11 2 0,11-5 11,-3-1-105,3-6 95,2 4 1,6-10-98,3 3 0,3-4 89,2-1-20,6 0-16,1 0 0,9 0-8,3 0 0,3 0 85,6 0 1,2 7 123,3 2 0,3 4-109,6 1 0,1 0 146,-1 0 1,2 1-317,3-1 1,-1 0 110,6 0 0,-5 0-200,5 1-22,-7-8 13,10 6 212,-11-11 0,5 9 0,-6-6 0,-1-2 0,0-2 0,1-1 0</inkml:trace>
  <inkml:trace contextRef="#ctx0" brushRef="#br0" timeOffset="24">21441 2914 7788,'0'15'-392,"-5"4"-94,0-1 0,-1 6 548,1-5 1,4 6-41,-4-1 0,-1 8 34,1 1 0,-1 6-20,1-1 1,-1-1 7,-4 1 1,-3-7 11,4 2 0,-4-3 8,-1-1 0,1-7-7,4-3 57,-4 3-105,12-6 26,-6 4 0,18-12 53,4-3 1,10-4-109,3-1 0,7-6-127,8-3 0,1 1 20,3-2 1,-2 6-195,2-6 1,-7 7 177,-3-2 0,-5-1 143,1 1 0,-9-6 0,-4 3 0</inkml:trace>
  <inkml:trace contextRef="#ctx0" brushRef="#br0" timeOffset="25">21483 2843 7747,'-14'0'0,"2"7"3,2 2 198,-3 4-256,12 1 0,-5 5-318,6 0 1,0 6 234,0-1 1,0 3 10,0 1 1,-2 2 194,-3 3 0,4-1 85,-4 6 0,2-5 5,-2 5 1,3-5-112,-2 5 0,2-6-44,2 1 0,0-3 6,0-2 1,2-6 28,2-3 0,0-5-17,5-4 1,-4 1-104,4-6 0,2-1 26,8-4 1,3-1 45,7-4 0,6-3-575,3-6 585,3 6 0,8-11 0,1 3 0</inkml:trace>
  <inkml:trace contextRef="#ctx0" brushRef="#br0" timeOffset="26">21938 3270 7067,'15'0'33,"-1"-5"167,0 0 1,7 1-219,2 4 1,3-2-5,-3-3 0,9 4-465,-4-4 487,4 3 0,-4 2 0,1 0 0</inkml:trace>
  <inkml:trace contextRef="#ctx0" brushRef="#br0" timeOffset="27">22791 3014 7705,'-22'8'161,"-3"-2"153,6-6 1,0 6-250,5 4 0,1-2-164,4 1 0,-4-4 106,4 4 0,1 1-130,-2 4 1,6 7-2,-6 2 0,5 4 112,-4 2 0,1-1 136,-1 1 1,-3 5-71,8 4 0,-1 3-37,5 2 1,0-5-63,0 0 1,8-7-50,6 3 1,7-6-20,7-4 1,7-4-211,3-6 1,4-6 72,6-3 1,-2-3 249,6-2 0,-6-13 0,3-3 0</inkml:trace>
  <inkml:trace contextRef="#ctx0" brushRef="#br0" timeOffset="28">19493 4251 25455,'14'-7'259,"0"-2"1,1-2-1471,-1 1 1,6 4 1006,4 6 1,9 0-64,5 0 1,5 0 231,4 0 1,10 0 2044,9 0 0,10 0-2391,5 0 0,-35 0 1,1 0 359,5 0 0,0 0 1,4-2-1,0-1-21,5 1 1,2 0-1,2-4 1,1 1 58,-2 0 1,0 0 0,4-1 0,1-1-377,0 0 1,0 0 0,1 0-1,2 0 358,1 0 1,1 0 0,0-1 0,0 0-308,2-2 0,0 1 0,1 2 0,1 0 321,-2 0 0,-1 0 1,3-1-1,-1 1-9,1 2 1,1 1 0,-1 0 0,0 2-29,0-1 0,0 1 0,1 1 1,-1 0-25,0 1 1,0 0-1,-3 0 1,-1 0-28,-3 0 1,0 0-1,2 2 1,-1 1-269,-3-1 1,0 1 0,-1 2 0,-1 1 150,-5-1 1,0-1 0,0 0 0,0 0 88,-2 1 0,-1 0 0,5-3 0,0-1 13,-2 1 1,-1 1 0,3-2 0,0-1 33,-4 0 0,-1 0 1,-1 0-1,0 0 33,-3 0 1,-1 0 0,-2 1 0,-1 0-24,-5 1 0,-2 0 0,-2-1 0,-2 0 409,27 4 0,-10-4-355,-10-1 1,-11 0 791,-7 0 0,-12 0-350,-7 0 969,-7 0-1312,3 0 0,-14-4 27,-6-1 1,-13-6-368,-11 1 0,-11 2 119,-8-1 0,-12 6-95,29 1 1,-1-1-1,-3 0 1,-2 0 188,-1 0 0,-1 1 0,-3-1 0,0 0-235,-1 0 1,-1 1 0,1 1-1,0 0 217,2-1 0,1 0 0,-2 1 1,1 0 22,-2 1 1,-1 0 0,0 0 0,-1 0 173,-2 0 0,-2 0 0,-4 0 0,-1 0-312,0 0 1,-2 0 0,-2 2 0,-1 1 240,1-1 1,1 1 0,-6 2 0,-1 1-355,0-2 1,-1 1-1,20-1 1,-1 0-1,-1 1 299,0-1 0,-1 1 0,0 0 0,-1 0 0,0-1 0,0 1-9,1 0 1,0 0 0,0-1 0,-2 1-1,-2 0 1,1 0-5,0-1 0,0 1 0,0 0 0,-2 0 1,1-1-1,-1 1 1,3 0 1,0 0 0,2-1 0,-22 1 0,2-2-13,5 0 1,1-1 0,4 1 0,0 0-60,5 0 0,1-1 0,0 1 0,2-1 56,8-2 0,2 0 0,3 0 0,1 0 48,-36 0 0,40 0 1,0 0-80,-4 0 1,0 0 0,1 0-1,1 0 3,-2 0 1,0 0 0,1 0 0,-1 0-7,0-1 0,0 2 1,1 1-1,0 0 15,-3 1 0,-1-1 0,4 1 1,0-1-4,-2-2 0,2 0 0,2 2 1,2 1 17,-1-1 1,1 0 0,-28 3 285,2-5 1,7 0-323,7 0 0,16 0 1589,12 0-1601,7 0 554,9 0 1,16-5-567,15 1 0,11-1 7,8 5 1,7 0-28,3 0 0,5 0 27,5 0 0,-2 0 148,6 0 1,1 0-105,4 0 1,1 0 10,4 0 1,-34-2 0,1-1 26,4 1 1,1-1 0,7-2 0,1-1-221,3 2 1,0-1-1,2-1 1,0-1 215,3 0 0,0 0 0,-1 2 1,0 1-327,6-2 0,0 2 0,-1 2 0,0 1 313,0-2 1,1 1 0,-3 1 0,-1 1-14,0-1 0,-2 2 0,-6 1 1,-2 2-214,2 0 0,0 1 0,-5 1 0,-1 1 154,-4 0 1,0 0-1,2 0 1,0 0-27,-1 0 0,-1 1 0,3 0 0,0 1-7,1-2 1,2 0 0,6 2-1,2-2 29,5-4 0,1-1 0,5 0 0,1 0-229,2-1 0,2-2 0,1 4 1,2-1 268,-25 0 1,1-1 0,-1 1 0,21 1 0,1-1-6,1-2 0,0 0 1,-5 2-1,-2 0-28,0 1 1,0-1 0,-4 1 0,-1-1 105,3-2 0,-1 0 1,-8 0-1,-1 0 116,-4 0 1,-1 0-1,-2 0 1,0 0-105,0 0 0,0 0 1,-4 0-1,-1 0-24,1 0 0,-1 0 1,-6 0-1,0 0 12,35 0 0,-10 0 248,-4 0 1,-7 2-301,-8 2 0,-5-1 1,-14 7 0,-3 3 0,-6 1 0,-6-3 0</inkml:trace>
  <inkml:trace contextRef="#ctx0" brushRef="#br0" timeOffset="29">27341 1805 7894,'0'-7'-774,"0"0"625,0 7 1339,0 0-1145,-6 0-37,4 0-12,-4 0 1,4 0 2,-2 0 0,0 7 8,-5 2 0,1 5 1,-1 5 0,-7 3 59,6 7 0,-7 6 5,3 2 0,4 5 51,-4 0 0,3 1-94,-3-1 0,4 1 10,1 0 1,6-5-14,-2 0 0,3-8-4,2-2 1,5-1-15,0-8 0,6 0-7,-2-5 0,4-5-16,1 1 1,0-7 29,1 2 0,4-5-61,0-5 0,4 0 55,-4-9 0,8 2-233,1-12 0,1-1-48,4-9 1,-3 4-37,-1-3 0,-3-2 168,-2 2 0,-3-5-26,-7 5 1,0-6 105,0 1 0,-6 1-106,-3 0 0,-3 5 465,-2-1 0,-8 4-142,-7 6 1,0-3 345,-9 7 0,0 5-99,-4 5 1,1 1 73,3-2 1,-3 4-144,4 6 1,2-5 9,2 1 0,3-1-273,2 5 1,2 1-232,2 4 0,-1-2-182,6 7 0,1-1 160,4 5 181,0 1 0,6-1 0,2 0 0</inkml:trace>
  <inkml:trace contextRef="#ctx0" brushRef="#br0" timeOffset="30">27611 1734 7985,'0'-14'-1244,"7"0"1282,-6 0 134,6 6 0,-9 2 291,-3 6 1,-3 9-291,-6 10 0,-6 6-46,-4 18 1,-3 4 157,-1 15 0,-1 4-364,15-28 0,0 0 0,-10 36 177,12-34 0,0 1 0,-10 35-37,11-36 1,-2 0 0,-12 33-101,6-2 0,0-3 90,5-11 0,0 0-15,0-15 0,6-4-200,3-14 0,3-4 46,2-5 1,2-7-247,3-4 0,3-13 71,6-5 0,5-16-27,0-4 1,6-5 362,-1-4 0,-4-3-232,-1 4 1,2-9 32,-2 9 0,1-6-13,-1 1 0,-3 1 147,3-6 1,-3 1-74,-2-1 1,0 2 125,0 2 1,1 6-34,-1-1 0,-5 2 109,1 8 0,-7 1-190,2 8 18,-4-2 474,-1 10 0,-1 2 35,-4 9 1,2 5-170,-7 5 0,6 4-147,-6 10 1,1 3-3,-6 7 1,1 5-26,0 4 0,0 10-14,0 4 1,-1 3-12,1 2 0,-2-2-24,-3-3 0,4 2 34,-4-7 1,3 4 3,2-8 0,-1-4 2,1-10 0,2-3 91,2-2-421,4-3 95,6-7 1,0-8-191,0-6 0,6-8 180,4-11 0,7-3-128,2-6 0,0-5 148,-5-1 0,2-10-34,3 2 1,-3-6-18,3 1 0,-2-4 59,2-6 1,-2 2 46,7 3 1,-7 3 9,2 6 0,-3 2 113,-2 3 0,1 5-37,-1 9 0,-5 4 176,1 6 1,-7 4 101,2 1 58,-4 6 1,-1 3 33,0 9 1,-8 7-120,-6 8 1,-2 2 88,-7 17 1,-1 0-5,-5 14 1,-4-4-295,0 9 1,5-4 99,4-1 0,7-11-26,-2-3 0,4-7-123,6-3 0,3-6-531,6-13-396,0 0 1,7-6 183,8-3 742,5-3 0,9-15 0,-1-3 0</inkml:trace>
  <inkml:trace contextRef="#ctx0" brushRef="#br0" timeOffset="31">28009 2331 8365,'0'-14'-74,"0"0"1,0 0 86,0 0 0,0-1 378,0 1-152,0 0 0,0 0-33,0 0 1,-4-1-39,-1 1 0,-6 5-133,1-1 1,2 7-31,-1-2 1,0 5 133,-6 5 0,-4 0-105,0 9 1,0-3-34,5 8 0,0 3 77,0 2 0,0 3-16,-1 1 1,1 5-104,0 0 0,1 1 73,4-6 1,1 0-7,3 1 1,4-7-92,-4-3 0,5-8 59,5-2 1,2-5-174,8 0 1,0-4-37,4-4 1,4-6-158,5-9 0,0-3 158,1-6 0,-5-1-86,-1 1 1,-5-1 207,1 1 1,-4 1-17,0 3 0,-6-1 264,1 6 0,-7 0-96,1 5 807,-2 6-551,-2 2 1,-6 12 20,-4 4 0,2 4-127,-1 5 1,1-2-90,-2 7 1,-1-5-79,7 4 0,-1-5-237,5 1 1,0-3-40,0-2 0,2-5 68,2 1 0,-1-2-539,7 1 0,4-3 138,5-6 0,2 0 70,-2 0 0,3-3 496,6-6 0,1-7 0,-1-12 0</inkml:trace>
  <inkml:trace contextRef="#ctx0" brushRef="#br0" timeOffset="32">28265 2289 8312,'8'-21'-13,"0"10"8,-3-3 1,-4 8 127,4-4 107,-3 7 1,-7 3 58,0 10 1,-4 2-28,4 2 0,-4 7-16,4 3 1,-6 2-54,1 3 1,4-5 0,1-1 0,-1-5-239,1 1 1,0-4 92,5 0 0,0-1-74,0 0-134,0-6 1,7-2-299,2-6 0,-1 0 114,2 0 0,-1-8-117,5-6 0,1-2 138,-1-7 0,0 1-1,0-2 1,-1-3 363,-4 3 1,2 4-152,-6 1 0,5 3 144,-6 2 1,3 6 270,-3 3 262,-2 4-418,11 1 1,-12 6-54,4 3 1,-4 9 279,-1 1 0,0 0-36,0-5 0,0 5 223,0 0-414,0 0 1,-1-5-156,-4 0 0,4-4 121,-4-1-185,3-6 0,4 4-39,3-7 1,-2 0-304,6 0 1,-4-7 115,4-2 0,1-4-130,4-1 0,-1-2 116,-4-3 0,4 3 85,-4-2 1,-1 2 412,2 1-35,-7 1-76,10 0 0,-10 6 105,6 3 1,-6 5 197,2 5 1,-3 3-108,-2 6 1,0 2 119,0 3 0,0-3-216,0 3 0,0 1-3,0-1 1,1 0-414,4-5 1,-3 1-198,2-1 0,3-5-252,-3 1 0,7-5 689,-1 4 0,3-6 0,1 4 0</inkml:trace>
  <inkml:trace contextRef="#ctx0" brushRef="#br0" timeOffset="33">28806 2403 8215,'0'7'1382,"1"1"-849,4-3 0,3-3 132,6 2 1,0-2-256,0-2 1,5 0-294,0 0 1,7 0-319,-3 0 1,3-5-568,-3 1 1,4-8 652,-3 3 115,3 3 0,-5-7 0,-2 5 0</inkml:trace>
  <inkml:trace contextRef="#ctx0" brushRef="#br0" timeOffset="34">29758 1877 8168,'-22'0'0,"0"1"24,3 4 1,2 4 79,-7 10 0,0 3 184,-4 7 0,-1 6 15,1 3 1,-1 4-86,1 6 0,0 2-230,-1 7 1,7-2 25,3-3 0,3 2 137,2-7 0,6-4-144,3-5 1,5-8-99,5-2 1,8-1-267,6-8 1,6-4 145,-1-6 0,-2-6-42,2 2 1,-2-5 48,1-5 1,3-3 211,-7-6 1,0-2 37,-5-3 1,-2 2-136,-2-7 1,-4 5 155,-6-4 1,0 0-69,0 0 1,-6-3 136,-4 8 0,-7-1-109,-2 4 0,-5 3 5,5 2 0,0-1-229,5 6-84,6 1 1,2 5-342,6 4 0,6-2 622,4 7 0,9-1 0,3 5 0</inkml:trace>
  <inkml:trace contextRef="#ctx0" brushRef="#br0" timeOffset="35">30043 2403 8168,'7'-15'-214,"1"1"-54,-3 0 1,-3-5 455,2 0 1,-2-6 482,-2 1 1,0 4-255,0 1 0,-5 3-130,0 2 0,-6 1-57,2 3 0,1 4 13,-1 6 0,-1 2-268,-4 2 0,-5 4 30,0 7 0,0 4-22,5-1 0,0 8 138,-1-3 0,6 4-17,-1 2 1,3-2-303,-3-4 1,2 3 97,3-8 1,4 6-110,-4-5 0,5 0 144,5-5 0,-2-4-251,6-1 0,6-6-31,4 2 0,6-3 10,-1-2 0,1-7 89,-1-2 0,2-10 9,-2-5 1,-2 2 130,2-2 0,-7 2-85,2-1 1,-9-3 580,-6 7-213,4 0 426,-6 5 0,3 6-140,-10 4 1,-3 4 27,-6 4 1,0 6-150,-1 9 1,1-2 96,0 7 1,1-5-260,4 5 0,-2-6 92,6 6 0,-4-6-336,4 1 1,0-4 57,5 0-664,0-1 241,6 0 1,4-1-283,9-4 0,-3-4 136,3-10 1,1 2-338,-1-7 1,5 1 430,-5-5 1,1-2 482,-1-3 0,-3 3 0,5-4 0</inkml:trace>
  <inkml:trace contextRef="#ctx0" brushRef="#br0" timeOffset="36">30313 2317 7847,'0'-8'177,"0"4"267,0 8 0,0 4-44,0 6 1,0 7-158,0 3 1,-2-2 210,-3 2 0,-1-2-69,-3 1 0,-4 3 41,3-7 1,4 0-99,1-5-285,4 0-501,1 0 0,1-6 375,4-3 0,5-10-694,9-4 0,-4-6 385,4-4 1,2 2-77,-2-7 1,0 5 77,-5-4 1,-1 1-84,-4-2 1,4 3 296,-4 7 1,-2 0 224,-3 0 1,3 4 114,-3 1 237,7 6 0,-9-2 281,3 10 1,1 2-333,-1 8 0,-1-1 99,-4 0 0,0 5 42,0 0 1,0 5 172,0-5 1,0 1-130,0-1 1,0-3-73,0 3 1,2-3-371,3-2 1,-2-5-264,6 1 0,3-7-864,6 2 1,5-5 601,5-5 0,0-8 432,1-6 0,6-6 0,1 3 0</inkml:trace>
  <inkml:trace contextRef="#ctx0" brushRef="#br0" timeOffset="37">32488 1962 8666,'0'20'628,"0"4"1,0 5-420,0 4 0,0 3-26,0 7 0,-2 4-3,-2 0 1,2-1-165,-3-8 0,-1 2 99,1-7 0,-4-2-169,4-7 1,-1 1-140,1-6 1,2 0-179,-7-4 1,6-6-258,-6 0-203,7-5 318,-3 2 157,-1-6 0,6-6-7,-4-4 1,3-2 79,2-3 0,0 0 209,0-4 0,0 1 74,0-6 0,0 6-33,0-6 0,-1 2 67,-4-2 1,2-1 114,-6 6 1,1 0 233,-2 5-35,-3 6 0,10-3 334,-6 6-133,6 0-231,-4 12 0,6 0-32,-4 8 1,3-1-71,-2 0 1,2 0-75,2 0 0,0 2-87,0 3 0,-5-3 14,1 3 0,-1-2-176,5 2 1,0-3 18,0 3 0,0-3 150,0-2 1,6-1-183,4-4 1,-2 2-27,1-6 1,1 4-44,4-4 0,2 0 62,3-5 0,-4 0-128,4 0 0,2 0 70,-2 0 1,5-5-225,-6 0 1,3-4-28,-2 4 1,-5-6 117,0 2 0,1 1 318,-6-2 0,-3 1 0,7-5 0,-5-1 0</inkml:trace>
  <inkml:trace contextRef="#ctx0" brushRef="#br0" timeOffset="38">32730 2374 7848,'-7'10'16,"-2"-1"1,1 1 711,-1 4 1,-6 0-338,-4 0 1,-4 2-149,4 3 1,-7-3 165,3 3 0,-4-3-125,-2-2 1,7 0-2548,3 0 2263,10-6 0,3-2 0,6-6 0</inkml:trace>
  <inkml:trace contextRef="#ctx0" brushRef="#br0" timeOffset="39">27753 3483 8293,'0'-8'-508,"-4"0"593,-1 3 31,0 4 0,4-5 52,-4 6 1,2 7 16,-7 8 1,6 1-19,-6 7 1,5 2-16,-4 9 0,1-4-102,-2 3 1,-1 2-106,7-2 0,-6 1 115,5 0 1,-4-4-179,4 3 0,-1-5-194,1-4 0,4-3-656,-4-7 968,10 0 0,9-6 0,8-2 0</inkml:trace>
  <inkml:trace contextRef="#ctx0" brushRef="#br0" timeOffset="40">27455 3469 8477,'0'-8'-448,"0"-5"1,1 12 615,4-4 1,-2 3 5,7 2 0,1 0 166,8 0 1,0-4-308,9-1 1,-2 0-134,7 5 1,-3-1-52,-2-4 0,1 2-695,-1-7 846,0 7 0,1-10 0,-1 6 0</inkml:trace>
  <inkml:trace contextRef="#ctx0" brushRef="#br0" timeOffset="41">28351 3611 8229,'-8'0'0,"1"0"80,7 0 0,13 0 202,6 0 1,6 0-121,4 0 0,1 0-191,3 0 0,-3 0 9,3 0 1,2-2 138,-2-2 1,2 2-174,-2-3 0,-3 4-26,3 1 1,-8-5-186,-1 0 1,-7 1 93,2 4 0,-4-2-324,-6-3 41,-3 4 93,-6-12 1,-6 10 40,-3-7 1,-4 6 319,-1-6 0,-5 5-52,0-4 0,-2-1 133,2-4 1,4 5 112,-4-1 1,4 1 1,6-5 1,-2-1 567,6 1-145,0 0-99,5 0-209,7 6 0,1 2-109,6 6 1,5 1-163,0 4 1,1 3 40,-1 6 0,-3 0-135,3 0 0,-3 1 132,-2-1 0,0 0-27,0 0 0,-1 0 30,-3 1 0,1-1-5,-7 0 0,1 0 35,-5 1 1,-1-1-33,-4 0 1,2 0-142,-7 0 0,-1 1 102,-8-1-718,3 0 474,-4 0 0,6-6-51,-1-3-1031,1 3 579,6-7 707,2 6 0,0-14 0,-2-1 0</inkml:trace>
  <inkml:trace contextRef="#ctx0" brushRef="#br0" timeOffset="42">29829 3355 8066,'-9'-22'-304,"-1"3"432,7 10 1,-5 2 242,4 7 1,2 2-176,-3 3 1,2 9-29,-2 9 1,4 11 34,-4 4 0,-1 3-57,1 1 1,-1-4-26,1 0 0,3-5-82,-2 5 0,2-6-173,2 1 0,-5-8-68,0-1 0,1-7-942,4 2-368,0-9 1512,0-4 0,6-6 0,2 0 0</inkml:trace>
  <inkml:trace contextRef="#ctx0" brushRef="#br0" timeOffset="43">29929 3398 8066,'6'-8'0,"-3"-3"84,7 6 1,-1 0 148,5 5 0,1 0 118,-1 0 1,-5 7-161,1 2 1,-2 4 0,1 1 0,-1 5-19,-3 0 0,-4 6-166,4-1 1,-8-2 8,-2 2 1,-7-1-171,-3 6 0,1-1-135,-5 1 1,0-7 141,5-3 0,-6-4 21,10 0 1,-4-6 31,9 1-96,0-7 83,5 3 0,8-14-118,6-6 0,7 0 101,7-5 1,-4 8-150,0 1 0,0 6-32,4-6 0,0 7 107,1-2 1,-5 4-25,-1 1 1,-1 6 221,2 3 0,-2 4 0,-3 1 0,-3-4 0,3-1 0,-2-6 0,2 2 0,-3-3 0,3-2 0,-3 0 0,-2-2 165,0-3 0,-6-3 11,-3-6 1,1 0 243,-1 0 0,0-5-122,-5 0 0,0-2 11,0 2 0,0 4-40,0-4 1,-2 4-11,-3 6 0,2-2-79,-6 6 1,4 0-34,-5 5 0,1 0-131,-5 0 0,1 7 94,4 2 1,-4 5 42,4 5 1,-3-1-59,3 5 1,-4-4-73,4 5 0,1-5 71,-2 5 1,6-7-16,-6 2 1,7 2 38,-2-2-166,4 0 0,1-5-68,0 0 1,6-6 103,4-3 0,2-4-329,2-1 1,7-6 23,3-4 1,-2-7-83,1-2 1,-5 0 162,1 5 0,-3 0 104,-2-1 0,0 1-144,0 0 218,0 6 1,-4 2 586,-1 6-434,-5 0 0,2 6 318,-6 4 1,0 2 94,0 2-279,0 1 0,0-1-197,0 0 0,0 0-202,0 1 1,0-6 42,0 1-90,0-7 0,6 8-555,4-7 0,2 1 329,3-5 1,-1 0 442,0 0 0,0-12 0,0-4 0</inkml:trace>
  <inkml:trace contextRef="#ctx0" brushRef="#br0" timeOffset="44">30739 3682 8066,'8'0'101,"-2"0"1,-6 6 131,0 4 1,0 2 28,0 3 0,-4-6 30,-1 1 1,0-1 527,5 5-489,0 1-339,0-1 0,0-5-112,0 1 167,0-7 1,7 2-559,2-10 0,4 2 83,1-7 1,-3 1-157,3-5 0,-3-1 283,8 1 0,-3-5-52,-2 0 0,0 5 246,1 5 1,-6 4 203,1-5 1,-1 7 107,5-2 0,-6 5-123,-3 5 1,1 3 455,-1 6 1,0 2-188,-5 3 0,4-3-54,1 3 0,5-3-365,-6-2 0,9 0 68,1 0 0,7 0 0,7 1 0</inkml:trace>
  <inkml:trace contextRef="#ctx0" brushRef="#br0" timeOffset="45">32275 3824 8009,'0'10'-951,"0"-1"1429,0-6 25,0 4-237,0-7 1,4-7-67,1-2 1,6-9-249,-1 0 1,2-6 50,3 5 0,4-5 45,0 5 0,-1-6 25,-3 1 0,-1-3 1,0-1 1,0-2-125,1-3 1,-6 3 107,1-3 1,-1 3-133,5 1 1,-4-2 63,-1 2 1,-6-2-84,2 7 0,1 2 115,-1-2 1,0 11 285,-5-1-130,0 9 54,0-1 0,-2 6-23,-2 0 1,-3 2-120,-2 2 0,-4 4 78,4 7 0,-4-1-29,-1 0 0,-2 2-149,-3 3 1,3-3 27,-3 2 1,3-2-115,2-1 1,2-1 26,2 0 1,-3-1-424,4-4 356,3 4 1,-2-12-300,3 4-355,3-3 0,-2-4 327,8-3 1,4-3-426,7-6 888,-8 0 0,12-7 0,-3-1 0</inkml:trace>
  <inkml:trace contextRef="#ctx0" brushRef="#br0" timeOffset="46">32488 3284 8009,'9'-8'0,"1"3"0,-5 4 312,4 1 1,-4 0-29,4 0 0,-1 6 292,2 4 0,1 2-88,-6 2 1,6 1-135,-2-1 1,4 0-405,1 0 0,5 1-319,0-1 1,0-5-2409,-5 1 2777,7-7 0,-6 9 0,6-4 0</inkml:trace>
  <inkml:trace contextRef="#ctx0" brushRef="#br0" timeOffset="47">27554 4521 8201,'-9'1'-252,"-1"4"0,7-2 219,-1 7 0,2-1 330,2 5 1,-2 1-165,-2-1 1,2 2-3,-3 3 1,4 1-27,1 4 1,-5 3 45,0-4 1,-1 3-97,1-3 1,2 4 78,-6-3 1,5-4-291,0-1 1,2-1-205,2 1 1,5-8 359,0 3 0,12-3 0,-1 3 0</inkml:trace>
  <inkml:trace contextRef="#ctx0" brushRef="#br0" timeOffset="48">27739 4549 8060,'14'7'454,"1"2"0,-1 4-198,0 1 0,-1 0-26,-4 0 1,4 1-318,-4-1 0,-1 0 148,2 0 1,-7 0-210,2 1 1,-4-1 84,-1 0 0,0 0-62,0 0 0,-6-1-56,-4-3 0,-2 2-78,-2-2 1,-1-2 67,1 1 0,0-6 76,0 2 0,-1 1-4,1-1 1,0 0-31,0-5 1,6 1 337,3 4-41,4-3 393,1 4 1,6-8-204,3-2 0,10 2-1,5-3 0,3-1-227,1 1 1,1 1-305,-1 4 0,1-5-549,-1 0 1,1 0 742,-1 5 0,0 0 0,1 0 0</inkml:trace>
  <inkml:trace contextRef="#ctx0" brushRef="#br0" timeOffset="49">28422 4734 7178,'1'-8'233,"4"3"1,3 2-58,6-1 1,5 2 108,0-3 1,2 4-57,-2 1 1,-2 1-52,7 4 1,-5-2-156,4 7 0,1-7 146,4 1 1,-1-2-347,-3-2 0,1 0-98,-6 0 0,0-5-109,-5 1 1,-4-3-278,-1 3 193,-6 2 1,4-11 467,-7 4 0,0-4 0,0-1 0</inkml:trace>
  <inkml:trace contextRef="#ctx0" brushRef="#br0" timeOffset="50">28663 4549 7965,'8'-6'-1196,"0"4"1676,-3-2 0,3 2-59,6 2 1,-1 2-46,-4 2 1,7 4-73,-7 6 0,7 5-80,-6 0 1,2 2 27,3-2 0,-6-3 28,1 3 0,-7 1-108,1-1 1,0 0-102,0-5 1,-2 1-156,3-1 1,-4-5 45,-1 1-683,0-1 1,-4 1 394,-1-1 0,-2-6 326,3 2 0,-4 3 0,-6 0 0</inkml:trace>
  <inkml:trace contextRef="#ctx0" brushRef="#br0" timeOffset="51">30142 4379 7740,'0'-15'-75,"0"6"171,0-1 1,0 6 247,0-6 256,0 7-390,0-3 0,-6 6-108,-4 0 0,2 12 63,-1 7 0,-1 7-145,-4 2 0,2 2 85,2 3 0,4-3 78,6 3 1,0-4-307,0-5 1,6 1-145,4-6 0,4 5 0,5-6 0,-3 1 123,2-4 0,-2-3 28,-2-2 1,1 2 77,-1-2 1,0 1 347,0-2 6,-6 4 5,5-11 0,-12 6-83,4-4 0,-5-2 133,-5 3 0,2-2-182,-6 1 1,-1-2 26,-4 3 1,-5-4-519,0-1 0,-6 0 196,1 0 1,-7 0-875,-3 0 1,-8 0 232,4 0 0,-6 0 747,6 0 0,-3-6 0,-2-2 0</inkml:trace>
  <inkml:trace contextRef="#ctx0" brushRef="#br0" timeOffset="52">29858 4535 7833,'20'-14'-9,"4"0"0,9 1 36,5 3 1,3 4 168,2 6 1,-1-5 248,1 1 0,4-6-784,1 5 1,-1-4 40,-4 4 298,-7-6 0,5 3 0,-4-6 0</inkml:trace>
  <inkml:trace contextRef="#ctx0" brushRef="#br0" timeOffset="53">32317 4876 7861,'0'10'-1987,"0"-1"1963,0-6 52,0 10-43,0-11 7,0 4-6,0-6 13,0 0 0,-6 0 0,-2 0 0</inkml:trace>
  <inkml:trace contextRef="#ctx0" brushRef="#br0" timeOffset="54">32431 4663 7861,'8'0'-524,"-2"-2"-655,-6-2 785,7 2 393,-6-4 1,6 6 0,-14 0 0,-1 0 0</inkml:trace>
  <inkml:trace contextRef="#ctx0" brushRef="#br0" timeOffset="55">32431 4649 7337,'-8'8'-1574,"0"-2"1574,4-6 206,2 0-173,-4 0 29,6 0-32,-7 0 0,4 0 32,-6 0-80,6 0-2,-10 0-3,5 0 1,-6 0-117,0 0 0,3 0 105,-4 0 1,9 0 33,-8 0 0,-2 5 15,-3-1 1,0 3-35,5-2 0,-2-4 12,-3 4 1,3-4 6,-3-1 0,-1 0 0,1 0 0,5 0 15,4 0-13,1 0 428,1 0-282,1 0 1,9 0 15,3 0 0,4 0-56,10 0 0,3 0-68,7 0 1,6 0 5,2 0 1,6 0 5,4 0 0,-2 0-18,2 0 1,2 0-31,-2 0 1,1 0 174,-5 0 1,-2-1-87,-4-4 0,5 4 157,-5-4 1,-2-2 19,-2 3 0,-4-3 93,-5 3-198,2 2-212,-10-4 1,0 6 234,-7 0 0,-7-2 88,-2-3 0,-2 4-369,-7-4 0,-5 4 49,-5 1 1,-6 0-187,1 0 0,-3 0 113,-1 0 0,-2 0-132,-4 0 1,-2 0 27,-7 0 0,-1 0 17,-3 0 1,-4 0 114,-6 0 1,2 6-33,3 3 1,-2-1 42,7 2 1,1-2-5,8 1 1,5-1 127,9-3 1,4-4-103,5 4 23,8-3 0,2-2 25,10 0 0,4 0 84,10 0 1,3 0 7,7 0 0,1 0 195,3 0 1,3 1-38,7 4 1,-4 1-137,4 4 1,-4-2 18,9-4 0,-4-2-243,-1 3 1,-1-4-286,1-1 0,-2-4 403,-3-1 0,-3-6 0,-7 3 0</inkml:trace>
  <inkml:trace contextRef="#ctx0" brushRef="#br0" timeOffset="56">27611 6781 7900,'-14'14'0,"0"2"4,0 3 1,4-3 27,1 3 1,6-3 78,-2-2 1,5 6 170,5 4 1,4 5-183,10 4 1,-3-3-4,3 3 1,1-3-72,-1-2 0,2 1 100,-2-1 0,-8-6 1,3-3 0,-5-3 71,1-2 1,-4 1 148,-6-1 0,0 0-42,0 0 1,0-4-135,0-1 0,-4-4-93,-1 4 0,-6-5 117,1 0 0,-4-2-361,-5-2 1,2 0-182,-7 0 0,0-2-360,-4-2 1,-1-4 176,1-7 0,0 0-367,-1-4 0,5-3 897,1-7 0,-1-6 0,-4-1 0</inkml:trace>
  <inkml:trace contextRef="#ctx0" brushRef="#br0" timeOffset="57">27498 6724 7900,'15'0'-255,"4"0"1,-1-4 218,5-1 1,1-5 23,5 6 1,4-6 111,0 5 0,5-4-269,-5 4 1,2 0 168,-2 5 0,-3-6 0,5-2 0</inkml:trace>
  <inkml:trace contextRef="#ctx0" brushRef="#br0" timeOffset="58">28336 7066 7096,'15'-8'271,"0"1"239,4 7 1,3 0-132,7 0 0,-1 0-117,1 0 0,1 0-203,3 0 0,-1 0 142,5 0 1,-3 0-156,4 0 1,-5 0 35,5 0 1,-5 0-27,5 0 1,-7 0-74,3 0 1,-11 0-258,-4 0 0,-3 0-168,-2 0 0,-4 0-46,-1 0-528,-6 0 847,4 0 0,-26-6 0,-5-2 1</inkml:trace>
  <inkml:trace contextRef="#ctx0" brushRef="#br0" timeOffset="59">28749 6824 8603,'6'9'808,"4"1"0,8 1-593,6 8 0,3-3 0,1 3 0,1-4-112,-1 0 0,1-1 65,-1 0 1,1 0-145,-1 0 0,-6-1 79,-3-3 1,-3 2-141,-2-2 1,-4 2-13,-1 3 1,-6 5 99,2 4 0,-10-2-100,-4 2 1,-10 4-174,-5 5 1,-3 0 54,-1-4 0,-2-1-92,-3 1 1,-2-7 258,-3-3 0,-9-3 0,2-2 0</inkml:trace>
  <inkml:trace contextRef="#ctx0" brushRef="#br0" timeOffset="60">27967 7066 7827,'-7'28'300,"1"2"153,-3 3 1,1 4-196,3 5 0,3 12-23,-2 3 1,2 4-451,2 1 1,0-5 211,0 0 1,-5-4-274,1-10 0,-1 1 204,5-11 0,0-6-427,0-8 260,0-9 239,0-4 0,6-19 0,2-2 0</inkml:trace>
  <inkml:trace contextRef="#ctx0" brushRef="#br0" timeOffset="61">27953 7066 7827,'0'-23'60,"0"-3"163,0 10 827,0-5-657,0 13 0,6 8-295,3 10 0,4 2 58,1 3 0,0 5-199,1 4 0,-1 1 32,0-1 0,-4 3 116,-1-4 1,-6 0 4,2 0 0,-4-4-42,-1 5 0,-1-7-123,-4 2 1,2-3 77,-6-2 1,-1-4-364,-4-1 1,0-1 165,-1 2 0,1-3-678,0-2 0,4-3 58,1 3 794,6-4 0,-10-1 0,5 0 0</inkml:trace>
  <inkml:trace contextRef="#ctx0" brushRef="#br0" timeOffset="62">28194 7208 7709,'8'20'-118,"3"-4"257,-6 3 1,0 2 251,-5-3 0,0 6 374,0-5 0,0 5 204,0-5-505,0 6 1,0-9-142,0 3 0,0-8-785,0-2 257,0-5 0,1 2-157,4-6 1,-2-5 251,7 0 1,-6-10-56,6 0 0,-7-2-165,2 3 1,1 0 12,-1-1 0,1-2 331,-1 3 1,1-4-51,4 9 1,4-2 321,0 1 0,0-1-84,5 7 1,-3-1-5,-2 5 1,0 0-29,1 0 0,-3 6 17,-2 4 0,1-3-16,-6 3 1,1-1-50,-1 6 0,-4-1 309,4 0-295,-3 0-259,-2 1-126,0-8-109,6 0 1,-3-7 52,7 0 0,-3-7-174,3-2 0,1 1 64,-6-1 1,6 5 10,-2 0 0,-1-3 24,2 3 1,-1-1-404,5 5 7,1 0 776,-1 0 0,6-6 0,2-2 0</inkml:trace>
  <inkml:trace contextRef="#ctx0" brushRef="#br0" timeOffset="63">30412 6881 7852,'-1'-8'106,"-4"3"0,3 2 151,-2-2 48,2 4-302,2-12 51,0 5 1,0-6 18,0 0 0,0-1 13,0 1 0,0 0-1,0 0 1,0 0-36,0-1 1,0 1-92,0 0 1,0 4-2,0 1 0,-2 1 105,-2-1 0,0-2-84,-5 6 0,-2 0 25,-8 5 0,2 0-123,-7 0 1,0 0 102,-4 0 0,4 2-7,0 2 0,7 0 76,-2 5 0,3-6 111,2 2 1,5-4-90,-1-1-18,7 0-65,-3 7 58,6-6 1,1 6-140,4-7 64,-3 0-28,10 0-16,-4 0-192,0 6 195,-2-4 27,-6 4 123,0-6-132,0 0 105,0 6-45,0-4 27,0 4-99,0-6-848,0 0 763,7 0 0,-4-1 63,6-4 1,-4 2-113,4-7 0,1 7 76,4-2 0,-4-1-27,-1 1 34,1 0 29,4 5 152,0-6 0,-5 5-98,1-4 160,-7 3 0,8 1-33,-6-4 238,0 3-67,-5-4 107,0 6 131,0 0-339,-7 0 196,6 0-275,-12 0 1,10 0 80,-7 0 1,7 6-75,-1 4 0,-3 9-5,3 5 1,-6 7-20,5 2 1,-4 5-3,4-5 1,-6 5 21,2-5 0,-2 5-4,1-4 0,-3 0-48,4-1 0,-4-1 38,-1 6 1,0-5-167,0 5 1,1-8 93,4-2 0,2-1-833,7-8 410,0 0 0,7-11-159,2-3 0,10-7 297,5-7 1,2-7-213,3-12 490,-1-1 0,1-6 0,-1-1 0</inkml:trace>
  <inkml:trace contextRef="#ctx0" brushRef="#br0" timeOffset="64">30483 6767 7388,'-1'14'506,"-4"0"1,2 7-57,-7 3 1,6 3-77,-6 1 1,5 2-115,-4 3 0,6-6-27,-2 6 0,-1-8-89,1 4 0,0-2-76,5-8 0,2 0-80,3-5 1,-2-6 138,6-4 0,1-2-597,4-2 0,0 0 57,0 0 1,5-8-109,0-6 0,0 0 264,-5-5 0,-1-2-48,-4 2 0,3-6 208,-8 1 1,6 2 130,-5-1 0,-1 0 60,-4 0 1,-1-3-44,-4 7 1,2 1 89,-7 3-108,1 1 1,-5 1-3,-1 4-149,7 3 1,2 7-536,6 4 405,0-3 0,2 10-465,2-2 713,4-4 0,13 7 0,1-5 0</inkml:trace>
  <inkml:trace contextRef="#ctx0" brushRef="#br0" timeOffset="65">30825 6909 7852,'4'10'100,"1"-1"0,1 1 60,-1 4 1,-3-5 100,2 1 0,-2 4 110,-2 5 1,0 0-83,0-5 1,0 5-15,0 0 1,0 5-64,0-5 0,-2 1 210,-2-1-740,2-3 394,-4 5-1235,6-14 897,6 0 0,2-14-121,6-2 1,-1-4-103,-4-1 1,4-5-117,-4 0 1,-1-5 273,2 6 0,-2-8 209,1 3 0,2 0 190,-6 0 1,6 5-147,-2-1 0,-1 4 217,2 0 1,-5 3 169,4 2-25,-6 4 0,8 8-85,-6 2 0,1 4-4,-1 6 1,-3 1 168,2-1 1,-2 5-117,-2 0 1,0 0 170,0-5 1,0 2-101,0 3 1,5-8 157,-1 3-456,1-3 0,-3-3-540,3-3 376,2-4 0,8-7-98,-1-4 0,0-7-370,0-2 1,1-5 257,-1 5 1,-2 0 76,-2 5 0,1 0-286,-6 0 1060,6 6-267,-10 2 0,10 7 171,-6 4 1,1 3-360,-1 6 1,-2 0-59,7 0 0,-5 5-32,4 0 0,5 0 43,5-4 0,13-1 0,-2 0 0</inkml:trace>
  <inkml:trace contextRef="#ctx0" brushRef="#br0" timeOffset="66">32502 7393 7705,'0'7'-222,"0"0"1,0-9 375,0-3 1,5-2 115,0-8 1,6-5-208,-2-4 0,9-8 8,1-1 1,4-8-53,-4-1 1,6-3-120,-1-7 1,1 0-58,-1-5 1,1 0 90,-6 1 0,0 3-37,-4 1 1,-1 2 119,0-2 0,-5 7-8,1 7 1,-5 7 17,4-2 0,-6 9 61,2 5 134,3 3 383,-6 8-8,4 2-251,-6 6-390,-6 0 0,-1 6 106,-2 4 1,-4 1-133,4-2 1,1 4 8,-2-4 1,1 9-2,-5 1 0,-1 1 74,1-1 0,0-1-19,0 5 1,-5-5 132,0 1 0,0 1-110,5-1 1,1 0-134,3-5-161,-2 1-488,4-1 365,0-6 0,2-4-685,6-8 1086,0-4 0,12-6 0,4-1 0</inkml:trace>
  <inkml:trace contextRef="#ctx0" brushRef="#br0" timeOffset="67">32815 6483 7705,'14'-7'0,"0"6"16,1-4 0,0 5 94,4 5 0,-3 9 255,3 10 1,-3 3-117,-2 1 0,-1 0 84,-4 1 1,4-2-83,-4-4 0,4-2-972,1-7 721,0 0 0,7-6 0,1-1 0</inkml:trace>
  <inkml:trace contextRef="#ctx0" brushRef="#br0" timeOffset="68">27483 8445 8284,'-6'14'235,"4"-5"186,-2 1 1,-3 6-434,3 7 0,-1 1 131,5 4 0,-5-2-128,0 7 0,1-3 150,4-2 0,0 1-296,0-1 1,0-4-180,0-1 1,1-5-185,4 1 1,4-10 235,10-4 282,-3-3 0,11-2 0,-5 0 0</inkml:trace>
  <inkml:trace contextRef="#ctx0" brushRef="#br0" timeOffset="69">27739 8501 8145,'-9'15'-1,"-1"-1"0,7 0-33,-2 0 0,-1 5 168,1 0 0,1 5 242,4-5 1,0 5-119,0-6 1,0 6-112,0-5 1,0 0-56,0-5 0,6-4-174,3-1 0,4-6 5,1 2 0,0-3 142,1-2 0,-1-8-380,0-6 0,-1-2 57,-4-8 1,2 5-57,-6-5 0,0 6 164,-5-6 0,-2 8 82,-3 2 0,2 0 16,-6 4 0,-1 2 116,-4-1 1,5 6-718,-1-2 236,7 3 417,-3 2 0,6 0 0</inkml:trace>
  <inkml:trace contextRef="#ctx0" brushRef="#br0" timeOffset="70">28095 8672 8090,'14'0'290,"0"0"124,0 0 1,7 0 107,3 0 1,2 0-129,3 0 0,6 0-376,3 0 0,1-2 87,-1-2 0,1 2-139,-5-3 1,-1 4-128,-5 1 1,-1 0-127,-3 0 1,-5 1-134,-10 4-336,4-3-543,-5 4 600,0-6 699,-2 0 0,0 0 0,2 0 0</inkml:trace>
  <inkml:trace contextRef="#ctx0" brushRef="#br0" timeOffset="71">28208 8587 7990,'-7'1'140,"2"4"0,3 11 12,2 12 0,0 2 87,0 8 1,0 2-76,0 7 0,0-1 56,0 6 1,0 0-110,0 5 0,0-6-24,0-4 1,0 2-129,0-2 0,0-6 7,0-7 0,0-6-205,0-4 0,0-4-1037,0-6 968,0-6 0,0-3-124,0-10 0,5-6 79,0-12 0,4-3 220,-4-12 0,4 0 133,-4-4 0,0-7 0,-5-3 0,0 0 0,0-5 0,-2 3 0,-2-8 0,0 10 24,-5 5 0,6 4 79,-2 5 1,3 10 606,2 9-493,0 3 1,2 8 54,3 4 1,3 2-25,6 2 1,0 6-70,0 4 1,5 4-28,0 5 1,5-2 11,-5 7 0,0-2-48,-5 2 0,0 1-8,0-6 0,-6 5 62,-3-5 0,-3 1-51,-2-1 1,0-3 46,0 3 0,-7 1-93,-2-1 0,-4 0-3,-1-4 0,0-6-66,0 1 0,4-7-260,1 1 0,-1-2-329,-4-2 0,4 0 277,1 0 1,6-2 129,-2-2 0,4-4-162,1-6 0,1-1 340,4 1 0,3-6 0,6-3 0</inkml:trace>
  <inkml:trace contextRef="#ctx0" brushRef="#br0" timeOffset="72">28521 8715 7990,'7'14'585,"-4"0"-273,6 0 1,-6 1-29,2-1 0,-3 2-82,-2 2 0,0-2 52,0 3 0,0 2-140,0-2 1,0-5 262,0-5-751,0 1 129,0-2 0,1-2-275,4-6 0,-2-1 215,7-4 0,-6-8-191,6-6 1,-2-4 213,1 4 0,4-2-69,-4 2 1,-1 8 271,2-3 0,-6 4-104,6 1 0,-5 3 466,4 6 0,-4 0-32,4 0 0,-4 4 105,5 1 1,-6 6-155,6-1 1,-5-3 106,4 3 1,-6-1-109,2 6 0,-2-6-31,2 1 0,-4-6 150,4 6-184,-3-7 0,-1 3-407,4-6 1,-2-1-72,7-4 1,1-5-243,8-8 1,-4 0 238,4-6 0,-3 2-130,-2-1 1,-1 2 344,-3 7 0,1 0 130,-7-1 254,1 8-303,-5 0 1,0 9 707,0 3 1,0 2-116,0 8 0,0 4 83,0 0 0,2 1-378,2-1 0,4-3-247,7 3 1,4-3-817,-1-2 0,8-5 193,-3 1 621,11-7 0,-4 3 0,4-6 0</inkml:trace>
  <inkml:trace contextRef="#ctx0" brushRef="#br0" timeOffset="73">29317 8644 7923,'-22'0'257,"3"-2"53,10-3-140,3 4 1,7-6 134,4 7 0,8 0-126,5 0 0,8 0 11,-3 0 0,4 2-110,2 3 0,-1-4-137,1 4 0,-3 1-178,-2-1 0,1 0 124,-6-5 0,5 0-301,-5 0 0,-5 0-170,-4 0 285,-1 0 1,-1-2 23,-3-3 0,-5-2-45,-5-8 0,2 1 246,-7 0 0,3-2 127,-3-3 1,-1 3 377,6-3 0,1 4-52,4 0 732,0 1-333,0 0-354,0 6 1,1 2-80,4 6 0,3 6-78,6 4 0,2 2-247,3 2 0,-2 5 69,7 0 0,-7 5-194,2-5 0,-3 5 112,-2-5 1,-1 4-149,-4-4 0,-2 5-107,-7-5 0,0 1-74,0-1 0,0-3 18,0 3 185,0-9 117,0-4 0,6-6 0,2 0 0</inkml:trace>
  <inkml:trace contextRef="#ctx0" brushRef="#br0" timeOffset="74">30497 8302 7916,'0'-14'313,"-1"6"613,-4 4-482,4 2 1,-7 5-176,3 7 1,2 5-52,-7 14 1,6 6 54,-6 2 1,7 6 6,-2 5 1,4-4-289,1 3 1,0-3-273,0-1 1,0-2-116,0-3 0,6-3-445,3-7 1,4-1 397,1-3 442,0-4 0,7-6 0,1 1 0</inkml:trace>
  <inkml:trace contextRef="#ctx0" brushRef="#br0" timeOffset="75">30995 8715 7919,'8'-30'-437,"-3"-4"1,1 4 217,-1-3 1,0 5-48,-5 4 1,-2 0 333,-3 10 1,-3-2 348,-6 12 0,0-6-57,0 6 0,-5-1 164,0 5 1,-2 6 19,2 4 0,5-3-152,0 3 0,0-1-153,4 6 1,4-1-8,1 0 0,-1 0-173,1 1 1,0-1 17,5 0 0,0 5-109,0 0 0,5 0 8,0-5 1,1 0-208,-1 0 0,-2-1-58,6-3 0,3-4-226,6-6 0,3-2 41,3-2 0,1-6 161,-6-9 1,5 3 87,-5-3 1,0 4 91,-5 0 0,-5 6 71,1-1-31,-1 7 245,-1-3 0,-2 12-11,-6 4 1,0 2 407,0 3-344,0-1 0,0 0-101,0 0 0,0 0-177,0 1 1,5-6-82,0 1 1,6-7-537,-2 2 363,4-4 1,1-1-666,1 0 992,-1-6 0,6-8 0,2-9 0</inkml:trace>
  <inkml:trace contextRef="#ctx0" brushRef="#br0" timeOffset="76">31251 8658 7903,'6'-8'-1089,"-2"2"1062,5 6 1099,-6 0-720,10 0 0,-7 6-89,4 3 0,-4 6 27,-6 4 0,5-4-78,-1 4 1,1-3 56,-5-2 0,0 1-57,0-1 1,0-5-332,0 1 34,0-7-190,0 3 96,6-6 0,7-8-247,6-6 0,0 0 42,-5-5 1,0 2-254,1-2 0,-1 3 240,0-3 1,0 3 92,1 2 0,-1 1 500,0 4 0,-5-2 310,1 6 82,-1 0 1,4 7-281,-3 2 1,1 9 175,-7 6 0,6 6 260,-5-1 1,6-3-253,-2-2 0,-1 1-687,1-1 1,1 0 170,4-5 1,2-1-944,3-4 0,1 2 967,4-6 0,3 0 0,-5-5 0</inkml:trace>
  <inkml:trace contextRef="#ctx0" brushRef="#br0" timeOffset="77">32858 8359 8297,'0'14'0,"0"1"0,0-1 0</inkml:trace>
  <inkml:trace contextRef="#ctx0" brushRef="#br0" timeOffset="78">32758 8544 8297,'0'14'-1030,"0"1"0,0-6 555,0 0 475,0-5 0,6 8 0,2-4 0</inkml:trace>
  <inkml:trace contextRef="#ctx0" brushRef="#br0" timeOffset="79">32545 8615 8297,'-8'8'-101,"2"-2"1,6-7 400,0-4 1,1 3 110,4-2 0,3 2-200,6 2 0,0 0-181,1 0 1,5 0 122,4 0 0,3 2-32,1 2 0,2-2-114,3 3 0,-1 1 109,6-1 1,-5 0-64,5-5 1,0 0 51,4 0 0,1-2-101,0-3 0,-2 4 33,-3-4 0,-5 2-145,-9-2 135,2 3-62,-10-4 184,-2 6-76,-7 0 0,-14 0-184,-2 0 1,-10 0 73,-5 0 0,-4 0-112,-5 0 1,0 0 14,-10 0 1,3 0-114,-7 0 1,1 5 173,-1 0 0,3-1-14,-4-4 1,10 0 173,5 0 1,5 0-151,4 0 0,8 0 91,7 0-73,5 0 0,-2 2 10,6 3 0,6-4 106,4 4 0,4-3 162,5-2 0,3 4-123,7 1 1,1 0-42,3-5 1,-3 5 0,3-1 1,-1 1-21,1-5 0,-3 0 231,3 0 1,-3 0-48,-2 0 0,-1 0-95,-3 0 1,1-2-199,-6-2-204,0 2 1,-9-4 124,-1 6 0,-7-5-166,-2 0 0,-3 1-526,-12 4 0,4 0 359,-8 0 1,-1 0-19,1 0 0,-5 0-13,5 0 1,5 0 501,5 0 0,-1-7 0,-4-1 0,0-6 0</inkml:trace>
  <inkml:trace contextRef="#ctx0" brushRef="#br0" timeOffset="80">32915 8146 8297,'1'-14'159,"4"0"245,-4-1 555,6 1-549,-7 6 0,1 8-39,4 10 0,-3 10-96,2 9 1,0 7 0,0 11 0,-2-2-64,3 2 0,-4 2-72,-1-2 0,0-4 32,0-5 0,0-2-187,0 2 0,-6 2-35,-4-7 1,2-2 146,-1-7 1,0 1 11,-6-6 0,3 0-388,2-4 1,2-8-1102,4-2 738,2-3 242,-4-2 0,6-8-60,0-6 0,0-2-125,0-8 1,0 0 209,0-4 0,-2 0 83,-3-1 0,4 1 228,-4-1 0,-3-4-161,-1 0 1,1 0 324,-2 4 0,2 2-53,-1 4 0,1 2 132,3 7 405,4 0 610,-12 6-547,11 2 0,-4 18-242,6 7 0,2 6 100,2 4 0,-2 4-86,3 0 0,1 0-143,-1-4 0,4 2-86,-4-2 1,5 1-123,-6-11 1,6 5 103,-6-6 1,3 1-121,-2-4 0,-4-6-16,4 1 35,-4-7 0,1 8-239,3-6 110,-4-1 0,7-4-73,-3 0 1,3-1-3,6-4 0,5 0-175,0-9 1,6 3 137,-1-8 1,3 2-79,1-2 1,-1 3-254,-3-3 0,-2 2 157,-3-2 0,-3 3 256,3-3 0,-8 3-170,-2 2 0,-4 4 697,4 1 111,-5 6 462,2-10-291,-6 12 85,-6-6-431,-2 7 1,-7 2-30,1 3 1,5 2 48,-1 8 0,-4 4-116,-5 0 0,-1 6 67,1-1 0,1 2-219,-5 3 1,4-1-174,-5 1 1,8-2-490,2-4-1044,0-2 391,12-7 0,2-8 171,10-6 1017,8-6 0,5-15 0,5-1 0</inkml:trace>
  <inkml:trace contextRef="#ctx0" brushRef="#br0" timeOffset="81">19848 6355 8291,'0'-8'-1442,"0"2"1509,0 6 1,2 0-183,3 0 1,3 0 180,6 0 1,2 0 4,3 0 0,3 0-54,6 0 1,7-2 48,3-3 0,4 4-110,6-4 1,-2-1 93,6 1 0,0 0-76,5 5 1,0-1 16,0-4 1,1 3-22,4-3 0,-2 4-250,6 1 1,2 0 248,8 0 0,-2 0 18,7 0 1,-1 0 12,-37 0 0,-1 0 0,1 0 0,0 0-3,0 0 0,-1 0 0,39 0 4,-1 0 0,1 0-2,-39 0 0,1 0 1,36 0 0,-3 0 1,1 0-1,-1 0 0,-36 2 0,1 1 0,35 1 0,-36-1 0,0-1-1,36-2 0,1 5-69,-1 0 1,-3 1 63,3-1 1,-4-4-82,-1 4 0,-6 1 70,-3-1 1,-10 0-75,-5-5 0,-9 4 45,-5 1 1,-9 0-4,-5-5 0,-3 0-11,-2 0 28,-6 0 1,-3-6 149,-10-4 0,2-2 179,-7-3 0,-4 1-137,-5 0 0,-6 4-85,1 1 1,-4 1-13,-5-1 1,-4 2-49,-5 7 0,-7-5-10,-4 1 0,-3-1 19,-6 5 0,4 0-12,-4 0 0,-8 0-417,-1 0 1,-6 0 410,-4 0 0,1 0-44,35 0 0,0 0 0,-2 2 0,-1 1 34,-2-1 1,0 0-1,1 3 1,-1 0-27,-2-3 1,0 1 0,2 1 0,2 1 33,3-2 0,0-1 1,-2 1-1,0-1 2,-33-2 1,37 0-1,1 0 23,-34 0 0,5 0 5,4 0 0,1 0 119,-5 0 1,5 0-236,-1 0 1,7-5 206,-1 0 0,-4 0-86,-2 5 0,-2 0-57,-2 0 0,6 0 26,3 0 0,7 0-14,8 0 1,1 0 33,13 0 1,1 0 12,8 0-6,4 0 0,12-1-8,3-4 171,4 4 1,9-6-185,6 7 1,6 0 65,9 0 0,-1-5-85,1 1 0,5-1-9,4 5 1,8 0 7,2 0 0,10 5-3,-1-1 1,9 8-293,1-3 1,4 4 289,4 1 0,4-5 25,-36-4 1,0 0 0,2-3 0,1 1-14,2 1 0,-1 1 0,2-3 0,0-1-4,1 2 0,0-1 0,-1-1 0,0 0 2,-2-1 1,0 0-1,4 0 1,-1 0-189,-2 0 1,-1 0 0,3 0 0,-2 0 187,-5 0 0,0 0 0,0 0 0,0 0-3,33 0 1,-2-5-156,-7 0 0,-6 0 154,-8 5 1,-4 0 120,-7 0 1,-5-1-84,-4-4 1,-5 3 278,-4-2 1,-4 2-248,-5 2 1,-6 0 849,1 0-749,-7 0 518,3 0-852,-25 0 0,2 0 133,-16 0 0,-4 0-40,-1 0 0,-9 0 54,-5 0 1,-4 0-14,0 0 0,-8 0-262,-2 0 1,-5 2 278,-5 2 1,-4-2-202,35 0 0,0 1 0,0 0 0,-1 2 185,-3-1 0,-1 1 0,3-1 0,1 0 9,-6 1 1,-1-1 0,4 0 0,-1 0 15,-4 1 0,-1 0 0,1 1 0,1 0 3,-2-1 0,1 0 0,0 0 0,2 1-8,1-1 1,2 0 0,3 0 0,1 1 8,1-4 0,2 0 0,-30 3-31,10-5 0,16-2 148,8-2 1,8 2-54,7-3 14,8-2-279,9 5 0,12 2 205,4 9 0,2 10 0,3 3 0</inkml:trace>
  <inkml:trace contextRef="#ctx0" brushRef="#br0" timeOffset="82">7607 8658 8385,'5'-14'0,"-1"-1"0,7 7-354,-1 4 0,-2-3 235,1 3 0,2-1-63,8 5 0,3 0 116,7 0 0,1 0 50,3 0 0,2 0 19,3 0 1,8-2-4,-4-2 0,4 2 26,-3-3 0,4 4-12,0 1 1,-1 0 131,-8 0 0,8 1-126,-3 4 1,2-2 69,-2 7 0,5-1-82,-1 5 0,13-1-1,2-4 0,5 3-227,5-8 0,0 1 210,4-5 1,1 0-290,4 0 1,-37-3 0,1 0 303,-3-2 1,1 0 0,-2 1 0,0 0 62,35-5 1,1-1-325,-1-4 1,-5 5 432,-5-1 0,-6 7-133,2-2 1,3-1 12,1 1 0,4 1-1,1 4 0,0 0 14,0 0 0,5-5-145,0 0 1,-33 2 0,1 0 63,-2 0 0,1 1 0,1 1 1,0-1-8,-1-3 1,0 0-1,1 3 1,2 0-4,-1-3 0,0 0 0,1 1 0,-1-1-6,1-2 0,-2-1 0,-2 3 0,-1 1 15,1-1 0,1 0 1,-2 2-1,0-1-5,2-1 0,-1 0 1,37-6 9,-3 6 1,-2 1 6,2 4 1,-8 0 12,3 0 1,-3 1-24,3 4 1,-3 1-89,3 4 0,-3 2 87,8-2 1,-2 1-70,2-2 0,-6 2 48,5-6 1,-10 5-9,6-6 1,-3 6 23,3-5 0,-4 4 9,-1-4 1,-1 0 47,1-5 0,0 4-151,-9 1 0,8 1 150,-8-1 1,8-3-45,-4 2 1,7-2 16,-1-2 0,2 5-13,2-1 0,5 1-106,0-5 1,4 0 74,-4 0 0,-35 0 1,0 0-25,40 0 1,-4 0 22,-1 0 1,-5 0 10,-4 0 1,-4 0 376,-6 0 0,0 0-370,-1 0 1,-3 5 179,-1 0 0,-5 1-63,5-1 1,-4-4-39,4 4 1,0 1-15,5-1 0,1 0-8,4-5 0,3 5-133,6-1 1,1 1 139,4-5 0,-3 5-173,3-1 0,1 1 57,-1-5 0,-36 2 0,0 1-27,36 2 0,-35-2 0,-1 0 42,36 2 1,4-4-8,-4 4 0,-5 1 38,-4-1 1,-6 1-77,6-1 1,-3-3 182,3 3 0,1-4-110,-7-1 1,9 0 168,1 0 0,6 0-140,-34 0 0,-1 0 1,2 0-1,-1 0 2,2 0 1,0 0 0,-1 0 0,1 0-31,2 0 0,1 0 0,-4 2 0,0 1-70,1-1 1,0 1 0,-3 1 0,-2 1 54,1-2 0,-1-1 1,31 3-38,5-5 1,-16 4-18,6 1 1,-11 0 54,2-5 1,0 0 77,-5 0 0,8-2-106,2-3 1,0 4 163,-6-4 1,8-3-5,2-1 0,4 1-28,1-2 0,-7 7-21,-2-2 1,1-1 5,-1 1 1,-1 1 35,-4 4 0,-6 0-55,-4 0 1,-3 1 259,-1 4 1,-2-2-262,-3 7 1,3-6 114,-3 6 1,3-5-179,2 4 0,-2-1 213,-3 1 0,1 2-267,-6-6 0,5 5-77,-4-6 0,-1 1 33,-5-5 0,-4 0 46,0 0 0,-7-1 103,2-4 0,-3 2-22,-2-7 0,-5 5 171,1-4 1,-7 4-145,2-4 144,-4 6 1,-2-8-214,-4 6 0,-4 0 12,-10 5 1,-5 0-28,-9 0 0,1 0 78,-6 0 0,-4 0-68,-6 0 0,-1-5 103,2 1 1,-9-1-6,-5 5 0,-5 0-247,4 0 0,-8 0 284,-1 0 1,-1 0-54,-9 0 1,2 1-9,39 2 0,0-1 1,-2-1-1,0 0-36,2 1 0,-1 1 0,-2-2 1,-1-1 29,2 0 0,-1 0 1,-4 0-1,-1 0-25,3 0 0,0 0 0,0 0 0,-1 0 16,-2 0 1,1 0 0,2 0-1,1 0-27,-1 0 1,0 0-1,-1 0 1,-1-1-167,0-2 0,-1 1 0,2 0 0,-1 1 206,0-4 0,-1 0 0,2 3 0,-1 1 1,0-1 1,-1-1-1,-1 2 1,0 1 4,2 0 0,0 0 1,-3-2-1,0-1-8,-2 1 1,0-1 0,1 1-1,-1-1-3,-2 3 0,-1 0 1,1 3-1,-1-1-18,-2 0 0,0 1 0,1 0 0,0 0 20,2 0 1,-1-1 0,0-1 0,1 0-49,4 1 0,1 0 0,-6-1 0,1 0 14,1-1 0,1 0 1,0 0-1,0 0-5,0 0 0,0 0 0,1 2 0,-1 1-9,0-1 0,0 0 1,1 1-1,-1-1-6,-2-2 1,-1 0-1,2 1 1,-1 0 25,-1 1 1,1 0 0,-2-1 0,0 0-3,1 1 0,1 1 0,-5 0 1,-1 0-282,-1-1 0,-1 1 0,0 2 0,-1-1 285,2-1 0,-1-1 0,-2 1 0,0 0 2,0 0 1,0-1 0,1-1 0,0 0 8,-1 1 0,0 0 1,2-1-1,2 0 5,3-1 0,0 0 0,0 0 0,1 0-217,-1 0 0,0 0 0,2 0 0,1 0 221,-1 0 1,1 0-1,2 0 1,0 0-16,-3 0 1,1 0 0,-2 0 0,-1 0 2,-4 0 1,-1 0 0,3 0 0,0 0-8,-5 0 0,0 0 1,1 0-1,1 2 6,-2 0 0,0 0 0,-1-1 0,0 0-1,-1 1 0,0 1 0,0 0 0,1 1-183,-4 1 0,0 0 0,3-1 0,1 0 179,-1 1 0,-1-1 1,2 1-1,-1 0 2,0 2 0,0 0 0,1 0 0,0 0-1,-1 0 0,-1 0 0,2 1 0,1-1-73,0 0 0,0 0 1,2 0-1,1-1-32,-1-2 1,0 1-1,4 1 1,-1-1 88,0-2 0,0-1 0,1 0 0,-1 1 4,0-3 1,0 0-1,1 0 1,0 0 16,-1 0 1,0 0 0,3 0-1,1 0-6,1 0 1,-1 0 0,0-1 0,0 0 1,-4-1 0,-1-1 0,2 2 0,1-1 23,-2-3 1,-1 1 0,1 2 0,0 0 9,2 0 0,0 0 0,-4 1 0,0 0 9,4 1 1,1 0 0,-1 0 0,2 0 20,0 0 0,1 0 0,2 0 0,1 0-57,-1 0 0,0 0 0,2 0 0,2 0 131,2 0 0,2 0 0,2 0 0,1 0-129,-25 0 0,3 0 14,6 0 0,7-5 581,2 1 0,10-6-582,5 5 0,8-4 571,1 4 0,7-4-597,-2 4 0,8-1 1050,1 1-1081,7 3 308,-3-4-466,6 6 1,6 0 183,4 0 0,8 2-10,6 2 1,11-2 35,8 3 0,2 1-52,12-1 0,3-1-109,11-4 0,-29 0 0,0 0 134,3 0 0,0 0 0,3 0 0,1 0 10,0 0 1,1 0 0,0 0 0,0 0-5,-1 1 1,1-2 0,3 1 0,0-1-276,1-1 0,1-1 1,1 2-1,0-1 281,1-2 0,0-1 0,2 1 1,0 0-6,0-1 0,1 0 0,2-1 1,1 1 0,-2 3 0,1-1 0,-3-1 0,0-1-4,3 2 0,0 1 0,-3-1 1,2 1 48,4 2 0,2 0 0,0 0 0,1 0-44,-2 0 1,0 0 0,3 0 0,0 0 36,-3 0 1,0 0 0,3 0 0,0 0-32,-3 0 0,1 0 0,2 0 0,1-1-352,-2-1 0,1-1 0,1 2 0,1-1 351,0-3 0,0 0 0,0 3 0,2 0-3,0-3 0,0 0 1,-1 1-1,0-1-1,2-2 1,-1 0-1,-1 0 1,0 1-4,-1 1 1,0 0 0,-1 0 0,1-1 0,-3 4 1,1 0-1,3-4 1,0 1 1,-3 0 0,-1 0 0,4 2 0,-2 0 0,-3 0 1,-1 1-1,0 1 1,-1 0-268,-3 1 1,-1 0 0,5 0 0,0 0 256,-2 0 0,0 0 1,1 0-1,1 0-26,-2 0 1,0 0 0,-2 3-1,0-1-5,-2 0 1,-1 1 0,6 0 0,-1 0 9,-2 0 0,0-1 1,2-1-1,0 0-7,-3 1 0,1 0 1,0-1-1,1 0 20,-4-1 1,0 0 0,3 0 0,-1 0-7,-1 0 1,-1 0-1,0-1 1,0 0-23,-2-1 0,0 0 0,-1 0 1,0 0 52,-1-2 1,-1-1 0,2 3 0,-1 1 7,-3-2 0,0 1 1,0 0-1,0 1-1,-2-2 0,0 1 1,-1 1-1,0 1 8,-2-3 0,1 1 0,0 1 0,0 0-14,-3 1 0,0 0 0,2 1 1,1 0 1,-3 1 1,0 1 0,0-3 0,0 1-28,-2 1 0,-1 1 1,3-2-1,0 1 21,0 0 0,0 1 1,-1-2-1,-1-1 115,0 3 1,-1-1 0,39 0-121,-38-2 0,-1 0 1,1 0-1,0 0-5,37 0 0,-39 0 1,0 0 2,40 0 1,-4-5 0,-6 0 1,1 0 9,-1 5 1,0-4 3,0-1 0,-6 0 15,-4 5 1,2 0-25,-1 0 1,1 0 5,-1 0 1,-2 0-2,6 0 0,1 0-5,4 0 1,0 0 45,0 0 0,5 0-14,-1 0 1,-31 0 0,-1-1-11,0-2 0,0 1 0,1 1 0,0-1 6,-1-3 0,-1 0 0,0 1 0,0 0 21,-2 0 1,1-1 0,1-1 0,-1 1-28,0 2 0,-1 1 0,39-7-9,-38 6 1,-1 1-1,31-3 7,4 5 1,-7 0-5,3 0 1,1 2-23,-6 2 0,-1 0-104,1 5 1,0-1 77,5 1 0,-1 3-8,-4-8 1,1 3 23,-1-3 1,-6-2-5,6 3 1,-7-4 670,-7-1 0,-3 5-656,-6 0 0,-9-1 644,-5-4 0,-2 0-599,-8 0 1,0 0 454,-5 0 1,0 0-185,0 0 204,-6 0-456,-2-6 0,-7 3-20,-4-7 1,-12 7-41,-16-1 0,-16 8 0,-16 4 0</inkml:trace>
  <inkml:trace contextRef="#ctx0" brushRef="#br0" timeOffset="83">3768 9113 23766,'2'-13'-6115,"2"4"5942,-2 2 698,4 7 1,-6 2-1664,0 3 0,0 3 497,0 6 1,0 0 275,0 0 0,-1 5 262,-4 0 0,-3 6-122,-6-1 1,0 1 657,-1-1 0,1 3-257,0-3 1,0 7-612,0 2 1,-2 2 987,-3-2 1,3-3-63,-3 3 1,3-4 12,2-5 1,1 1-253,4-6 1,1-5-211,3-5-242,4-5 104,-6 2 634,7-6 0,7 0-197,2 0 1,5-2 188,5-2 0,-1 0 3,5-5 1,1 4 32,5-4 1,4 6-243,0-2 1,5 3 31,-5 2 0,7-4 125,-3-1 1,5 0-425,0 5 0,1-1 164,-1-4 0,0-2-192,-5-2 1,-2-2 175,-6 6 1,-2-1-242,-4 1 0,-2 4-4,-7-4 650,-6 3-468,-2 2-98,-6 0 0,0-1-1583,0-4 582,0 3 1,5-6 84,0 4 389,-1-4 0,-4-6-408,0-1 0,-4 1-568,-1 0 1,-6 0 257,1-1 0,-2 1 134,-2 0 1,-2-2 791,-3-3 0,1-1 119,-5-4 1,1-3-485,-2 4 1,-1-4-224,6-2 0,0 1 559,4-1 0,3 1 247,2 0 1,-1 1-42,7 3 1,-6 2-154,5 3 0,-1 5-39,1-1 1,4 1 171,-4 5-364,3 2 533,2 1 0,-1 6 1994,-4 0-1026,4 0 0,-7 2 352,3 2 1,3 0-610,-2 5 0,-3-4 244,2 4 1,-4-4-126,4 5 0,1-6-144,4 6 1,-5-6-55,0 6 1,0-1-1159,5 6 1,-1 5-110,-4 4 1,3 1-313,-2-1 1,-3 7 631,3-2 1,-7 2-49,1-2 1,-7 4 83,-2 0 0,-2 0 506,2-4 1,3 4-341,-2 0 1,-3 0 456,2-4 1,5-6-112,4 1 0,2-6 51,-1 1 1,1-4 151,3 0-606,4-1 1,-6-5 258,7 1-1325,0-7 153,0 3 539,0-6 909,0 0 1,7-5 162,2 1 0,4-3 146,1 3 0,0 2 0,0-3 1,7-1-313,3 1 1,-2-4 615,2 4 1,-1-4 26,6 4 0,4-1-126,0 1 0,0 3-850,-4-3 0,-1-1-147,0 1 1,1 1-269,-1 4 1,-6 0-61,-3 0-242,-3 0 34,-2 0 55,-6 0 340,5 0 400,-11 0-142,4 0 31,-6-7 1,0-1-973,0-6 1,0 0 119,0 0 0,-5-5-427,0 0 0,-6-6 8,2 1 0,1 2-172,-2-2 0,6-4 248,-6-6 1,1 1-81,-5 5 0,4-1 82,1 1 1,1 0 725,-2-1 0,-2 2-8,2 4 0,2 2 226,-1 7 1,6 0 449,-2-1 0,-1 6 72,1-1-477,0 7 66,5-3 0,-5 8 1252,1 2 0,-7 4-173,1 6 0,4 2-346,1 3 0,-1-3 41,1 3 1,-5 1-78,6-1 1,-3 2-115,3-2 0,0-2 146,-5 7 0,0-5 222,-6 5 1,1-5-1268,0 4 1,-5 1 272,0 4 1,-5 1 436,5-1 1,-4-1 69,4-3 0,0 3-165,4-4 1,1-2 115,0-2 0,1-3 429,4-2-604,3 0-487,6 0-957,0-6 41,0-1 906,0-7 1,6 0 750,3 0 1,6-2-45,4-3 0,1 2-16,4-6 0,3 4 86,-4-5 0,4 6 113,2-6 1,-1 5 388,1-4 1,-1 6-119,0-2 0,-4 2 91,0-2 0,-7 4-813,2-4 0,-3 3-251,-2 2 1,-4 0-137,-1 0 0,-4-5-194,4 1 391,-6-1 1,5 5-440,-3 0 203,-3 0 71,4 0 109,-6 0 1,0-2-703,0-2 0,0 1 91,0-7 0,0 1-149,0-6 1,-5 1-382,1 0 0,-6-5 118,5 0 1,-6-6-59,2 1 0,1 2 15,-2-2 1,6 1 64,-6-6 0,7 2 908,-2 4 0,-1-3-191,1 7-175,0 0 566,-1 5 0,5 5 153,-4-1-328,3 7 1,1 3 1085,-4 10 0,3 4-496,-2 5 1,0-2 8,0 7 0,2-1-117,-3 6 0,-1-1 272,1 1 0,-1-1-36,1 1 1,-1-1 88,-3 0 0,-4 1 236,3-1 0,-1-6-877,2-3 0,1 0 226,3-4 0,4 2-122,-4-8 0,3-1-213,2 2-158,0-7-16,0 3 34,0-6 0,2-1 578,3-4 1,3-3-48,6-6 0,-5-7-276,1-2 0,-1 1 198,5-2 1,-1 2 1,-3-2 1,1-1 95,-7 6 0,3 0 229,-3 5-216,-2-1 0,4 6-776,-6-1-386,0 7 1,0-1 1189,0 8 1,0 9-598,0 6 1,-4 6 100,-1-1 0,-5 3 362,6 1 1,-6-1-153,5-3 1,-4 1 153,4-6 0,0 0-560,5-5 1,-1-4 845,-4-1-1190,4-6 1449,-6 4 0,9-7-170,3 0 1,2-2 159,8-3 1,-1-3-282,0-6 1,0 0-39,0 0 1,1-5 71,-1 0 0,-1 0-144,-4 5 1,2-5-430,-6 0 1,0 4-763,-5 6 147,0 6 1,0-5-1246,0 3 977,0 4 1,-7 5 1097,-2 11 0,-4 3-71,-1 1 1,0-3 140,-1 3 0,1-3 206,0-2 1,1 0 37,4 1 0,-4-6 1579,4 1-267,3-7-620,-7 3 0,11-7-1784,-2-4 0,2-3-36,2-6 1,0-5-186,0 0 0,6-7 296,4 3 0,-4-4 128,-1-2 1,1 1-533,-1 0 1,0-1 88,-5 1 1,-7-1-620,-2 1 1,1 1 1157,-2 3 1,6 4-5,-6 6 0,5 6 67,-4 3 220,6 3 0,-10 6 980,4 5 1,-4 2-482,-1 13 0,4-1-59,1 6 1,1 1 262,-1 3 1,-3-1 33,8 6 1,-7-1 39,1 6 0,2-5-130,-1 0 0,1-8-601,-2-2 1,-1-1-1168,7-8 753,-1 0 1,5-9-169,0-1 137,0-6 208,0 4 239,0-20 0,5 2 27,-1-13 0,7 1-130,-1-6 1,3 1-63,1-1 1,0-4 258,0 0 1,0-7-24,1 2 1,-3-1 55,-2 1 0,1 0 96,-6 10 1,-1-2-246,-4 11 1,2 5-119,3 4 232,-4 7 0,6-2 266,-7 10 0,0 4-473,0 10 0,-7 3 276,-2 7 1,-4 4 281,-1 0 1,-2 5-29,-3-5 0,2 5 227,-7-5 1,5 1-36,-5-6 0,7 0-374,-2 1 0,3-7-279,2-3 0,5-5 1300,-1-4-738,7-4 32,-3-6 1,7-2-337,4-2 1,3-6-56,6-9 0,5-1-257,0-4 1,5-9-52,-5 0 0,4-2-37,-4-3 1,0 6 47,-5-1 1,-1 8-232,-3 1 0,1 12 90,-7-3 1,3 9 286,-3-3-95,-2 5-365,4-2 528,-6 6 0,0 6-517,0 4 1,-6 1 693,-3-2 0,1 9-115,-2-4 1,-1 5 52,-8 0 1,3-2-74,-3 7 0,4-7 138,0 2 0,6 2-212,-1-2 0,7 5-1203,-2-6 1065,4 1 1,7-11-560,4-3 0,4-3 843,5-2 0,-2-8 219,7-6 0,-2-7-347,2-7 1,1-1-61,-6 1 1,-2-1-39,-7 1 0,1-1 389,-6 1 0,-1 1-395,-4 3 0,0-2 62,0 2 1,0 2-678,0-2 1,0 7-1417,0-2 1241,-6 3 1,0 6 149,-4 1 1,2 6 495,4-2 1,-3 5 989,-2 5 0,-7 3-25,7 6 0,-12 6-87,7 4 1,-4 3-301,4 1 1,-5 12 57,0 3 1,-4 2 374,4-2 0,0-2-283,4-3 0,3-5-333,2-9 1,2-4-833,4-5 0,2-6-584,-3 1 1014,4-7 98,1 3 0,5-17 5,-1-3 1,6-5-211,-5 0 0,6-2 333,-2-2 0,2-4-165,-1 3 0,2-3 14,-2-1 1,2-2 327,3-3 1,-6 3-469,1-4 1,-7 4 141,1 2 0,-2 0-217,-2-1 1,0 1 27,0-1 1,0 12-460,0 3 75,0 3 531,0 3 0,0 5-275,0 12 0,-5 7 381,1 12 0,-8 7 462,3 3 0,1 3-184,-1 2 0,1 4 74,-2 0 1,-2 6 53,2-6 0,-1-6 63,2-8 0,-2-4-48,6-6 0,-2-2 368,3-7-555,2-6-168,-4-2 778,6-6 0,1-8-596,4-6 1,5-2 107,9-7 1,-2-6-42,7-4 0,-7-6-261,2 1 1,2-3 106,-3-2 1,1 0-252,-4 1 0,-3 5 125,-2 4 0,1 3-956,-6 2 1038,6 6-333,-10 1-123,6 13 0,-9 3 757,-3 10 0,-3 8-139,-6 6 1,0 6 20,0-1 1,-1 7 69,1 3 1,-2 0-80,-3-1 0,4-1 108,-4 6 1,-2-6-238,2 1 0,-1 1 193,1 0 1,8-8-541,-4-7 0,6-3 186,-1-2 201,-2 1 298,10-7-486,-4-2 1,12-6 347,4 0 0,2 0-91,3 0 0,5 0 57,4 0 0,-2 0-19,2 0 1,-1 0 84,6 0 0,-1 0-104,1 0 1,-2 0-125,-4 0 0,4 5 5,-3-1 1,-2 1-163,2-5 1,-2 0 242,1 0 1,3 0-133,-7 0 1,0-1 288,-5-4 416,0 3-243,0-10 1,-6 8 313,-3-5-944,-4 6-383,-1-10 0,0 5-922,0-6 548,0 0 1,-4-5-147,-1 0 1,-6-2-536,1 2 1,-2-3 91,-2-6 1,3-1-260,-4 1 1,4-5 833,-8 0 0,3-1 379,2 6 1,0 4-168,0 1 7,0 5 882,-1-2-79,8 6-147,-6 6 0,11 8 907,-2 9 0,2 4-369,2 1 0,5 6-356,-1 4 0,8-2-81,-3 2 1,5-5 75,5 5 1,-3-1-34,3 6 1,-2-7 85,2-3 0,-3 1-187,3-1 1,-3 0-612,-2-5 0,0 1 590,0-1 1,1-1 229,-1-4 1,-6 4-134,-3-4 0,1-1-108,-1 2-234,-1-7 739,-4 3 336,0-6 1106,0 0-682,-6-6-1302,-2-2 0,-6-6 108,0-1 1,-2-4-152,-3 0 0,3 0 120,-3 5 1,3-5-437,2 0 1,2-4-751,2 4 144,-3 0 0,10 6-1240,-6 4 1962,6 2 0,-4 15 455,7 6 0,0 2-16,0 8 0,0 0-65,0 4 0,0 0 334,0 1 1,5-2-229,0-4 0,6 3 12,-2-7 1,-1 0-197,2-5 1,-6-6 259,6-3 0,-5 1-932,4-1 902,-6-1 0,5-4 1267,-3 0-1,-4 0-596,6 0 1,-12-1-419,0-4 0,-6 2-192,2-7 0,-4 2-241,-1-1 1,-3-4 461,2 4-396,-8-4 1,15 4-1919,-6-1 778,-1 7 481,7-3 1,-4 17 909,2 3 1,-1 11-394,6 4 0,1-1 0,4 7 0</inkml:trace>
  <inkml:trace contextRef="#ctx0" brushRef="#br0" timeOffset="84">5602 9951 8419,'0'-7'-466,"0"0"339,0 1 240,0 4-85,0-4 50,0 6 1,2 0-255,3 0 232,-4 0 1,10 6 70,-6 4 0,0-1 95,-5 6-120,0-4 22,0 9-59,6-6 0,-4 2 65,2 3-327,-2-3 263,-2 4 1,0-5 29,0-1-6,0 0-187,0 0 137,0-6 1,0 0-81,0-3-35,0-4 70,0 6 0,1-12-17,4 0 26,3-6-423,0 3 251,5-6 0,-7 0 15,3 0-119,4-1 107,-11 1 0,9 0 83,-7 0 1,3 4-8,-2 1 1,-4-1 137,4-4-28,3 6 132,-7-4 0,7 10 29,-3-3 84,-3-3-178,10 7 1,-9-6-1,7 7 1,-5 5-39,4 0 1,-4 4 178,4-4-117,-6 6 1,5-3 2,-3 6 1,-3-4 216,2-1-148,-2 1-85,-2 4 84,0-6-42,0 5-255,0-12 37,0 5-65,0-6 220,0 0-76,6 0 1,-3-1-15,7-4 0,-5-3-223,4-6 1,-4 0 129,4 0 0,-1-1-158,2 1 1,1 0 121,-7 0 0,6 4 93,-5 1 2,6 6 1,-8-5 192,6 3-165,-5 3 1,3-4 20,-2 6 295,-3 6-166,4 2 1,-1 6-26,0 1 147,-1-7 43,-4 4-203,0-4 160,0 6-194,0 1 1,0-6-157,0 1 210,0-7-133,0 3-289,0 0-49,0-4 240,0 4-33,0-6 1,7-1-47,2-4 162,4-3-421,7-6 191,-4 0-94,5 6 5,-1-5 127,-4 5 0,0 0-14,-7 4 59,-6 2 42,4 2 1,-3 2 138,1 2 0,-6 10 0,-7 9 0</inkml:trace>
  <inkml:trace contextRef="#ctx0" brushRef="#br0" timeOffset="85">5616 9994 8482,'5'-14'0,"0"0"-772,0 6 363,-5-5 802,0 12-306,0-6 1,0 14 50,0 2 1,4 4 1,1 1 0,1 2 100,-1 3 1,-3-2-102,3 7 1,-4-5 5,-1 4 0,0-4-46,0 5 1,0-5 38,0 5 0,0-7-127,0 2 0,-5 2 265,1-2-362,-7-1 0,9-3-1,-3-1 1,2-6-244,-2-3 407,4-4 112,-6-1 0,9-6-339,3-4 0,-4-7 98,4-2 1,1-2-73,-1 3 1,5 0 115,-6-6 1,1 7-150,-5-2 0,5-1 71,0 1 1,-1 0 37,-4 4 1,5 1 39,0 0 0,1 1 4,-1 4 1,-2-2 45,6 6 1,-4-4-73,5 4 0,-6 0 149,6 5 0,-5 0-65,4 0 1,-4 0 84,4 0 1,-4 5-37,5 0 1,-7 6 2,1-2 0,3-1 26,-2 2 0,1-1 101,-1 5-175,-4 0 99,5 1-91,-6-7 42,7 4-9,-6-4 56,6 6-87,-7 1 1,0-1 74,0 0-47,0 0 51,0 0-219,0 1 134,0-1 1,0-5 82,0 1-398,0-7 344,0 3 204,0-6 29,0 0-275,6-6 0,-3-2-236,7-6 0,-6 0 55,6-1 0,-5-4-79,4 0 0,-4-1 86,4 1 1,-1 3-426,2-3 465,2 3 0,-9 2-49,7 0 1,-5 5 4,4-1 1,1 5 19,4-4 0,-5 6 131,1-2 0,-5 2-56,4-2 321,1 3-364,4-4 358,-6 6-137,4 6 0,-10-2 121,3 5 1,-2-4 84,2 4-251,-4 1 264,5 4 47,-6 0-324,0 0 106,0-6 72,0 5-144,0-5 1,0 8 366,0 3-337,0-4 87,0 6-77,0-7-4,0 0-25,0 1 0,0-6-130,0 1-59,0-1 282,0-1-876,0 5 381,0-12 282,7 12-1286,-6-12 1275,6 6 0,-1-14 0,2-1 0</inkml:trace>
  <inkml:trace contextRef="#ctx0" brushRef="#br0" timeOffset="86">5659 10008 8472,'0'-9'-2267,"0"-1"2321,0 7 0,-1-3 577,-4 6-17,3 0-150,-10 0-390,10 0 1,-4 2 38,6 2 1,0 4 4,0 6 0,0 5 89,0 0 0,0 2-35,0-2 95,0-3-159,-7 10 0,6-8 25,-4 5 1,-1-4-39,1 5 1,-5-6-201,6 0 225,-1-2 2,-1-2-2,4-6-263,-4 5 43,6-11 219,0 4-88,0-6 0,1-6-251,4-4 106,3-3 0,1-5 78,1-1 0,-1-5-108,6 5 0,-1-6 31,0 1 1,-4 3 85,-1 2 0,1-1-153,4 1 1,0 0 53,0 5 99,0 0 0,1 1 12,-1 3 0,-5 4 353,1 6-299,-1 0 1,4 2 366,-4 2-230,4 4 0,-7 7-138,4-1 1,1 0 164,-6 0 0,4 0 69,-4 1-125,0-1 92,-5 0-118,6 7-24,-5-6-75,6 6 68,-7-13 1,0 4 66,0-2-237,0-4 221,0 1-159,0-7-89,0 0 1,6-7-6,4-2 0,2-4-432,2-1 0,1-5 143,-1 0 0,-1 0-57,-4 5 1,2 4 276,-6 1 0,4 4 132,-4-4 0,1 6 320,-1-2-131,-3 3-100,4 2 1,-4 2 230,2 3-90,-2 2-20,4 1-1,1 5 600,-6-5-264,5 6-218,-6 0 442,0 1-256,7-8-89,-6 6-1,6-11-335,-7 10 141,0-10 0,1 6-440,4-4 139,-3-2 76,4 4-1736,-6-6 1052,6 0 729,2 0 0,6 0 0,1 0 0</inkml:trace>
  <inkml:trace contextRef="#ctx0" brushRef="#br0" timeOffset="87">7962 10008 12860,'-14'-1'-1672,"0"-4"1628,6 3 0,-11-4 0,3 6 0</inkml:trace>
  <inkml:trace contextRef="#ctx0" brushRef="#br0" timeOffset="88">7451 9994 12843,'-15'0'-759,"1"0"0,0-5 377,0 1 0,4-1 517,1 5 0,6-2-252,-2-2-376,3 2 265,2-4 0,13 7 329,6 4 1,12-3 44,7 2 0,11 0-98,8 0 1,2-2 64,7 3 1,-4-4-265,4-1 0,0 0 286,5 0 1,7 0-17,2 0 0,-36-2 0,1-1-174,0 1 0,0 0 0,1-1 0,-1 1 79,1 2 1,-1 0 0,-1-1 0,2 0 5,3-1 1,1 0 0,-4 1-1,0 0-30,4-1 1,-1-1-1,-6 2 1,-2 1 31,40 0 1,-14 0-88,-5 0 1,-3-5 102,-3 0 0,-7 0 1,-6 5 0,-5 0-61,-5 0 0,-3 0 222,3 0 0,-7 5-267,-3 0 0,-5 4 384,1-4 1,-4 2-467,0-3 0,-3-1 204,-2 7 0,-2-7-504,-4 2-26,-2-4 0,4-1 529,-6 0 86,0 0-91,-6 0 1,-2 0-2,-6 0 1,0 0 40,-1 0 0,-4 0 4,1 0 0,-3-1 1,2-4 1,-5 3 8,-9-2 1,0 2-196,-10 2 0,2 0-13,-11 0 1,0 0-31,-5 0 0,-1 5 103,-4 0 0,-7-1-209,-7-4 0,33 1 0,0 0 208,3 1 1,0 1 0,-1-3 0,0 1 66,-35 4 1,3-2 18,-3 2 1,4-4-8,1 4 1,6-2-103,3 2 1,5-3 138,5 2 0,10-2 102,8-2 0,4 0-166,2 0 1,6 0 141,3 0 0,-2-2-151,2-2 0,-1 2 347,1-3 0,3-1-413,-3 1 0,-3-4 121,-2 4 0,2 0-93,-2 5 0,6 0 19,-6 0 0,6 0 19,0 0 0,2 0 38,1 0 310,8 0-232,0 0-382,7-6 1,8 4 311,6-2 0,13-3-9,11 3 1,14-1-66,5 5 1,10 0-274,-1 0 0,14 0 253,-37 0 1,0 0 0,4 0 0,2 2-259,1 0 0,0 0 1,3-1-1,1 0 286,5 1 0,1 1 1,-1-2-1,2-1 71,0 0 0,1 0 1,2 0-1,0 0-75,-5 0 0,0 0 0,1 0 0,-1 0 13,-9 0 1,-1 0 0,-3 0 0,-2-1 47,32-4 1,-5 3-74,-4-2 0,-11-3 144,-8 2 0,-6 1-113,-4 4 0,-3 0 35,-6 0 1,-7 0 316,-3 0-283,-4 0 935,0 6-1203,-7-4 200,-2 4 0,-8-6 16,-2 0 0,-9 0 19,-6 0 1,-8 5-12,-1-1 0,-7 1-8,-8-5 1,-6 5-145,-3 0 1,-3-1 133,-2-4 0,-5 5-188,1 0 1,-1 0 263,5-5 1,2 0-117,3 0 0,-3-5-14,2 0 0,-7-1-41,-1 1 0,-6 3 86,6-2 1,-5 2-51,4 2 0,-6 0-166,2 0 0,-4 0 173,-1 0 0,-5 0 5,0 0 1,4 0-25,10 0 1,4 0 7,15 0 0,-1-1 53,11-4 1,-1 3 122,6-2 1,4 2-74,1 2 1,0 0-64,0 0 0,-3 0 137,8 0 1,-1 0-91,4 0 0,1 0 474,0 0-551,6 0-269,2 0 225,6 0-411,-7 0 421,6 0 0,-6 2 58,7 2-396,0-2-140,0 4 568,0-6 1489,0 0-1307,-6 0-337,5 0 137,-12 0 22,11 0 486,-10 0-262,10 0 1,-6 0 183,4 0-352,2 0-84,-4 0 107,6 0-26,0 0 6,0-6-627,0 4 75,0-4-37,0 6-1557,0 0 2046,0 6-191,0-4-232,0 10 278,0-10 318,-7 4 170,6 1-208,-6-6-21,7 6-488,0-7 435,0 0-79,0 6 0,7 8 0,1 8 0</inkml:trace>
  <inkml:trace contextRef="#ctx0" brushRef="#br0" timeOffset="89">10834 10079 8451,'-8'-6'-2309,"2"5"2750,6-12-382,0 11-10,0-10 0,2 10-114,2-3 1,6 4 92,9 1 1,-2-2-10,7-3 0,6 4 32,8-4 0,3 4 2,2 1 1,7 0 44,7 0 1,11-5-77,8 0 1,-33 2 0,1 1-165,-2 2 1,1 0 0,2 0 0,0-1 163,0-2 0,0 1 1,4 1-1,0 0-284,3-1 0,0 0 0,3 1 0,1 0 261,-2 1 1,1 0 0,-1 0 0,-1 0-9,2 0 0,-1 0 0,-2 1 0,1 0 3,1 1 0,1 0 0,-7-1 0,-2 0-6,-1 1 1,0 1-1,1-2 1,0 1-133,-3 0 1,-1 1 0,0-3 0,0 1 132,-1 1 0,-1 1 0,39 3-37,-39-4 0,0 1 1,38 7 41,-7-6 0,-2 6-12,-2-6 0,-6 3 2,-9-2 1,2-4 10,-7 4 0,-4 1 225,-5-1 0,-5 0-243,5-5 0,-11 1 514,1 4 1,-4-3-505,0 2 0,1-2 352,-6-2 1,-5 0-361,-4 0 171,-7 6-164,9-4 4,-10 4 123,4-6 1,-10-1-109,-1-4 0,-6 3-115,1-3 0,-7 4 120,-2 1 1,-6-5-78,1 0 0,-4 1 58,-6 4 0,-2 0-2,-7 0 1,-1 0-8,-3 0 1,-4-2-2,-6-3 1,1 2 25,-1-6 0,-2 6 10,-2-2 1,-4-2-296,-6 3 0,-2-1 275,-3 5 1,0 0-116,1 0 0,-6 0 109,10 0 1,-8 5 3,3-1 1,0 3 1,5-2 0,0-4 2,0 4 1,0 1-10,0-1 0,1 1 2,4-1 0,-8-3 24,3 2 0,31-1 0,-1 1-21,1-2 1,-1 0 0,-36 8-6,1-5 1,-3-1 11,-1-4 1,1 0-1,-2 0 1,8 0 64,2 0 1,8 0-17,11 0 1,5-1-21,9-4 1,3 3 7,7-2 0,5-3 37,5 3 1,2-1-2,1 5-100,1 0 1,0 0 696,0 0-763,6 0 217,-5 0-66,12 0-71,-6 0 8,7 0 1,13-5-2,6 0 1,19-6 16,9 2 1,16 1-23,13-2 0,-32 9 1,2-1-258,6 0 0,1 0 0,2 0 0,0 2 256,0 0 0,-1 0 0,4 1 1,1 0 9,0 1 1,1 0 0,-1-1 0,0 0-3,-2 1 0,0 1 1,-1-2-1,0-1 24,-2 0 1,1 0 0,1 0 0,0 0 57,-1 0 0,-1 0 0,2 0 1,0-1-9,1-1 1,0-1 0,-2 0 0,-1 0-50,1-2 1,-1 0 0,-4 1 0,0 0 87,2 1 0,0 1 0,-4 2 0,0-1-78,2-1 0,0-1 0,-5 2 1,-2 1-191,38 0 0,-10 4 154,5 1 1,-8 6-15,3-1 0,-7-4 35,-7-1 1,-6 1-136,-4-1 1,-4 1 105,-5-1 1,-3-4 11,-7 4 1,-1-3 69,-3-2 0,1 0-72,-6 0 1087,0 0-1165,-5 0 138,0 0-87,-6 0 0,-2 0 0,-7 0 36,-4 0 1,-3 0-37,-6 0 0,-5 0 22,0 0 0,-5 0-24,5 0 1,-6 0 74,1 0 0,-9-2-36,-5-3 1,-3 2 8,-1-6 1,-7 6-62,-3-2 0,-7 2-12,-7-2 1,1 3-421,-6-2 0,-7 2 456,3 2 0,33 0 0,0 0-22,-3 0 1,0 0 0,2 0 0,1 0 17,-1 0 1,0 0 0,0 0-1,-1 0 3,2 0 1,-1 0 0,2 0 0,0 0 19,-4 0 0,0 0 0,4 0 0,0 0 3,-2 0 1,0 0-1,1 0 1,1 0 30,-35 0 0,-2-5 26,3 1 1,0-1 3,-5 5 0,6 0-52,-2 0 1,1 0-8,0 0 0,0 0 7,-5 0 0,4 0-7,-5 0 0,7 0 27,-2 0 0,7 0-1,7 0 0,7 0 27,12 0 0,9 0 13,5 0 1,2 5-102,8-1 92,0 1-91,5-5 0,0 5 53,0-1 0,4 1 574,1-5-579,-1 0 1,-2-1 6,2-4-40,-2 3 22,10-4-327,-4 6 316,6 0-319,0 0 289,6 0 0,2 0 45,6 0 0,2 0-37,3 0 1,-2 0-4,7 0 1,0 0 20,4 0 0,-4-5 21,-1 1 0,1-1 26,5 5 0,1 0-35,3 0 1,3 0 15,7 0 1,-1 0-27,1 0 1,6 0 0,3 0 1,13 0-38,1 0 1,7 1-219,-7 4 0,9-3 246,0 2 0,1 0-3,-5 0 1,-1-2 22,-4 3 0,-3-4-25,-6-1 1,2 0 42,2 0 0,4 0-40,6 0 1,0 0 54,0 0 1,0 0-44,0 0 1,1 0 9,-1 0 0,-7 0 85,-2 0 1,-4 0-3,-1 0 0,-1 5 44,-4 0 1,0-1-96,-9-4 1,2 0 27,-7 0 0,-1 0-5,1 0 0,-5 0-33,5 0 0,-5 0 24,5 0 1,0-4 214,4-1 1,-4 0-228,0 5 0,-6-1-3,1-4 1,-3 3-32,-2-2 0,-4 2-47,0 2 0,-7-2-43,2-2 0,-3 2 99,-2-3 1,0 4-46,0 1 1,-4 0-45,-1 0-17,1 0 75,4 0 1,0 0 1,-4 0-15,-1 0 1,-4 0-4,5 0 24,-7 0-8,9 0 1,-9 0 49,7 0 72,-7 0 18,3 0-74,-6 0-414,0 0 329,-6 0 1,5-2 32,-4-3 1,2 4-6,-2-4 126,3 4 14,-4 1-81,6 0-47,0 0 40,-6 0-170,4 0 1,-6 0-108,3 0 0,2 4 231,-6 1 0,-7 12 0,-6-1 0</inkml:trace>
  <inkml:trace contextRef="#ctx0" brushRef="#br0" timeOffset="90">5631 9951 10285,'-8'-6'-2695,"1"5"3288,1-6-547,5 7 0,-6-1 368,7-4-367,0 3 79,0-4-163,0 6 1,2 0 55,3 0 1,2 6 74,8 4 0,0 4-68,4 5 0,4-2 46,5 7 1,5-2-43,0 2 0,5-4 55,-5-5 0,2-1 35,-2 0 0,-3 0-4,4 1 1,-4-1-130,-2 0 0,0 0 68,1 0 1,-2 1-97,-4-1 0,0 0 87,-5 0 1,-2 0-116,3 1 0,-5-1 43,-4 0-570,3 0 136,-6 1 76,1-1 1,3-5-18,-6 1-265,0-7 661,-5 3 0,-6 1 1,-2 0-1</inkml:trace>
  <inkml:trace contextRef="#ctx0" brushRef="#br0" timeOffset="91">6185 10037 10881,'-6'-8'-331,"-2"2"1,-6 6 440,0 0 1,4 0-515,1 0 1,-3 1 287,-6 4 1,2-2 78,-3 7 1,-3-1 113,-2 5 0,-3 0-14,-1 1 1,-1-1-29,1 0 0,-1 5 102,1 0 1,-1 2-135,1-3 1,0-2 39,-1 3 0,5-1-118,1 1 0,5-4 73,-1 4 1,-1-3-80,1-2 0,0-1 16,5-4 1,4 3-469,1-8 416,-1 7-339,2-3-31,2 0 460,6-2 1,0-6 0,0 0 0</inkml:trace>
  <inkml:trace contextRef="#ctx0" brushRef="#br0" timeOffset="92">5531 10065 10987,'0'-8'-2202,"0"2"1716,0 6 1,2 2 577,2 2 1,9 4 64,6 6 0,8 2 79,1 3 0,2-1-161,8 5 1,-1-5 5,1 1 1,3 1-11,-3-1 0,-2 2 86,2-2 0,-7-4-244,3 4 0,-6-3 98,-4-2 1,-2-1-207,-3-4 1,-3 4-60,2-3 1,-2-3-48,-1 3 1,-1-5 113,0 4 0,-5-6 219,1 2-51,-7-3 0,3 4 0,-6 2 1</inkml:trace>
  <inkml:trace contextRef="#ctx0" brushRef="#br0" timeOffset="93">6100 10094 10987,'-6'-8'-1517,"-1"0"591,-2 3 1,-4 4 1173,4-4 0,1 3 12,-2 2 1,-4 7 47,-5 2 1,-1 5-159,1 5 0,-4-3 24,-5 3 1,3 1-39,-4-1 1,4 2 109,-8-2 1,8-2-72,1 7 1,2-7-19,-2 2 1,4-3-218,5-2 0,1-1 93,0-4 1,4 4-931,1-3 646,6-4 0,-2 5 228,10-6 0,9-1 1,8-4-1</inkml:trace>
  <inkml:trace contextRef="#ctx0" brushRef="#br0" timeOffset="94">10763 9923 17900,'-9'0'-108,"-1"0"1,7-2-1107,-2-2-1190,4 2 1018,1-4 594,0 6 1140,6 0-129,2 0 0,6 0-169,0 0 0,1 5-130,-1-1 0,5 1 538,0-5-111,6 6 1,-3-4 25,7 3 1,5 1-38,4-1 0,10 1-404,4-1 0,11-2-250,8 6 1,7-4 263,-36 0 1,1 0-1,0-1 1,-1 1 123,1 2 0,-1 0 1,2 0-1,-1 1-64,3-1 1,-2 0 0,-2 0 0,-1 0-30,1 0 1,1 0-1,31 11-83,-3-4 0,-6 3-182,-8-7 0,1-2 173,4 1 1,-1-6 25,11 2 0,-3-3 32,12-2 1,-41-3-1,0 1-151,3-1 1,0 1 0,1-1 0,2 0 166,-1 0 1,0 1 0,-2 1-1,-1 0-55,-1-1 0,-1 0 0,27 0-164,0 2 0,-7 0 151,-3 0 0,-5 0 268,0 0 0,-6 0-301,1 0 0,-1-5 69,1 1 0,-6-6-49,7 5 0,-6-6 123,11 2 0,-6-4-86,5-1 1,-6 0 74,1 0 0,-2-5-58,-3 0 1,1-7-7,0 3 1,-1 1 189,1-2 1,-7 5-199,-3-5 1,-7 2 331,-3-2 1,-5 2-400,1 3 0,-5 4 165,-5-4 0,2 3-154,-6 2 1,0-1-104,-5 1 1,0 0 14,0 0 0,-6 0 9,-4-1 0,-3 1 85,-1 0 1,-5-5 29,0 0 0,-8-5 37,-1 5 1,-7-6 42,-7 1 0,-3-3 44,-2-1 1,1-5-89,-6 0 1,3-2 175,-8 2 1,3 3-7,-7-3 1,-2-2-45,1 2 0,0 0-8,6 4 0,-1 1-20,0-1 1,6 1 54,4-1 0,3 6-75,1-1 0,5 7 88,0-2 1,5 4-40,-5 6 1,0-2-13,-4 6 0,-6 0 33,1 5 0,-7 0 1,2 0 1,-5 0-156,-5 0 0,4 0 155,-4 0 0,4 5 27,1 0 1,5 0-26,0-5 0,6 0 142,-1 0 1,7 0-186,2 0 1,7 0 54,-3 0 1,4-2-109,2-3 0,0 4 1,-1-4 1,1 3-5,-1 2 1,1 0 141,-1 0 0,-1 0-205,-3 0 1,2 5 97,-7 0 1,6 1-97,-1-1 0,3-2 84,1 7 1,-4-7 7,0 1 0,0 3 25,4-2 1,1 4-4,0-4 1,-1 1-8,1-1 0,-1 1 11,1 4 0,4-3 11,0-2 0,2 2-52,-1 2 0,-3 2 51,7-6 0,-4 6-53,4-2 1,-5-1 25,5 2 0,-5-6-20,5 6 0,-4-1-25,4 6 1,-5-1-31,5 0 1,-6 0 6,1 1 1,2-1 25,-2 0 1,7 0-29,-2 0 1,3 2-17,2 3 1,0-3-16,0 3 1,4-3-43,1-2 1,4 0-140,-5 0 122,7 1 27,-9 5 0,8-4-11,-5 3 1,6 1-14,-2-1 1,-1 0 65,1-5 1,0 5-37,5 0 0,0 0 4,0-4 0,2-1-20,3 0 0,-2 0-26,6 0 0,1 1 75,4-1 0,6 0 76,4 0 1,3 1 41,1-1 1,2-2 9,4-2 0,0 7 12,4-3 0,8 4 41,-3-4 1,4 5 27,1 0 0,-1 1-51,10-1 1,-3 2-209,7 3 0,4-2 7,1-3 1,10 3-127,-36-8 0,1 0 1,0-2-1,1 0 135,1 0 1,0 0-1,-3-1 1,0 0 38,1 0 0,-1 1 1,34 15-295,2-3 1,-5 1 376,-5-1 0,-2-2-189,-8-3 1,0-3 234,-4 3 1,2-8-69,-7-2 0,7-4 36,-2 5 0,5-7-11,4 1 0,2-2 31,4-2 0,2-2 12,-2-2 1,-4-3 17,-2-2 0,-7-4 29,-2 4 1,-9-4 102,4-1 1,-7 0 61,2 0 0,0-1 319,-9 1 1,1 0-462,0 0 1,0-5 263,4 0 0,2 0-297,-7 5 1,2-2-34,-2-3 0,-1 3-26,5-3 1,-5 3-154,1 2 0,-3-2 99,-1-3 1,-7 2-137,-3-7 0,1 7 16,-1-2 1,0-2-13,-5 2 0,-4-6-52,-1 1 0,-4 2-11,5-1 0,-7-3-47,1-7 0,-2 3 18,-2-3 0,0 1 75,0-1 1,-5 6-51,1-6 1,-6 8 219,5-3 0,-6 1-6,2 8 0,-4-5 34,-1 5 0,0-1-39,0 1 0,-2 3 75,-3-3 0,1 3-43,-5 2 0,4-5 76,-5 0 0,0-2-122,-4 2 0,-2 4 116,-3-4 1,-4-3-162,-5-2 1,-2 2 123,-4-2 0,-2 0 2,-7-4 1,0 6 48,0 3 1,5-2-17,0 2 1,4-4-5,-4 4 0,6 0-44,-1 5 1,-4-1 39,-1 1 0,-3 5-135,-2-1 0,0 2 142,0-1 1,2-4-104,3 4 1,-2 1-41,7-2 1,-1 6 57,6-6 1,-1 7 5,0-2 1,1-1 8,-1 1 0,2 0-11,3 5 1,-3 0 24,3 0 1,2 0-16,-2 0 1,0 5 165,-5 0 1,2 6-117,3-2 1,-3-1-5,3 2 0,-3-6-25,-1 6 0,-1-7-8,0 2 0,5 1-5,1-1 0,0 1-10,-1-1 0,4-3 20,5 2 0,-4 3-36,0-3 1,0 6 76,4-5 1,-1 4-47,-3-4 0,3 4 15,-3-4 1,3 6-33,1-1 1,1 1-10,-1-2 1,1 4-32,0-4 0,5 4 13,5 1 0,-3 5-75,2 0 1,0 0 1,5-5 0,-2 5-38,-3 0 0,3 0 36,-3-5 1,4 0 1,0 1 1,1-6 53,0 1 1,0-1-31,-1 5 0,6 1 39,-1-1 0,3 0-21,-3 0 0,-1 2-14,6 3 1,-4-3 4,4 3 0,-4-2-9,4 2 1,-1-2-15,1 7 1,3 0-52,-2 4 1,2-4 5,2 0 1,2-2 185,2 1 1,4 3-238,6-7 0,7 0 193,3-5 1,2 0-20,3 0 0,12 7 1,3 1-1</inkml:trace>
  <inkml:trace contextRef="#ctx0" brushRef="#br0" timeOffset="95">11147 9980 12567,'-14'0'-1838,"0"0"1145,6-6 635,-5 4 0,12-6-231,-4 3 0,10 4 328,4-4 1,12 3 58,7 2 0,10 0-18,14 0 0,3 0-13,16 0 1,1 0-282,-30 0 1,1 0 0,1 0 0,0 0 236,6 0 1,0 0 0,2 0 0,2 0 16,0 0 1,1 0-1,2 0 1,1 0 63,3 0 0,1 0 1,0 0-1,1 0-394,6 0 0,-1 0 0,-3 3 0,-2-1 279,4 1 0,-1-1 1,0 1-1,-1 0-14,4 0 0,0-1 1,-5-1-1,0 0 32,-4 1 1,-2 0-1,-5-1 1,0 0-23,-1-1 0,0 0 0,-4 0 1,-1 2-101,1 0 0,-1 0 0,-4-1 0,-2 0 89,25 4 1,-4-4 10,-10-1 1,-5 0 14,-9 0 0,-10 2 370,-9 2 1,-3-2-402,-2 3 1,-6-2 486,-3 2 1,-7-2-595,-7 6 1,-7-4 396,-12 5 1,-15-6-241,-9 6 0,-11-6-42,-13 6 1,34-8 0,-1-1-212,-4 1 0,-1 1 1,-3 0-1,-1 0 245,0 0 1,0-1 0,-4 1 0,0-1 4,-1-2 0,0 0 0,0 0 0,0 0 34,-2 0 0,0 0 0,-2 0 0,0 0-282,0 0 0,-1 0 1,-3 0-1,0 0 219,2 0 0,-2 0 0,-5 0 1,0 0-350,4 0 1,-1 0 0,-6 0-1,-1 0 348,3 0 0,0 0 0,2 0 0,1 0 12,3 0 0,2 0 0,0-1 0,1 0-171,4-1 1,2-1-1,2 1 1,1-2 161,7 0 1,2-1 0,-32-8 350,19 3 0,14-2-329,15-2 1,7 4 412,12 1 1,4 4-615,10-5 0,9 7 947,10-1 0,9 2-726,5 2 0,4 0-52,6 0 0,7 0 44,7 0 0,7 0 135,2 0 0,-30 2 1,0 1-131,4-1 0,1 0 0,7 4 0,3-1-294,0 0 0,1 0 0,4 1 0,1-1 404,2 0 1,0-1 0,4 2 0,0 0-151,3-4 0,0 0 1,3 3-1,-1 0 18,3-3 0,0 0 0,4 3 1,0 0 1,-2-2 0,0-1 0,-2 1 0,0 0-20,-5 0 0,0-1 1,-1-1-1,0-1 11,-3 3 0,-1-1 0,-5-1 1,-2 0 4,-4-1 1,-1 0-1,-6 0 1,-1 0-156,-4 0 0,-1 0 1,36 0 108,-12 0 0,-11 0 32,-12 0 0,-8 0 4,-12 0 0,-7 0 164,-6 0 0,-9 0-174,-1 0 1,-12 0 665,-12 0 0,-11 4-667,-7 1 1,-14 0-6,-10-5 0,25 2 0,-2 1-181,-3-1 1,-3 0 0,-8 2 0,-3-1 191,-5-1 1,-2 0 0,-7-1 0,-1 0-303,-5 1 0,-1 1 0,26-2 0,-1-1 0,0 0 304,-2 0 0,0 0 0,-2 0 0,-3 0 0,-2 0 0,1 0-815,0 0 1,1 0 0,0 0 823,1 0 0,0 0 0,0 0 0,-3 2 0,1-1 0,0 1 0,3 0 0,2-1 0</inkml:trace>
  <inkml:trace contextRef="#ctx0" brushRef="#br0" timeOffset="96">11588 11416 8046,'-21'-13'117,"10"8"348,-3-9-346,9 9 1,1-1-138,8 6 0,7 6-19,13 4 0,8-4-265,15-1 0,12-3 118,12-2 1,8-4-137,-35 0 0,2-1 0,1 1 0,2-2 349,5-3 0,1-1 1,2 2-1,1 1-2,6-1 1,0 1-1,-1 0 1,-1 0-54,2 0 1,0 0-1,1 0 1,1 1-348,5 2 0,0-1 0,0-1 1,-1 1 379,-1 2 1,-1 1 0,0-1 0,0 1-88,-1 2 1,-1 0-1,-1 0 1,-1 0 53,3 0 0,-1 0 0,-3 3 0,-1 1-243,0 0 0,-1 1 0,-4 1 0,-2 1 227,3 0 0,-2 0 0,-3-2 0,-2 0-28,2-1 0,-1 1 1,-2-1-1,-1 1 34,-1 3 0,-1-1 0,-2-3 0,0 0-107,-4-2 1,-1 0 0,35 0 102,-8-2 0,-1 0 2,-9 0 0,-10 0 461,-13 0 1,-11 0-377,-4 0 824,-9 0 1,-7-5-757,-13 0 0,-13 1 30,-20 4 0,-3-5-12,-11 0 0,-4 0 200,-15 5 1,0 0-290,34 0 1,-1 0 0,1 1-1,0 0 10,-5 1 1,-1 1 0,0-2 0,0-1-23,-4 2 0,0 1 1,-4 0-1,-1 0-191,-1 0 0,-2-1 1,-2 3-1,1 0 127,2-3 0,-1 0 0,-5 1 0,-1-1-291,0-2 1,-1 0 0,1 0-1,0 0 362,-1 0 0,1 0 0,2 0 0,0 0-21,2 0 0,1 0 0,-3 0 1,0 0 1,4 0 0,1 0 1,-2 0-1,1-1-148,5-2 1,1 1 0,1 1 0,2-1 148,0-3 1,2 0 0,2 1 0,1-1-21,3-2 0,0-1 1,-34-1 48,6 0 0,8 1 186,11-2 0,3-1-196,6 6 1,7-4 357,3 4 0,9 0-448,5 5 1190,3 0-1197,8 7 0,8 1 274,10 6 1,17 0-195,10 0 1,12-1-82,13-4 0,4 4-165,10-4 0,-34-2 1,1-1 197,4 1 1,1 0 0,4 1 0,1-1 43,1 0 0,1 0 0,2 0 0,1 0-33,-2 0 1,2 0 0,7 0 0,2-1-366,-3-1 0,0-1 0,6 1 0,1-2 355,-3 0 0,1-1 0,3-1 0,0 0-12,-1 1 1,0 0 0,4 1 0,0 1-12,-3-2 1,-2 0-1,1 1 1,-1-1-10,-1-2 0,0 0 1,-2 0-1,0 0 23,-1 0 1,1 0 0,-4 0 0,0 0-216,-6 0 1,0 0 0,-3-2 0,-1-1 246,0 1 0,-2 0 0,-6-1 0,-1 1-149,36 2 1,-12 0 139,-6 0 0,-16-5 332,-8 0 0,-13 1-266,-6 4 725,-10 0 0,-9 0-504,-9 0 1,-15-5 362,-4 0 0,-17-4-588,-2 4 0,-13-5 122,-6 6 1,-5-3-289,-5 3 0,34 3 0,-2 0 149,-2-1 1,-2-1 0,-2 2 0,0 1-17,-2 0 0,0 0 0,-3-1 0,-1 0-7,0-1 0,-1-1 0,-5 3 0,0-1-370,3-1 1,0-1 0,-4 2 0,0 1 377,-4-1 1,1 2 0,2-1 0,0 0-30,0 0 0,0 0 0,-2 0 0,-1 0 24,3 0 1,0 0 0,-1-3 0,1-1-23,2 0 1,0-1-1,2 1 1,0 0-215,3-1 1,1 0 0,-1 1 0,2-1 227,0-2 1,0 0 0,3-2-1,0-1 29,4 1 1,1-1 0,2-2 0,0 0-104,5 3 1,0-1-1,-36-14 99,10 5 0,4 2 8,10 8 1,5-2 312,9 6 1,4-5-275,11 6 1153,2-1-1317,13 5 1,5 1 358,13 4 0,10 3-354,13 6 1,13 1 49,2-1 1,7 0 30,6 0 0,12-3-100,-31-3 0,1-2 1,4-2-1,1-1 145,6 4 1,1 0-1,0-2 1,1-1-407,5 1 1,1 0-1,2 1 1,2-1 392,2-2 1,1-1 0,3 2 0,1 1-25,1-2 1,-1-1 0,3 3-1,0 1 3,-3-1 1,1-1-1,-1 0 1,1 0-31,-3 1 1,0 0 0,-2-3 0,-1-1-46,1 2 0,0-1 0,-4-1 1,1-1 22,1 1 0,-1-2 0,-5 1 0,-1-1 27,-2-1 0,-2-1 0,-1 2 0,-1-1-153,-1-3 1,-2 0 0,-4 1-1,-1 0 143,0 0 0,-2-1 0,35-1-45,-12 6 0,-10-5 44,-10 0 1,-9 0 337,-5 5 0,-14 0-323,-5 0 1367,-9 0-1256,-24-6 0,-3 5 315,-25-4 0,-2 3-435,-13 2 0,-3 0 18,-6 0 0,31 0 0,-2 0-73,0 0 0,-1 0 1,-3 1-1,0 0 102,-1 1 0,-1 1 0,1-2 0,-2 1-267,-5 2 0,-1 1 0,1-2 1,-1-1 256,-2 3 0,0-1 0,0-1 1,0-1-2,1 3 1,-1 0 0,0-3-1,0-1 25,0 1 0,0 1 1,1 0-1,0 0-17,1-1 1,1 1-1,1-1 1,0 0-3,3-1 0,1-2 0,-1 1 0,0 0 1,0 1 0,1-2 0,2-1 0,2 0-117,2 0 0,1-1 0,-1-2 0,0 0 88,3 3 1,0 0 0,-1-3-1,0 0-3,0 3 0,1-1 0,-39-1 24,3 4 1,10 0-9,0 0 0,7 0-41,7 0 1,3 0 47,6 0 0,12-5 216,2 0 1,10 0-227,0 5 1,10-1 760,4-4-1217,4 4 109,1-6-34,6 7 0,2 11 394,6 4 1,0 8-1,1-1 1</inkml:trace>
  <inkml:trace contextRef="#ctx0" brushRef="#br0" timeOffset="97">7607 10037 7214,'22'0'-323,"6"6"329,1 4 1,6-3-5,7 3 0,7-7 13,3 2 0,15-5-1,4-5 1,-29 1-1,1-1-1010,0-4 1,-1-1 1005,3 2 0,-1 0 1,-4-5-1,1 1 25,-1 2 1,0 1 0,-1-3-1,-1 0-15,5 2 1,0 1-1,-3 0 1,0 1 11,3 3 1,0 0 0,-1-1-1,-1 0-3,35-4 1,-35 4-1,-1-1-59,36-7 1,-33 7 0,1 0 14,-2 0 1,1 0 0,2 0 0,0 0-10,0 0 1,0-1-1,-2 1 1,-1-1 6,1-2 0,0 1 1,-1-2-1,1-1-8,-3-2 1,0 0 0,1 2 0,1 0-12,-2 1 0,0-1 0,-1 0 0,0 0-43,32-16 0,-7-1-84,-2 1 1,-15-1 117,-4 1 1,-5 1 61,0 3 1,-10-3-18,-9 4 1,-3-3 12,-2 3 0,-6-4 766,-3 3 1,-10-3-745,-4-1 1,-6-2 290,-3-3 1,-3 1-307,-3-6 1,-7 0 66,2-4 0,-9-1-73,0 0 0,-4 1-10,-6-1 0,-1 2 6,-3 3 1,-8-1-257,3 5 0,-7 1 245,2 5 1,-4 1-5,4 3 1,-6 2-5,2 3 0,-9 3-7,0-3 1,-1 4-8,5 0 1,0 6 19,0-1 0,4 3-5,1-3 1,1-1 3,-1 6 0,-7 1 1,7 4 0,-7 0-56,7 0 0,-2 0-5,1 0 0,0 3 30,5 6 1,-4 1-10,4 9 0,0-2-110,5 2 0,5 3 122,0 7 0,6 1 57,-1 3 0,3 1-21,1 4 1,2 3 10,3-3 0,-1 3 15,5 2 1,3-2 1,7-3 1,-1 3-9,6-3 1,0 1 106,5-1 1,0 3-129,-1-3 0,7 3 11,4 2 0,1 4-31,-2 1 1,3 4 21,-3-5 0,4 6-5,1-6 1,1 0 12,4-4 1,-2 0 251,7-1 0,-5-4-248,4 0 1,-1-6 161,1 1 1,9-3-118,-4-2 1,5-1-35,0-3 0,5 1 14,9-6 0,-2 0-16,7-5 1,0 5-5,5 0 0,0 0 3,-1-5 0,-1 1 1,-3-1 0,5 5 17,-1 0 0,1 4 7,5-4 0,-3 0-24,3-5 0,-2 1 25,6-1 0,3-1 13,2-4 0,8-3-53,-9-6 0,11 0-298,-1 0 1,8-6 272,2-3 1,-5-4-18,-4-1 1,-3-5 4,3 0 0,1-6-8,-7 1 0,7-5 11,-1-4 1,-4-3 12,-2-7 1,-2 1 5,-2-1 1,-5 3-4,0-2 1,-6 2 2,1-7 0,-4 7-49,-5 3 0,-3 3-5,-7-4 0,-6 7 47,-3-2 0,-8 7-9,-1 3 0,-7-1-7,1-4 0,-2-1-15,-2 1 1,0-1 266,0 1 0,-5-7-334,1-3 1,-7-3-139,1-2 0,-9 6 128,-5-1 0,-2 4 71,-3-3 1,-4 0 114,0-1 1,-7-1-130,2 6 0,-3-5 213,-1 5 0,-1-2-213,0 2 1,-1 4 169,-3 1 0,-4-1-121,-6 6 1,-1 2-6,-4 2 1,2 8 15,-6 2 0,3 5-9,-8 0 0,1 2-373,-11 2 1,7 2 374,-2 2 0,8-2-8,2 3 1,6 1-150,-2-1 1,4 4 202,1-4 1,-1 6-35,-4-1 1,4 7 6,-4 2 0,4 6 1,1-1 1,5 4 2,-1 5 0,1 2 17,-5 3 1,4 2-23,5-7 1,1 0 0,9-5 0,-1-1-1,1-3 0,3 3 0,6-3 1,6-2 92,-1 1 0,7 1-96,-2 4 1,8 1 309,1-1 0,7 2-314,-2 4 0,4 2 148,1 6 0,0 1-144,0 0 1,1 1-20,4 3 0,3-7 15,6 3 0,5-6-11,0 1 0,6 2 14,-1-7 0,4 0 0,6-4 0,2-3 38,7-2 1,4 1 5,0-6 1,7 2-25,-2-2 0,-1-3 6,1 3 1,0-4-128,5 0 0,3-1 124,-3 0 0,3-4-10,-8-1 1,3-6 24,2 2 0,5-5 2,-1-5 0,7-3-35,-1-6 0,4-6-347,5-4 0,-4-3 305,-34 13 0,0 0 0,33-18 52,-4 4 0,2-4-104,-3 8 1,-2-3 89,-3-1 1,-2 1-284,-3 3 1,0-2 185,-4 2 1,2-3 23,-7-1 0,-4-1 50,-5 1 0,-7-1 3,2 1 0,-4 1 143,-6 3 0,3-3-161,-7 4 0,-5-4 388,-5-2 1,-5 1-370,0 0 0,-4-1 210,-4 1 1,-1-1-192,-9 1 0,1-1 1,-11 1 1,1 0 1,-6-1 1,-4 1 2,0-1 0,-7 2 1,2 4 0,-4-4-11,-6 3 1,-1-1-68,-3 1 1,-3 2 60,3 3 1,3 3-9,1-3 1,-2 4 8,-2 0 0,1 3-3,-1 2 1,0-1 17,-5 6 1,-1 1-152,-4 4 1,7 0 158,-7 0 0,8 1 10,-2 4 1,-1 3-17,5 6 0,-2 0-2,2 1 0,3-1-19,6 0 0,0 0 5,1 0 1,-1 5-4,0 0 1,7 0-2,3-4 0,3 4-5,2-1 1,-1 6 51,1-5 0,1 2-39,3-2 0,4-2 195,5 7 0,1-5-190,0 4 0,1-4-3,4 5 0,-2 0 1,6 4 1,0-4 1,5-1 0,0 1-10,0 5 1,0-1-6,0 0 1,0 2 13,0 4 0,5-3 6,0 7 0,4-6-18,-4 1 1,1 2 9,-1-2 0,1 2 23,4-2 1,2-3-18,-2 3 1,3-8 2,1-1 0,0-2 4,0 2 1,2 1 0,3-6 0,-2 0 62,7-5 1,0 0-65,4 1 0,1-6 70,-1 1 1,0-3-55,1 3 1,4 1 36,0-6 0,5 4-57,-5-4 0,5 0 2,-5-5 0,7 4 10,-2 1 1,-2 0-5,2-5 0,0-2-10,5-2 1,6-4 10,3-7 1,3 1-23,2 0 1,5-7-134,-1-2 0,2 1 166,-1-2 1,1 7-35,3-2 0,2-2 1,-6 2 1,0 0-9,-6 5 1,1 1-7,0 4 0,-1-4-110,-4 4 1,-2-4 64,-2-1 1,-9 0-83,4-1 1,-4-3 83,4-1 1,-5-2-1,0 2 0,-7-3 10,2-6 1,-4-1 8,-5 1 0,-4-6 172,-6 1 1,-4-6-144,-1 1 1,-6-3-2,2-2 0,-10-4-16,-4-1 0,-10 1 52,-5 4 1,-1 5-48,1 1 0,-7 3 59,2-4 1,-9 7-26,1-2 0,0 4 6,-1 6 0,0-4-6,-4 3 0,-3 3 3,-2 3 1,-8 2-45,-7 2 0,-6 1-232,2 3 0,-4-2 255,-1 2 0,5 2 5,0-1 0,1 6-3,-2-2 0,-2 3-10,3 2 0,2 0-149,3 0 0,-1 0 139,5 0 1,-7 2-2,7 3 0,-3-2 32,3 6 0,5-4-17,0 5 1,-1-1 7,-3 5 1,5 1-11,4-1 1,-2 2 24,1 2 0,6 0-12,4 6 0,4-5 4,-3 4 0,5 1-3,-1 4 0,3 1 0,1-1 0,1 1 258,-1-1 0,3 1-261,2-1 0,-1-4 154,6-1 1,-3-1-155,7 2 0,-2 1 0,8-6 0,2 5-1,2-5 1,4 5-1,1-5 0,0 6 47,0-1 1,5 4-7,-1 5 1,7-1 26,-1 6 1,3 0-52,1 4 1,5 3 42,0 2 1,6-3-34,-1 4 0,-2-4 13,1-2 0,3-4-1,7 0 1,-3-6 0,3 1 1,-3-5 27,-1-4 1,4-3 3,0-7 1,6-1 62,-1-4 1,3 2-85,2-6 0,0 1-67,-1-1 1,3-4 54,2 4 1,-3-3-3,4-2 1,-4-2-17,-2-3 1,-4 2-22,0-6 1,0 4-9,5-4 1,0 4-6,-1-5 0,-4 7-26,0-2 0,-2-1 48,2 1 1,2-4-19,-7 4 0,-1-4-14,-9 4 1,-2 0-5,-7 5 0,0-5-20,0 1 1,-4-1-248,-1 5 149,-5 0 0,2 6-420,-6 4 566,6 2 0,2 3 0,6-1 0</inkml:trace>
  <inkml:trace contextRef="#ctx0" brushRef="#br0" timeOffset="98">11176 10165 8104,'-23'0'0,"-2"-7"-153,6-2 1,5-2 134,5 1 216,5-2-365,-2 4 1,12-5 92,4 4 0,9 1-38,5 3 1,4 4 120,5-4 1,8 5-17,7 5 1,12 2 4,1 8 0,9-1-316,6 0 0,-34-7 0,1 0 293,4 0 1,1 1 0,0-1-1,2 0-49,-1 0 0,1 0 0,3-2 0,0-1 49,1 2 0,1-2 0,3-2 0,1-1-1,0 2 1,0-1 0,1-1-1,-1-1 62,-2 1 1,0-2 0,2-1 0,0 0-51,0 0 1,1-1 0,1-2 0,-1-1-218,-3 1 1,0 0-1,2-1 1,-1 0 229,-3-1 1,-1 0-1,-3-1 1,1 1 5,0 0 1,0 0 0,-6 2 0,-1 1-157,3-1 0,-1 0 1,-5 3-1,-2-1 122,36-6 1,-14-1-85,-5-4 0,-5 2 62,0 2 0,-8 2 306,-6 3 1,-13 4-322,-1-4 475,-7 4 0,-10 1-440,-7 0 1,-13 4 316,-11 1 1,-9 0-282,-5-5 1,-11 1 3,-8 4 1,-1-3 27,-8 2 0,-7-2-130,-8-2 0,37 2 0,-2 1 167,-1-1 0,0 0 0,0 2 1,0-1-33,0-1 0,0 1 1,-3-2-1,0 1-7,-2 2 0,0 1 1,-3-2-1,-1-1-15,2 3 1,-1-1-1,2-1 1,-1-1-9,-1 3 0,1 0 0,-1-1 0,-1 1-264,-3 2 1,0 0-1,2 0 1,0 1 275,0-1 1,0 0 0,1-2 0,0-1 21,4 1 0,0 0 0,0-3 1,0-1-166,1 1 1,2 1 0,2-2 0,1-1 156,0 0 0,2 0 0,-30 0-129,7 0 1,7-1 57,3-4 0,8-3 441,7-6 0,1 4-365,7 1 1,1 6 540,5-2 1,6 3-486,3 2 718,3 0-802,8 0 0,5 0 7,12 0 0,9 0-136,15 0 0,11 5 110,13 0 1,14 0-3,-29-5 1,1 0-1,4-1 1,1 0-321,6-1 1,1-1 0,2 0 0,2 0 310,4-2 0,1 0 0,0 0 0,0-1-6,0 4 1,0 0 0,2-3 0,0 0 79,2 2 1,1 1 0,-3 0 0,-1 0-378,4 1 1,0 2 0,-1-2 0,-1 0 337,0-1 0,-1-1 0,-1 3 0,0-1-13,-1-2 1,0 1 0,-4 1-1,0 0-72,4 1 1,0 0 0,-3 0-1,-1-1-171,0-2 1,-1 1 0,0 1 0,0 1 146,-4-3 0,-1 1 1,-1 0-1,0 1 35,-1-2 0,0 1 0,-2 1 1,-2 0-10,-2-1 1,-2 0 0,-2 0-1,-2 0-26,27-2 0,-12 2 3,-12-3 1,-9 4 1152,-10 1-1135,-10 0 1,-10 0 977,-14 0 1,-6 0-739,-12 0 0,-8 0-38,-7 0 1,-6 0-101,-8 0 0,-6 0 14,-4 0 0,-10 0-43,35 0 0,-1 0 0,0 0 0,-1 0 17,-3 0 1,-1 0 0,-2 0 0,-1 0-27,-3 0 0,-1 0 0,-4 0 0,-1 0 15,-1 0 0,-1 0 0,-1 2 0,0 1-294,-1-1 0,0 0 0,1 3 0,0 0 288,1-3 0,0 0 1,2 1-1,0-1 2,3-1 1,1-2 0,2 1 0,2 0-28,1 0 0,2 0 0,6 0 0,1 0-172,-29 0 0,9 0 192,15 0 0,-4 0 0,13 0 0,0 0 0</inkml:trace>
  <inkml:trace contextRef="#ctx0" brushRef="#br0" timeOffset="99">16209 9610 7932,'-15'-11'0,"1"-3"0,-2 1 33,-3 4 1,2 6 192,-7-2 0,1 3-342,-6 2 1,-5 2 108,-4 3 1,-3-2-185,-2 6 1,3-4 33,-2 5 0,-4-6 60,-11 6 0,-1-5-27,-4 4 1,0-4 131,-9 4 0,2-4-323,29 0 0,-1-1 0,-35 1 266,36 0 0,0 0 0,-39-1 51,38 1 0,1 0 0,-36-2-12,10 2 0,4-4 254,10-1 1,5-1-25,9-4 0,10 3-30,9-2-222,3 2-12,8 2-163,2 0 0,6 2 845,0 2-900,0 4 0,0 7 74,0-1 1,4-5-17,1 1 0,6-7 204,-1 2 0,2-4 0,2-1 0</inkml:trace>
  <inkml:trace contextRef="#ctx0" brushRef="#br0" timeOffset="100">15199 9425 7932,'0'-20'-107,"0"4"35,0-3 1,0 8 259,0 2 1,-1 6 278,-4-2-619,3-3 48,-10 6 0,9-4-26,-7 6 1,7 2 193,-2 2 1,-3-1 42,-1 7 0,-1-5-202,-4 4 0,1 5 71,-10 5 1,-1 7-141,-4-3 1,-1 4 118,1 2 1,-5-1 17,-1 0 0,1 1-2,5-1 1,-1-4-11,1 0 1,1-7 78,3 2 1,4-3 1,6-2 0,1 0 82,3 0-114,-2 1 1,10-1 50,-2 0 1,4-1-39,4-4 1,6 4 32,9-4 0,-2 4-47,7 1 1,-1-4 0,6-1 1,-1-1 11,1 2 1,1-3-9,3-2 0,-3-3 45,3 2 1,-3 0-35,-1 0 0,-6-2-67,1 3 1,-7 1 62,2-1 1,-3 1-134,-2-1 0,-4-2 16,-1 6 1,-6-4-181,2 5 1,-3-6 36,-2 6 1,0-5 238,0 4 0,-7 1 0,0 4 0</inkml:trace>
  <inkml:trace contextRef="#ctx0" brushRef="#br0" timeOffset="101">14958 9767 8053,'-24'-10'0,"0"1"0,5 6-632,-5-2 10,7 3 553,-3 2 22,12 0 1,3 5 14,10 0 0,4-1 80,10-4 0,5 0-36,9 0 0,3 0 2,7 0 1,1 0-20,4 0 0,1 0 22,3 0 1,5 2-87,-1 3 1,3-4 12,7 4 1,-6-3-250,2-2 1,-4 0 277,-1 0 0,-2-5-20,-2 0 0,-6-4 38,-9 4 0,-3 0 2,-7 5 1,-11 0-66,-2 0 72,-4-6 0,-11-2 0</inkml:trace>
  <inkml:trace contextRef="#ctx0" brushRef="#br0" timeOffset="102">15128 9525 7976,'-14'0'-495,"0"5"375,-1-1 1,1 8-381,0-3 448,0 4 0,0 1-68,-1 0 0,-4 0 103,0 1 0,1-1 40,3 0 0,-4 0 8,0 0 1,-4 1-9,4-1 1,0 0 54,5 0 0,-1-4-61,1-1 0,1 1 16,4 4 0,3 5-19,6 0 1,0 0 1,0-5 0,1 5-49,4 0 1,4 0 53,10-5 0,4 0-54,5 0 1,0-4 40,1-1 1,1-5-20,3 0 1,-3-2-23,3-2 0,-3 0-3,-1 0 1,-7 0-45,-3 0 0,-3 0-244,-2 0 324,-6 6 0,-2-4 0,-6 4 0</inkml:trace>
  <inkml:trace contextRef="#ctx0" brushRef="#br0" timeOffset="103">14830 9767 7976,'0'-15'371,"0"8"0,1 0-374,4 7 0,4 5-310,10 0 0,5 6 1,9-2 0,5-2 161,9-3 0,-1 3-24,6-3 1,1 1 64,3-5 0,1 5-11,0 0 0,-6-1 8,-4-4 0,-3 0 54,-1 0 0,-5 2 86,0 3 0,-7-4-18,3 4 1,-4-3 60,-2-2 0,-1 0-93,-3 0 1,1 0-49,-6 0 1,5 0 61,-6 0 1,-3-5-264,-6 0 272,-6-6 0,-3 3 0,-8-6 0</inkml:trace>
  <inkml:trace contextRef="#ctx0" brushRef="#br0" timeOffset="104">15228 9525 7976,'-5'-22'-433,"0"3"0,-4 3 338,4 2 0,-6 6 368,1 3-274,-2 4 0,-2 4-168,-1 6 1,1 6 70,0 8 1,0 4 16,-1-3 0,0 4 33,-4 5 1,1-3 27,-5 4 1,4-4 32,-5-2 0,5 0-3,-5 1 1,5-2-3,-4-4 1,5-2 20,-1-7 0,5 0 118,5 1 1,-2-6-129,6 1 0,0-6 13,5 6 1,2-7-24,2 2 0,11-4 25,8-1 1,4 0-34,2 0 1,1 0 21,3 0 0,2 2-60,2 3 1,-2-4-10,-6 4 1,-2-4-12,-4-1 1,-2 0-102,-7 0-245,0 7 403,-6-6 0,-8 12 0,-8-5 0</inkml:trace>
  <inkml:trace contextRef="#ctx0" brushRef="#br0" timeOffset="105">14886 9752 7976,'8'-14'0,"5"0"11,-4 0 1,4 6 182,1 3 0,2 4-189,3 1 0,3 3-359,7 6 1,5 1 174,4 9 1,5 1-79,4-1 1,4 0 40,6-5 0,6 1 21,3-1 0,1-2-78,-6-2 47,1 3 0,-18-6 0,5 8 0</inkml:trace>
  <inkml:trace contextRef="#ctx0" brushRef="#br0" timeOffset="106">12029 11444 7708,'30'8'-609,"3"-3"0,13 1 495,15-1 0,14 6-342,-29-6 0,2-1 0,3 3 0,1 1 435,6 1 1,2 1 0,7-3 0,1 0-369,5 0 0,1 0 0,3 0 0,0-1 345,4-3 0,0-2 1,-26 1-1,1 0 0,0-1 39,4 0 0,0-2 0,0 1 5,-4 0 0,0 0 0,0 0 0,4 0 0,1 0 0,-1 0 0,-4 0 0,-1 0 0</inkml:trace>
  <inkml:trace contextRef="#ctx0" brushRef="#br0" timeOffset="107">16237 11416 7685,'-14'0'-326,"0"0"-41,-1 0 0,1-2 391,0-3 1,0 4 404,0-4 0,4-1-220,1 1 1,5-1 87,0 1-257,2 3 0,2-10 63,0 2 1,3 2-105,7-1 1,1 4 62,13-4 0,1 6-127,8-2 0,8 3 56,6 2 1,13 0-130,2 0 1,8 0-300,5 0 0,-33 2 0,2 1 362,3-1 1,1 1-1,0-1 1,1 0 9,1-1 1,0-2 0,5 1 0,1 0 38,0 0 0,1 0 0,6 0 0,1 0-330,-3 0 0,1 0 1,3 1-1,-1 0 307,-2 1 1,0 1 0,2-2 0,1-1 5,-1 2 1,0 1-1,7 0 1,0 0 21,-2 0 0,0-1 0,3 1 0,0-1 5,-1-2 0,0 0 0,-1 2 0,0 1 44,-1-1 1,0 0 0,3 2 0,1-1-48,-2-1 0,0 0 0,0 1 0,-1 1 29,-1 0 0,-1 1 0,-3 1 0,0-1-27,-1-2 0,0-1 0,2 1 0,1-1 15,-3-2 1,-1 0 0,1 0 0,-1 0-6,-1 0 1,-1 0 0,-5 0 0,0 0 1,1 0 0,0 0 1,-2 0-1,-1 0-211,1 0 1,-1 0 0,-1 0 0,-2 0 186,-3 0 1,-1 0-1,-4 0 1,-1 1-181,34 4 0,-9-2 164,-6 7 1,-15-6 372,-8 6 0,-8-5-367,-6 4 0,-9-6 1412,-5 2-1293,-7 3 1,-5-6 648,-12 2 1,-8-2-607,-11-2 0,-3 0 151,-7 0 0,-6-2-264,-3-2 0,-11 0 67,-8-5 1,-7 4-285,36 1 1,-1-1 0,-3 0 0,0 0 192,-1-2 0,-1 0 0,-4 2 0,-1 1-306,-4-1 0,0 0 0,-3 1 1,0 0 311,-4 0 1,0-1-1,-4-1 1,0 1-48,-3 2 0,0 1 1,-1-1-1,0 1-343,-4 2 0,0 0 0,2 0 0,0 0 380,-4 0 0,-1 0 0,6-2 1,0-1-6,-3 1 1,0 0 0,0-1 0,0 1 11,0 2 1,1 0 0,0-2 0,1-1 58,0 1 0,1-1 0,4 0 1,1 0-275,1 1 0,1-1 0,-3 2 0,-1-1 303,1-3 0,1 1 0,-4 2 1,1 1-51,5-2 0,0 1 1,-1 1-1,-1 0-58,2 1 1,0 0 0,2 0-1,1 0 86,2 0 1,-1 0-1,0 2 1,1 1 4,6-1 0,1 1 1,0 0-1,0 0 79,6 0 1,2-1 0,2-1 0,2-1-50,-33 5 0,8-3 490,6-2 0,10 0-609,8 0 0,9 0 597,10 0 1,3 0-582,7 0 1136,6 0-1194,2 0 1,9 0 190,7 0 1,1 0-96,12 0 1,11-5-75,13 0 0,7-6 227,17 2 0,1-4-445,-28 6 1,2 0 0,7 0 0,2 0 318,8-1 1,2 1 0,3 2-1,1 1-371,0-1 1,0 0 0,4 4-1,1-1 287,1 0 1,1 0 0,2 0 0,1 2-301,1 0 1,1 0 0,-25 0 0,0 0 0,1 0 281,1 0 1,1 0-1,-1 0 1,0 0-1,0 0 1,0 0 0,0 0 1,1 0 0,-1 0 0,-1 0 0,-1 0 0,0 0 34,4 0 1,0 0-1,0 0 1,0 0 0,0-1-1,1 0 3,-1 0 0,0-1 0,0 1 0,-2 0 0,0 1 1,-1-1-15,2 0 1,-1-1 0,1 0-1,-1 0 1,-1 0 0,2 0 41,0 0 1,2 1 0,-1-1 0,-3 1 0,0-1 0,-1 1-24,25 0 1,-1 2-1,-25-1 1,-1 0 0,0 1-273,27 1 0,-1 1 1,-2 0-1,-1 2 240,-3 2 1,-1 0 0,-4-2 0,-1-1-65,-1 1 0,-1 0 1,-5-1-1,0 0 92,-4 0 1,-1 1 0,-3 1-1,-1-1-22,-7-2 1,0-1 0,-1 1 0,0-1 374,32-2 0,-6 0-381,-9 0 0,-15 0 79,-8 0 0,-8 0 728,-6 0 1,-10-2-636,-9-2 0,-7 0 696,-7-5 1,-14 4-658,-15-4 0,-6 1-155,-8-2 0,-6-1 12,-13 6 1,-8-1 63,36 3 1,0 1 0,-1 2 0,0-1-66,-5-2 1,-2 1-1,0 1 1,0 1-251,-6 0 0,0 0 0,-1-3 0,-1 1 250,-2-1 0,-1 1 1,1-1-1,0 1-2,-7 2 0,-1 0 0,3 0 0,1 0-26,-8 0 0,-1 0 1,0 0-1,1 0-424,-5 0 0,-1 0 0,1 0 0,0 0 386,0 0 0,0 0 1,22 2-1,0-1 1,0 1 43,-1 0 0,0-1 0,0 1 0,2 0 0,1 0 0,-1 0 82,-26 1 1,1-1-1,2-1 1,0-1-63,22 2 1,1-1-1,0 1 1,-23 1 0,1 0 22,-2 0 0,2-1 0,3 3 0,2 0-35,1-3 1,0 0-1,2 3 1,1 0-199,6-3 0,0 1 1,1 1-1,1 1 188,7-2 0,1-1 1,1 1-1,0-1 13,3-2 1,1 0 0,3 2-1,1 0-22,2 1 1,2-1 0,-36 3 198,-1-5 0,10 1-335,5 4 1,-1-3 75,5 2 0,-3 3 60,8-2 1,4-1 772,6-4 1,5 2-754,9 3 1,6-4 1133,3 4-954,3-4 59,8-1 0,10 0-241,12 0 0,19-6 56,15-3 0,20-6-63,-29 6 1,2 0-1,2 0 1,1 2-122,5-3 1,2 1-1,-3 1 1,2 0 107,3 0 1,3 2 0,3 1 0,2 2-328,2 0 1,2 1 0,-2-1 0,0 0 303,-2 0 1,1 1-1,2-1 1,0 1-1,2 2 0,1 0 0,4 0 0,2 0 31,-2 0 0,0 0 1,2 0-1,1 0-328,-1 0 1,1 0 0,3 0 0,0 0 336,3 0 0,2 0 0,-25 0 1,0 0-1,1 0-259,-2 0 0,1 0 0,0 0 0,3 0 0,-1 0 0,1 0 240,-2 0 0,1 0 1,-1 0-1,0 1 1,0-1-1,0 1-10,-2 0 0,-1 1 1,0 0-1,0-1 0,0-1 1,-1 2-42,0 1 0,0 0 1,-1 0-1,26 1 0,0 0-48,-25-1 1,0 0-1,-1 1 1,22 1 0,-1 1 61,-5-4 1,-1 0-1,2 3 1,-1 0-17,-4-2 1,-2-1 0,-3 0 0,-1 0 24,-4-1 0,-1-2 0,-4 1 0,-1 0 160,-3 0 1,-2 0 0,1 0 0,-1 0-195,32 0 0,-7 0 660,-7 0 0,-15 0-620,-4 0 0,-15 0 817,1 0 0,-15 0-787,0 0 0,-3 0 0</inkml:trace>
  <inkml:trace contextRef="#ctx0" brushRef="#br0" timeOffset="108">10095 14032 21906,'-22'-5'-1706,"3"0"0,3 0-38,2 5 1752,0 0 0,0 0 381,-1 0-153,7 0-101,2 0 266,6 0-123,0 0 352,0 7-154,0-6-493,0 6 0,2-6-1099,2 4 877,4-3 1,13 4 229,3-6 0,2 0 102,3 0 1,6 0-25,2 0 0,9-6 83,2-4 0,5 2 233,0-1 1,3-1 21,6-4 0,-4 0 551,4 0 1,1 4-607,-1 1 1,6 5-191,-2 0 0,-1 2-99,1 2 0,1 6-312,4 4 1,-2 7-254,-2 2 1,2 2 19,-3-2 1,-1-3 15,2 2 1,-11-6 25,6-3 1,-7-6 267,7 2 1,-4-4 137,-1-1 1,2-1 271,2-4 1,-7 2-84,3-6 1,-3 4 287,2-5 0,0 6-49,-4-6 0,2 2 22,-7-1 1,5-4-138,-4 4 0,4 1-154,-5-2 1,0 1 22,-4-5 0,3-1-209,-3 1 1,2 0 123,-7 0 1,-3-1 87,-2 1 1,-3-5 393,-1 0 1,-7 0-238,-3 5 1,0 0 186,-5 0 0,2-5-429,-12 0 1,6-6-219,-5 1 0,-1-3-231,-4-1 1,-1-1-170,-4 1 0,-4-1-403,-10 1 0,1 4-278,-5 0 1,-3 2 135,-7-1 0,-2-3 122,-3 7 1,-3-6 296,3 1 1,-4-4 79,-6-5 1,3-4-60,-8-5 1,6-6 215,-5 1 1,-8 0 146,25 24 0,-1 3 0,-2 1 1,-2 2 419,-2-1 0,-1 3 1,1 1-1,-1 2 2,1 0 0,-1 1 1,-5 1-1,-1 2-21,0-1 1,-1-1 0,-1 0-1,1 0 11,2 0 1,1 1-1,1-1 1,2 1 65,3 1 1,1 2 0,-37-9-48,6 1 0,1 0 476,4 0 1,-2-1-262,6 1 1,-1 2-153,1 2 1,4 4-45,-4 6 1,1 0 11,4 0 1,-8 6 165,8 4 1,4 4 96,5 5 0,4-3 183,1 3 1,5 1-41,0-1 0,7 5 490,-2-5 1,7 0-399,3-5 0,1 5 200,-2 0 0,-1-2-353,6-7 0,-5 2-87,5-2 1,-5 2-191,5 3 0,-6-1-112,1 0 0,2 5-3,-1 0 0,0 0-59,0-5 1,2 0 3,7 1 0,0-1-111,0 0 1,1 0-42,3 0 1,-1 1-66,7-1 0,-6 0-178,5 0-25,1 0 0,4 1-366,0-1 0,0 0-4,0 0 0,0 1-13,0-1 1,0 2 76,0 3 0,0-4-426,0 4 223,0-3 375,0-2 1,4 1-12,1-1 0,1 2 251,-1 2 1,-2-6-54,7 2 1,-1-3-128,6 3 0,-1-1 136,0-4 1,0 2 146,0-6 1,5 4 139,0-4 1,5 1 29,-5-1 1,5-3 364,-5 3 0,6 2-233,-1 3 0,-2-2 164,1 1 0,1-1 130,5 2 1,1 2-121,3-2 1,-2-2-58,7 1 1,-5-4-128,5 4 0,0-4-66,5 5 1,-5-6-119,0 6 0,0-5 167,4 4 0,1 0-61,0 6 0,4-1-22,0 0 0,6 0-32,-6 1-869,7-1 785,-10 0 1,11 0-13,-3 0 1,-3-4 115,-1-1 0,-1-1 6,-4 2 1,9-4 214,-5-6 0,2 0 84,3 0 1,-6 0-54,2 0 0,1 0 2,-2 0 1,5 0 71,-5 0 0,1 0-132,-6 0 0,1 0-59,0 0 1,-1 0-14,1 0 0,0 0-120,-1 0 1,1 0 312,0 0 1,-1-1-340,1-4 1,-2 3-39,-3-3 0,1 4 45,-5 1 0,0-2 29,0-2 1,-4 2 50,3-3 1,-3 4-59,-2 1 1,1-5 122,-1 0 1,1-4 70,-1 4 0,0-5-138,1 6 1,-1-7 77,1 1 0,-2-1 63,-4 2 0,-1-4 84,-3 4 0,-3-4 121,3-1 1,-8 4-46,-1 1 0,-7-2-591,2-8 0,1 3-3,-1-3 1,-1-2-147,-4 3 1,-1-8-348,-4 3 1,-3 0-292,-6 0 1,0 1-324,-1-2 0,0-3 16,-4 3 0,-3-1 186,-7 1 0,4-1 512,-4 6 1,4-5 59,-8 6 1,1-8 142,-1 3 1,3-4 155,-3-2 1,-2-4 207,2 0 1,-8 0 219,-2 4 1,-6 1-64,-7-1 1,-3 1-105,-3 0 0,4 4 218,-4 0 1,4 7-22,1-2 1,-5 5 111,1 4 1,-5 4 189,4 6 0,0 0-13,5 0 1,2 0 20,3 0 0,-2 0-101,7 0 1,1 0 34,8 0 1,-3 0-163,3 0 0,2 0 155,-2 0 0,5 0-272,-5 0 1,5 0 101,-5 0 0,6-6-462,-1-4 0,-3 2 109,-2-1 1,-5 1-103,-4-2 0,2 4 90,-2 6 0,1 0-35,-1 0 0,7 2 174,-2 2 0,7 6 144,-3 9 1,6-3 169,-1 2 0,5 3 308,4-2 1,-1 5-110,6-5 0,-2 1-44,2-1 0,4-3-90,-4 3 0,-2-2-23,2 2 1,0-6-37,5 6 0,-2-7-267,-3 7 1,3-3-48,-3-2 1,4 1-162,0-1 0,1 0 77,0 0 0,5 0-151,-1 1 0,2-1-29,-1 0 0,-4 0 59,4 1 1,1 0-147,-2 4 1,2-3-309,-1 3-39,-4-3 335,12-2 1,-10 2 12,6 3 1,-2-3 61,3 3 0,2-4-52,-3 0 0,4-1-214,1 0 0,0 0 115,0 0 1,0 1-2,0-1 1,0 0-2,0 0 1,5 1-185,-1-1 0,6-5-324,-5 1 1,6-1 158,-2 5 0,4-1 164,1-3 0,0 2 151,0-2 0,1-2 137,-1 1 1,0 0-127,0 6 1,5-6 238,0 1 1,6-6 419,-1 6 0,3-7 416,1 2 1,6-4 26,-1-1 0,2 0 65,-2 0 1,1 0-223,4 0 0,2 0-87,-7 0 1,5 0 44,-5 0 1,-4 0-407,-6 0 0,1 2-198,4 3 0,-1-2-476,-3 6 1,3 7 272,-3 8 1,2 3 0,3 1 0</inkml:trace>
  <inkml:trace contextRef="#ctx0" brushRef="#br0" timeOffset="109">10806 13918 23683,'0'8'-4271,"0"-2"2953,0-6 1,6-1 2777,4-4 0,9 3-863,4-3 1,6 2-179,4-1 0,3 2-159,7-3 1,4 4-26,1 1 1,5 0-192,0 0 1,-3 4 614,2 1 0,-1 0 25,1-5 1,3 5-1215,-3-1 0,8 1 296,2-5 0,6-1-194,-2-4 0,4 2 364,1-7 0,-5 1 83,1-6 0,-7 1-18,1 0 1,-4 0 77,-5 0 0,-3-1-22,-6 1 1,-2 2 96,-3 2 1,1-3-54,-5 4 1,-1 1-78,-5-1 1,1 1-30,-1-2 1,-1-2 186,-3 2 1,1 2-280,-6-1 0,0-1-154,-5-4 1,0 0-131,0 0 1,-1-1 27,-3 1 1,-4 0-409,-6 0 0,0-5-48,0 0 1,-2-2-159,-2 2 1,-6 3 175,-9-2 0,0-3 95,-9 2 1,1-5 249,-11 5 1,-5-6 181,-4 1 1,-2-2 63,2-3 1,2-4-22,-2 0 0,-4 0 452,-1 4 0,-5 2 250,-4 4 0,-6-3-87,-8 7 1,0 2-334,35 12 0,0 1 0,-39-9 94,39 8 0,-1 0 0,-1 2 0,0 0 49,2 1 0,0-1 0,-39-3-10,39 4 1,-1-1 0,-34-1 192,-6 4 0,7 0-95,-2 0 1,2 0-37,-2 0 0,5 1-85,0 4 1,-4 1 17,9 4 0,0 2 9,9-2 0,5 2-92,0 3 0,4-1 101,-4 0 0,5 2 193,-6 3 1,6-2-128,-5 7 0,6-2-87,-1 2 0,4 3-107,5-4 0,0-1-86,10 2 0,-2-5-96,11 5 0,0-5-38,5 4 1,1-4-273,4 5 0,-2 0 118,6 4 1,0-1-385,5-3 0,0 3 62,0-4 1,8 4-269,6 2 0,2-3 242,8-2 0,1 3 124,8-3 1,2-2 258,3 1 0,3 1 99,-3 5 1,3-1 41,1 0 0,6 6-322,-1-1 253,1 0 1,1 2 0,1 1 0</inkml:trace>
  <inkml:trace contextRef="#ctx0" brushRef="#br0" timeOffset="110">13849 13491 20019,'0'-8'-4054,"0"2"2602,0 6 2745,-7 0-606,6 0-338,-12 0 96,5 6 0,-6 1-63,0 2 1,-1-1 134,1-3-108,0-4 1,-7 12 0,-1-5 0</inkml:trace>
  <inkml:trace contextRef="#ctx0" brushRef="#br0" timeOffset="111">13351 13619 23050,'-14'0'-2429,"-1"0"2156,1-6 0,6 3-677,4-7 1,4 6 660,4-6 0,4 7 841,6-2 0,2 4-395,3 1 0,3 0-33,7 0 0,1 0-114,3 0 0,8 0-50,6 0 1,12 0 231,-2 0 1,9 0 280,0 0 1,2-2-142,-1-3 0,12 2-655,-3-6 1,-35 5 0,1 0 381,34-6 0,-2-2 66,-7 2 1,-6 4-58,-9 1 1,-4-1 39,-10 1 1,-5 0-105,-9 5 0,-4 0-83,-6 0 0,-4 0 119,-1 0-221,-6 0 922,4 0-905,-7 0 1,-2 0 66,-3 0 0,-2 0-73,-8 0 0,0 0 28,-4 0 0,-2 0 102,-3 0 0,-7 0 11,2 0 1,-4 0-21,0 0 1,3 0 4,-3 0 0,3 0 61,1 0 0,6-4-172,-1-1 0,7-6-217,-2 1 1,4 2-99,6-1 0,-2 0-245,6-6 0,-1 3-908,1 2-17,4-2 559,-6 4-233,7 0 674,-6-5-314,4 12 798,-4-6 0,8 12 170,2 0 0,4 1 478,6-1 1,2-4 158,3 4 0,3-2-149,7 2 1,-1-3 65,1 2 0,-6 3-217,1-3 1,0 3 328,4-3 0,-4-2-161,-1 3 1,-5 1 30,1-1 0,-3 4-490,-2-4 0,5 4-140,0-4 0,0 5-114,-5-6 0,2 3 67,3-3 0,-8-2 262,3 3-258,-3-4 48,-3-1 716,-2 0-209,-6 0 0,-6 5 65,-4 0 0,-2 1 103,-2-1 1,-5-4-261,0 4 1,-5 2-18,5-3 1,0 3 35,5-3 0,0 0 74,-1 5 0,3-4-432,2 4 1,-2 1-100,2 4 1,-2 2-1071,-3 3 969,1-4 0,0 12 0,0-5 1</inkml:trace>
  <inkml:trace contextRef="#ctx0" brushRef="#br0" timeOffset="112">13351 13662 18611,'-14'-8'-2093,"1"0"898,4 3 1,1 4 742,3-4 74,3 4 1,-4-1 578,6-3-462,0 4 1,6-6 726,4 7 1,9-1-348,4-4 1,12 2 221,8-7 1,7 6 33,12-6 0,1 7-254,4-2 1,7-1-8,-3 1 0,8-1 49,-3 1 0,4 4 117,-4-4 0,-36 2 0,1 0-446,35-2 0,-7 0 114,-7 5 1,-5-5 5,-5 1 1,-5-1-53,-9 5 1,-3 0 61,-7 0 1,-4 0-31,0 0 0,-12 0-28,2 0-8,-3 0 655,-3 0-626,-1 0-27,-7 0 63,0 0 0,-8 0-15,-6 0 0,-7 0 36,-7 0 0,-1 0-55,1 0 1,-1 0 46,1 0 1,-1 0-23,1 0 0,1 0 30,3 0 0,-1 0-2,6 0 0,-1 0 15,1 0 0,3-2-83,-3-3 0,-2 2-63,2-6 0,-4 4-30,4-4 1,-2 1-5,2-2 0,4-1-39,-4 6 1,3-6-34,2 2 0,-1 3 114,1 1 0,5-1-352,-1 1 305,7 0-385,-3 5 842,6-6-419,0 4 0,1-4 375,4 6 1,3 1-51,6 4 0,2-3-75,3 3 1,-2 1 69,7-1 1,0 1-42,4-1 1,0 1 238,1 3 0,4 2-489,0-6 1,0 5 409,-4-6 1,-2 6-419,-4-5 1,3 4 137,-7-4 0,-5 4-384,-5-4 177,-5 0 123,8-5 1,-10 1-506,2 4 341,-8-3 0,-4 4 542,-6-6 0,-1 0-164,1 0 1,0 0 35,0 0 1,0 0 134,-1 0 0,0 2 34,-4 2 1,1 0-27,-6 5 1,6-1 310,-6 1 1,0 9-77,-4-4 0,1 3-567,3-2 0,-1-1 149,6 0 0,0 0-228,5 0 1,4 1-85,1-1-317,6 0 1,-4 0-121,7 0 0,0-4 435,0-1 1,-6-5 0,-2 2-1</inkml:trace>
  <inkml:trace contextRef="#ctx0" brushRef="#br0" timeOffset="113">13436 13648 17596,'-14'0'-2783,"6"0"2783,2 0-139,6 0 1,6 0 172,4 0 1,9 0 15,4 0 1,10 0-28,5 0 0,10 0 8,4 0 1,3 0-20,2 0 0,5 0-157,-1 0 0,1 0 197,-5 0 1,0 0-33,-1 0 0,1 0-40,0 0 1,-2 0-26,-2 0 1,-6 0-9,-9 0 1,1-2 87,-5-3-35,-1 4 0,-10-4 0,1 0 0,0-6 0</inkml:trace>
  <inkml:trace contextRef="#ctx0" brushRef="#br0" timeOffset="114">13436 13690 15317,'14'-1'-145,"1"-4"0,0 4 249,4-4 0,8-2-39,6 3 0,8-6-31,2 6 0,0-6-10,4 5 0,-3-4 12,-1 4 0,4-4-5,1 4 1,-1-1 83,-4 1 0,4 2-132,1-7 1,5 7-41,0-2 1,-4-1-19,-2 1 1,-4 0-29,-6 5 1,1 0-20,-9 0 1,-4 0 84,-11 0 1,1 0 0,-1 0 0</inkml:trace>
  <inkml:trace contextRef="#ctx0" brushRef="#br0" timeOffset="115">14176 13491 17225,'-15'-6'-1495,"6"3"-684,-1-7 1262,1 1 1,-4-5 499,4 0 1,2 4-137,7 1 509,-6-1-247,5 2-461,-6 2 500,7 0 1,2 4 357,3-3 0,-2 8 30,6 2 0,5 6-16,5-1 1,7 2 123,-3 3 1,4 3-212,2 1 0,-1 0 158,0-4 1,-1-3 37,-3-2 1,3 1 128,-3-6 1,-2-1-418,1-4 1,-5 0 576,1 0-17,-3 0-24,-2 0 60,-6 0-63,4 7-516,-10-6 0,4 7-318,-6-3 0,-1-2 330,-4 6 0,2-4 76,-7 5 0,1-1 19,-5 5 1,-1 1-35,1-1 1,0-3 86,0 3 1,-1-6-54,1 11 0,-5-6 259,0 5 1,-4-2 269,4-2 1,-2 1-378,2-1 1,3 0-155,-3 0 1,8-1-158,2-4-113,6 4-325,-10-5 519,12 0-723,-6 5 140,7-12-357,0 5 46,0-6 937,7 0-63,-6 0 246,12 0 1,-5-4-175,6-1 0,0-5 376,0 6 1,-1-7-262,-4 1 0,4-2 151,-3-3 0,2 1 36,2 0 0,-4 0-414,-1-1 1,-1 1-31,2 0 1,2 0 50,-2 0 0,-2-5-283,1 0 1,-4-2-13,4 2 0,-5 3 89,0-3 1,-2-1-295,-2 1-131,0 0 248,0 5 52,0 0-145,0 6 377,0 1 0,-2 7 326,-2 0 0,0 5 159,-5 0 1,-1 4 78,-4-4 1,0 5 87,0-6 0,0 6-5,-1-5 0,0 4 6,-4-4 1,3 1-40,-3-1 0,3-4-37,2 4 0,4-3-279,1-2-302,-1 0-83,-4-7 1,5 4-355,-1-6-4,7-1 1,-5-2-657,3 2-12,4-3 291,-5 6 401,6-1 0,0 0-82,0 3 60,0 3 397,0-4 1,6 11 388,3 0 0,9 4 90,1-4 1,6 4 82,-1-4 0,4 6-125,5-1 0,-3 1 119,3-2 0,-7 4-216,-3-4 0,0 2 3,0-1 0,2 1 194,-6-6-72,0 6-330,-4-3 0,-6 1-386,1 1 37,-7-7 216,3 3 1,-8-6 402,-2 0 0,-4 0-18,-6 0 1,-1 5 141,1-1 0,-5 3-98,0-2 1,-1-2 141,1 6 1,1-4 184,-5 4 1,-1-1-32,-4 2 0,4 2 31,0-2 1,2-2-372,-2 1 0,-2-1-10,2 2 0,2 2-175,-2-2 1,7-4 104,-2-1-176,3 3 122,2-7-459,6 6 81,1-7-139,7 0 147,0 0 140,7 0 0,-4-2 166,6-3 0,-4 2-69,5-6 0,-7 4-187,2-5 1,-4 6-90,-1-6 0,5 1 132,0-6 0,-1 1-61,-4 0 1,5 0 66,0 0 0,1-5 2,-1 0 0,-4-2-214,4 2 0,-3 3 58,-2-3 1,1 4 220,4 0 1,-3 1 223,2 0-139,-2 0 23,-2 6-275,0-5 174,0 12 1,0-4 407,0 10 0,0-2-290,0 6 0,0 1-49,0 4 0,0 5 18,0 0 1,-5 5 80,0-5 0,1 6-30,4-1 1,0-4 35,0-1 0,0 2-17,0-2 1,0-1-331,0-3 0,0-6 330,0 1-3,0-1-14,0 5-215,0-6 158,0-1 67,0-7 423,0 0 0,6-2 57,4-3 0,-3 2-84,3-6 0,-1-2-137,6-8 1,-3 3-56,-2-3 0,-2 3-47,-4 2 0,-2-5-114,3 0 1,-4-5-55,-1 5 0,-1-4-775,-4 4-439,3 0 611,-10 4 1,9 8 297,-7 2 0,7 5 498,-2 5 1,2 2-239,-2 8 0,4-1 77,-4 0 0,3 5-35,2 0 1,0 2 76,0-2 0,5-4-84,0 4 0,1-3 72,-1-2 0,-2-1-170,7-4 1,-7 4-1007,1-3 513,4-4 493,-6 6-61,4-10 643,-6 4 181,0-6 394,0 0-147,0-6-845,0-2 0,0-6 37,0 0 0,0-1-161,0 1 0,2 0 177,3 0 0,-4 0-618,4-1 599,-4 1-714,-1 0-145,0 6 760,0 2-22,0 6 62,0 6 0,0 2-117,0 6 1,0 0 18,0 1-78,0-1 0,0 0 97,0 0 1,0-4 137,0-1-90,0 1 18,0 4-11,0-6-5,0 4-2,0-10-1,0 4 1,2-6 334,3 0 0,-2 0-3,6 0 1,-4-6-17,5-3 0,-6 1-10,6-2 0,-5 1-105,4-6 0,-6 1-90,2 0 0,-3-5-105,-2 0 0,0-5-10,0 6 1,0-6-340,0 5 0,-5 0-527,0 5-88,0 6 589,-1 1 0,3 7 464,-7 0 1,6 7 124,-6 2 1,5 9-69,-4 1 1,4 6-22,-4-1 0,6-4-40,-2-1 0,3 2 39,2-2 0,0-1 159,0-3-151,0-1-475,0 0 1,2-1-428,3-4 99,-4-2 134,5-7 970,1 0-271,-6-7 1,12-1 0,-5-6-1</inkml:trace>
  <inkml:trace contextRef="#ctx0" brushRef="#br0" timeOffset="116">13294 13662 23796,'8'0'-2888,"5"-2"3230,-4-2 0,-1 2 75,1-3 1,2 4-527,8 1 0,-3 0-14,3 0 1,3 0 42,2 0 1,3 0-3,1 0 0,7-2 158,3-3 1,9 4-29,5-4 0,5 4-260,5 1 1,-4-5-180,4 0 0,1 0 367,-1 5 0,-5-1 50,-5-4 1,-3 3 3,-2-2 0,-1 2-38,-13 2 0,-1 0-355,-9 0 337,-2 0 0,-7 0 0,0 0 0</inkml:trace>
  <inkml:trace contextRef="#ctx0" brushRef="#br0" timeOffset="117">14133 13449 16740,'-6'-8'-2604,"4"2"0,-3 1 2084,10 0 1,3 0 1352,6 5 1,2 0-483,3 0 1,1 0-118,4 0 1,3 2-142,-3 3 0,2-2-75,3 6 1,-1-4-148,1 4 1,-6-4 501,1 5 1,-5-6-83,5 6 0,-7-7-670,2 2 138,-3 3-234,-2-7 462,0 12-155,-6-12 1,-3 6-167,-10-7 0,-3 1 913,-6 4-321,0-3 1,0 4 319,0-6-347,-1 6 1,3 2-67,2 6 1,-1 5-365,6 0 1,-6 5 241,2-5 1,-2 6 152,1-1 1,-2-2-527,2 2 1,-7-2 70,-2 2 0,5-4-4,4-6 1,2 1-48,-1-1 1,2-5 45,7 1-190,0-7 324,0 10 0,7-12 0,1 5 0</inkml:trace>
  <inkml:trace contextRef="#ctx0" brushRef="#br0" timeOffset="118">14133 13406 16004,'6'8'-4022,"-4"5"3041,3-4 1,-4 4 709,-1 1 0,5 5-28,0 0 0,6 6 209,-2-1 0,-1-2-53,1 2 1,-1-5 13,2 4 0,1-4-457,-6 5 1,4-7 437,-4 2 0,1-3 144,-1-2 1,-3-4-110,2-1 155,4 1 0,-5-2 80,7-4 0,-1 4 0,5 0 1</inkml:trace>
  <inkml:trace contextRef="#ctx0" brushRef="#br0" timeOffset="119">14190 13435 18542,'0'14'-3593,"0"0"2024,0 0 1,1 7 690,4 2 0,-2 0 479,7 0 1,-1 1 223,5 4 0,-4 1 2,-1-1 1,-5-4 89,0 0 1,-1-7-476,2 2 0,-3-3 417,2-2-131,-2 0 189,-2 0 81,6-6 0,-2-1 235,5-7 0,0 0 0,6 0 0</inkml:trace>
  <inkml:trace contextRef="#ctx0" brushRef="#br0" timeOffset="120">14190 13435 18542,'-8'6'-1880,"3"3"1,4 6 837,1 3 1,0 3 550,0 3 1,1 1 112,4-6 0,-2 5 21,6-5 1,-5 4 160,0-4 1,-2 5 83,-2-5 1,0 1-323,0-1 0,0-3-542,0 3 964,0-3 1,0-2 0,0 0 0</inkml:trace>
  <inkml:trace contextRef="#ctx0" brushRef="#br0" timeOffset="121">15910 13278 8166,'6'-14'-510,"-6"0"0,0-5 364,-4 0 1,1-2 106,-2 2 1,2 4 307,-7-4-262,7-4 1,-5 8 83,3-4 0,4 3 15,-4 2 0,2-1 127,-2 1 0,4 5 31,-4-1-64,-3 7 1,0-3-75,-6 6 1,0 6-155,-1 4 1,0 10 26,-4 9 1,-2 5 19,-3 9 0,-1 6 18,6 3 0,-5 3-106,5 2 0,2 5-101,8-1 1,-2-1 182,6-7 0,0-4-174,5-7 0,6-1 97,4-3 0,7-5-126,2-9 1,6-3 56,-1-7 1,8-6 45,1-4 0,2-4 23,-2-4 0,-2-6 19,7-9 1,3-8 33,2-6 1,-2-8-26,-8-1 1,-4-9-9,-1-11 0,-2 2 19,-12-6 0,2 6 335,-12-2 0,1 1-37,-5 4 1,-3-3-165,-7 8 1,1 6-15,-10 8 0,-3 5 106,-2 14 1,2 2-311,-2 7 1,2 4 123,-2 6 0,-1 1-196,6 4 0,5 3 60,5 6 0,5 2-323,0 3 1,2-3 443,2 3 0,6 3 0,2 0 0</inkml:trace>
  <inkml:trace contextRef="#ctx0" brushRef="#br0" timeOffset="122">16194 13363 7181,'0'10'17,"0"-1"0,0 2 231,0 8 0,0 0-106,0 10 0,5 1 11,0 8 0,4 8 4,-4-4 0,5 10-131,-6 0 0,6 4 101,-5 1 1,-1-1-211,-4 1 1,5-1 125,0-4 0,0 3-79,-5-3 1,0-1-53,0 1 0,0-11-136,0 2 0,0-15-294,0 0 240,0-9 0,6 0 4,3-9 1,-1-7 34,2-13 0,-1-5 239,5-14 0,-1-6 0,-3-2 0,-4-11 0,-6-2 0</inkml:trace>
  <inkml:trace contextRef="#ctx0" brushRef="#br0" timeOffset="123">16166 13634 7957,'-21'-42'0,"7"5"0,0 2-2,5 6 1,2 7 388,3 3-346,2 4 0,8 2 57,4 3 1,9 3-22,4 2 0,1 3-16,5-3 0,-4 5-185,8 5 1,2 8-10,-2 6 0,-2 6 160,-7-1 0,1 3-121,-6 1 0,-1 0 54,-9 1 1,-1-1 72,-3 1 1,-4-1-30,4 1 0,-8-6 10,-2 1 1,-4-5-41,4 5 0,-4-7-102,4 2 0,-5 2-301,6-3 1,-3-3-82,3-6 510,2 1 0,-11-9 0,5-2 0</inkml:trace>
  <inkml:trace contextRef="#ctx0" brushRef="#br0" timeOffset="124">16436 13605 7957,'6'-8'151,"2"-4"1,7 8 98,-1-5 0,5 6-232,0-2 1,4 8-4,-4 2 1,7 6 5,-3-2 1,9-1-17,1 2 1,2-5-203,-2 4 1,-1-6 14,6 2 0,-7-3 131,2-2 1,-9 4-779,-5 1 208,-3 0 357,-2-5 0,-12 0 193,-7 0 0,-8 0 71,-6 0 0,2-7 0,-7-2 0,5-4 0,-4-1 0,5 0 13,-1 0 0,2-7-51,-2-3 1,8-2 162,-3-3 1,9 2-119,0 4 0,4-3 404,1 7-21,0 0 0,0 12-272,0 0 1,0 9 111,0 3 1,0 9 15,0 9 1,0 11-125,0 4 1,-2 4-8,-3 6 1,4-4-44,-4 3 1,3-3-139,2-1 1,0-5 22,0 0 0,7-7-221,2 3 0,-1 0 13,1 0 1,1-6-160,4-4 0,-4-7 21,-1 2 0,1-5 141,4-4 1,0-4 247,0-6 0,0-13 0,7-9 0,1-14 0</inkml:trace>
  <inkml:trace contextRef="#ctx0" brushRef="#br0" timeOffset="125">17048 13591 7947,'0'-14'-398,"6"6"1,-5 3 539,4 10 0,-3 9 252,-2 10 0,-2 4-229,-3 5 0,4-1-57,-4 6 0,4-5 48,1 5-341,0-7 117,0 4 1,1-11-236,4 0 0,3-7 158,6 2 0,-5-3-623,1-2 164,-1-6 372,6-2 1,-6-12 231,1-4 0,-7-9 0,1-4 0,-2-10 0,-2-4 0</inkml:trace>
  <inkml:trace contextRef="#ctx0" brushRef="#br0" timeOffset="126">17147 13705 7947,'-8'-64'0,"3"-2"0,4 3-361,1 1 1,-2 5 387,-3 5 1,4 14 224,-4 10 1,4 9 152,1 0 5,0 10-245,0 2-242,0 26 1,1-6-184,4 15 1,3 2 170,6 3 0,0 5-722,0-4 811,-6 5 0,5-3 0,-5 7 0</inkml:trace>
  <inkml:trace contextRef="#ctx0" brushRef="#br0" timeOffset="127">17303 13705 7947,'0'8'83,"0"-1"-101,0-2 0,5 3 168,0 6 0,0 0 26,-5 1 1,0-1-106,0 0 0,4 2 72,1 3 0,1-3-258,-1 3 1,-2 1-550,7-1 420,-1 0 1,1-11-115,-1-3 0,1-4 209,4-1 0,-5-6-24,1-3 1,-2-6 135,1-4 0,-1-3-120,-3-6 1,-2 4 274,7 0 0,-7 7 310,1-2-113,-2 3 1,0 4 147,2 2-174,-2 4 1,9 7-99,-6 4 1,4 3 93,-4 6 1,4 0-255,-4 1 0,6 4 105,-1 0 0,-2 0-103,1-5 0,-1 0-63,1 0 1,4-1-155,-3-4 1,-3 2 62,3-6 0,-5 0-162,4-5 0,-4 0 74,4 0 0,-1-2-70,2-2 0,2-4 88,-2-7 0,-2-4 71,1 1 1,-4-6 50,4 5 1,-5 0 55,0 5 388,-2 6-116,-2-5 46,6 12 1,-4 1-58,3 9 0,1 4 54,-1 1 1,4 0-121,-4 0 0,6 5-40,-2 0 1,-1 0-204,2-5 0,-5 1-42,4-1 1,-1 0-58,1 0 0,4 1-81,-3-1 0,-3-6-319,3-4 0,-1 3 207,6-3 353,-1 1 0,0-11 0,0-2 0</inkml:trace>
  <inkml:trace contextRef="#ctx0" brushRef="#br0" timeOffset="128">18029 13918 7892,'0'-8'207,"1"3"151,4 10 0,-4-2-164,4 7 1,-3-1 1,-2 5 1,4 1-286,1-1 1,2 0 83,-3 0 0,-1 5-352,7 0 0,-2 0-469,1-5-466,4 0 1292,-5 1 0,0-7 0,-2-2 0</inkml:trace>
  <inkml:trace contextRef="#ctx0" brushRef="#br0" timeOffset="129">18071 13477 7868,'0'-28'530,"0"6"815,0 1-1466,0 13 1,2 8 37,3 10 1,-2 9-363,6 4 1,2 9 444,8 1 0,-3 13 0,4-2 0</inkml:trace>
  <inkml:trace contextRef="#ctx0" brushRef="#br0" timeOffset="130">18327 13776 7878,'6'-21'0,"-2"7"0,5 0 0,1 6 12,4 8 1,0 0-150,0 0 0,-1 1 563,-4 4 0,2-2-196,-6 7 0,5 1-192,-6 8 1,1 1-138,-5 4 1,0 4-126,0 1 1,-6-1 119,-4 6 0,-2-9 56,-3-2 1,3 1 76,2 5 1,-1-7-223,7-3 287,-1 3 1,11-6-75,4 3 0,2-10-39,2-4 1,7-4 29,3-1 0,3 0 8,1 0 0,-4-6-78,-1-3 0,1-6-12,4-4 0,1 2-117,-1-7 0,-1 1 85,-3-6 0,1 1-79,-6-1 0,0 1 68,-5-1 1,-6 6-27,-3-1 1,-3 7 160,-2-2 0,-2 3 174,-3 2 0,-3 4 268,-6 1 100,0 6 0,0-2 2,-1 10 1,6-1-213,-1 11 1,7-3 23,-1 12 1,2-2-12,2 2 0,0 4-111,0 1 1,6-1-168,4 5 1,9-3-185,4-1 1,7-6-95,8 1 0,3-7-1012,16 2 1202,-3-3 0,22-2 0,-3 1 0</inkml:trace>
  <inkml:trace contextRef="#ctx0" brushRef="#br0" timeOffset="131">20417 13534 8000,'0'-21'14,"0"-5"93,0-8 0,0 1-180,0 5 0,-1-1 113,-4 1 1,2 1-10,-7 3 1,1-1 68,-6 6 0,1-4 51,0 4 1,0 4-40,0 6 0,-7 1-143,-3-1 0,2-3 86,-1 8 0,-1 1-28,-5 7 0,6 4-92,-1 6 0,0 12 104,-4 2 1,-1 12-50,1 2 1,0 7 59,-1 8 0,7 6-457,3 4 0,3 7 401,2 2 0,6-7-106,3-7 0,12-10 113,7-5 0,5-6-23,5-7 0,7-3-234,-2-12 0,4-6 55,0-9 0,-1-4-119,6-4 0,-5-7 79,5-13 1,-2-1 180,2-13 0,-3 0-11,-7-5 0,-6 1 339,-3-1 0,-5 5-224,-4 0 1,-4 11 219,-6-1 1,0 9 228,0 0 0,0 8-220,0 1 0,-1 7 33,-4-2 0,-2 10-94,-2 5 1,-4 9-187,4 4 0,-2 9 47,1 1 0,4 5-205,6-5 0,0 5 119,0-5 0,6-1-98,4-8 0,-2-4-169,1-6 0,1-1 108,4-4 1,5 2-79,0-6 1,0 0 102,-5-5 0,0-8-43,0-6 1,1-5 104,-1-5 0,-5-6 96,1 6 1,-7-6-31,2 7 0,-4 2 134,-1 2 0,-4-1 505,-1 1-301,-6 0 159,3 5-82,0-1-513,2 8 106,6 0 1,0 10-111,0 7 0,1 1 60,4 13 1,1-1-120,4 6 0,7-1 65,-3 1 0,5-7 22,0-3 1,-1-8 29,5-2 0,1-6-5,4 2 0,1-3 21,-1-2 0,-1-7 35,-3-2 0,1-5 8,-6-5 0,2 0 25,-2-10 1,-8 4 153,3-8 0,-9 3-108,-1 1 0,-2 1 30,-2 0 0,-5 5 110,0 4 0,-6 8-32,2 2 0,1 6 237,-1-2-295,5 3-150,-8 2 0,12 12 76,0 2 1,6 9-131,8 1 0,7 3-66,3 1 1,2-4 102,3 0 1,-1-1-33,1 6 1,-7-7 43,-3-3 1,1-2-15,-1 2 0,-6-8 15,-8 4 1,1-4 2,-1 3 0,-2-5 32,-8 1 8,-3-7 1,-6 3 260,0-6-173,0 0 144,-1 0-178,7 0 1,4-4-18,8-1 1,6-5-68,9 6 0,-2-6-5,7 5 1,0-4-65,4 4 0,1-6-198,-1 2 1,5-9-31,0-1 0,5-6 75,-5 1 0,1 2 94,-6-1 0,-1-6 21,-3-4 0,1 0-11,-6 4 1,-5 1 108,-5-1 0,-5 1 183,0 0 1,-2 5 101,-2 5 110,-6 8 0,-2-1 50,-6 6 1,4 1-149,1 4 1,5 1-16,0 4 1,2-2-101,2 6 0,0 1-15,0 4 1,0 2-31,0 3 0,0 1-7,0 4 1,0 8-29,0-4 1,0 5-114,0 1 1,0-4-77,0 3 1,0 1 52,0 0 1,2-1-275,2-5 1,4-1 140,7-3 1,3-4-200,1-5 1,5-3 93,-5-2 1,5-4-52,-5-6 1,0-2 355,-5-2 0,6-4 0,3-6 0</inkml:trace>
  <inkml:trace contextRef="#ctx0" brushRef="#br0" timeOffset="132">21412 13577 7893,'-14'0'1464,"-3"-2"-805,3-3-892,-4 4 1,17-4-5,-4 10 1,10-2 107,4 6 0,12 1-202,7 4 0,7-4-317,7-1 0,7-1 648,4 1 0,2 4 0,2-5 0</inkml:trace>
  <inkml:trace contextRef="#ctx0" brushRef="#br0" timeOffset="133">22706 13008 7944,'-24'-9'0,"1"-1"0,4 7 205,-5-2 1,4 11 52,-9 9 1,9 8 246,-9 15 0,5 5-299,1 9 1,-1 14-156,10 1 0,-2 5-391,11 0 1,1-1 287,4 0 1,12 0-125,7 0 0,8-8 103,6-6 1,7-7-1110,12-7 1182,0-7 0,19-6 0,-3-6 0,2 1 0,-3 2 0</inkml:trace>
  <inkml:trace contextRef="#ctx0" brushRef="#br0" timeOffset="134">23204 13179 7868,'0'-15'0,"0"-4"486,0 0 1,1 2-220,4 8 0,3-2-434,6 6 0,2-1 187,3 1 1,8 3 44,6-3 1,7 5-98,-3 5 0,1-2 105,5 7 1,-5-1-316,5 6 0,-2-6-70,-8 0 1,-2-1-83,-7 2 1,-3 1-169,-7-6-290,0 6 852,-6-10 0,-14 12 0,-10-5 0</inkml:trace>
  <inkml:trace contextRef="#ctx0" brushRef="#br0" timeOffset="135">23431 13193 7868,'-28'8'305,"1"-2"136,3-6 0,4 2-368,6 2 1,1 4-334,3 6 0,-1 2 140,7 3 1,-6 3 111,5 7 1,-1-1 182,1 1 0,4 5-89,-4 4 1,3 3 88,2 2 0,2-5-130,3 0 0,3-7-1,6 3 1,6-11-39,4-4 1,8-3-93,1-2 1,2-1-35,-2-4 1,-3-2 84,3-7 1,0-2-395,-4-3 1,1-3 24,-11-6 0,0 0-110,-5 0 1,-6-2 246,-4-3 1,-4 3 266,-4-3 0,-6-1 0,-9 1 0,-8 0 0,-6 5 0,-5-5-22,5 0 1,-11-2 21,1 2 0,2 3 110,3-2 0,11 2-73,-1 2 1,9-1 35,0 1 0,10 5 585,4-1 39,3 1 0,9 1-319,2 3 1,10 3 17,5 2 0,3 2-1082,1 3 0,0-1 370,1 11 1,4-4-70,0 8 0,0-3 385,-4-2 0,6 0 0,1 0 0</inkml:trace>
  <inkml:trace contextRef="#ctx0" brushRef="#br0" timeOffset="136">23701 13477 8178,'0'14'43,"0"1"1,0 4 12,0 0 0,0 1 48,0-1 0,0-3 415,0 3-381,-6 3 0,5-6-58,-4 3 1,3-8-628,2-2 237,7-6 166,0 4 0,8-15-77,-1-6 1,0-2-183,0-8 0,1 5 152,-1-5 1,-5 2-68,1-1 1,-2 2 403,1 7 1,2 0-109,-6-1 312,6 7 1,-8 2-136,7 6 0,-7 6 245,1 4 1,0 3-150,0 1 1,0 5-4,5 0 0,-4 0-123,4-5 1,1 0-119,4 0 0,2 1-57,3-1 0,-4-5 87,4 1 0,2-2-138,-2 1 0,1 4-78,-1-4 1,-3-2-42,3-3 0,2-2 64,-2-2 0,1 0-73,-1 0 0,-3-2 87,3-2 1,-3-3 6,-2-2 0,-1-4 114,-4 4 0,-3-4-92,-6-1 0,5-2 177,0-3 0,-2 3 17,-8-3 0,2 3 120,-6 2 1,4 5 76,-5-1 224,1 1-179,-5-5 168,-1-1-570,8 7 304,0 2-681,7 6 1,0 11 91,0 3 364,0 4 0,-6 2 0,-2 2 0</inkml:trace>
  <inkml:trace contextRef="#ctx0" brushRef="#br0" timeOffset="137">24355 13619 7923,'0'-14'-17,"-4"0"9,-1 0 0,-6 6-50,1 3 1,3 3-130,-3 2 0,1 0 196,-6 0 1,1 8 13,0 7 0,0 5 276,-1 9 1,1-1-99,0 0 0,6 1-97,3-1 0,5 4-81,5-4 1,9 2 5,10-11 1,8-1-33,1-9 1,6-3-168,-1-6 0,2-1 70,-2-4 1,-2-4-149,-3-10 0,-4-2 41,-1-3 1,-1-2 66,-8 2 0,0-8 118,-5-1 1,-5 0-68,1 5 0,-7 1-12,2 3 0,-4 3 243,-1 7 454,-6 0-58,-2 0 1,-4 7-238,2 7 1,-1 7 46,6 7 1,1 5-43,4 0 0,0 6-265,0-1 1,0-2 91,0 2 0,0-5-152,0 4 1,0-5-34,0 1 1,0-4-188,0 0 1,6-6 65,3 1 0,-1-7-66,2 2 0,4-4-221,5-1 0,5-8 155,-5-6 0,1-7-55,-1-7 1,-5 0 109,1-1 1,-3 1 234,-7-1 1,1 2 7,-1 4 0,-3 2 576,2 7-256,-2 0-90,-2 6 1,0 3 122,0 10 0,0 4-86,0 10 1,1-1-23,4 5 0,1 0-145,4 0 0,7 3-156,-2-8 1,2 1 93,-3-4 0,5-6-142,0 1 1,2-7-7,-2 1 1,-4-2 74,4-2 1,-3 0-160,-2 0 0,1-8 71,-1-6 0,-6 0-49,-4-5 1,-2-2 123,-2 2 1,-2-4 25,-2 4 1,-11-5 97,-8 5 1,1 0 193,-2 5 0,5 6 222,-5 3 0,7-1-200,-2 1 1,8 0 1,1 5 1,7 2-106,-1 3 0,4 4-289,4 10 0,6-3-93,9 3 1,3 1-120,6-1 1,1 2 97,-1-2 0,1-3-106,-1 3 0,0-4-22,1 0 1,-7-6-555,-3 1 98,3-7 588,-6 3 0,3-8 217,-10-2 0,-2-4 0,-7-6 0,-7-5 8,-2 0 0,-2-5 122,1 5 0,-2 0 145,2 5 1,-3 6 15,-1 3 1,0 4 192,0 1 0,1 6-331,4 3 1,-2 10-3,6 5 1,-1 5-140,1 4 0,3 1-30,-2 4 1,-3 3-161,2-3 1,-4 2 129,4-2 0,-4 3-103,4-3 0,-4-3 13,4-2 1,-6-3 91,1-2 1,2-1 77,-1-3-59,-1 3 0,-2-12-153,2 4 155,-2-9 0,10-6 0,-3-8 0,4-10-57,1-10 0,0-8-10,0-1 1,6-8-55,4-2 1,7 1-180,2-6 1,6 4 324,-1 1 0,1 6 0,-1-1 0,3 6 0,-4-1 0,4-3 0,2-1 0</inkml:trace>
  <inkml:trace contextRef="#ctx0" brushRef="#br0" timeOffset="138">25379 13548 7906,'10'-4'-1,"-1"-1"54,-6 0 1,4 7 135,-7 2 1,-2 4 27,-3 6 0,-1 5 14,-4 0 0,-1 7-1,7-3 0,-1 4-15,5 2 0,0-1 27,0 0 0,1-1-828,4-3 1,3 1 386,6-6 1,1 0-415,-1-5 0,0-4 284,0-1 1,0-7-77,1-2 1,4-6 175,0-9 0,0 0 150,-5-4 0,0-3 86,0-7 1,-4-1-8,-1-3 0,-1 5 91,1-1 1,3 2 391,-8 8 801,1 0-929,-5 11 1,5 8-10,0 10 1,1 9-47,-1 5 0,-4 2-221,4 3 0,-2 4 63,2 0 1,-4 5-9,4-5 0,-3 5-91,-2-5 0,0 7 39,0-2 1,-2 1-259,-3-1 1,2 3 85,-6-3 1,-1-3-180,-4-2 0,-2-3 93,-3-1 0,-1-7-27,-4-3 0,-3-4 143,3 0 1,-2-6 18,-3 1 1,-2-7 91,2 1 1,-1-8-70,11-6 1,2-4 301,7-5 0,-1 2-55,7-7 1,5 2-257,9-2 0,4-1 111,5 6 1,3 0 15,6 5 0,2 0 44,4-1-144,2 7 0,7-4 0,-1 4 0</inkml:trace>
  <inkml:trace contextRef="#ctx0" brushRef="#br0" timeOffset="139">26531 13776 7857,'-8'-7'0,"2"4"66,6-6 1,1 6 87,4-2 0,4 3-156,10 2 0,8 0-46,6 0 0,2 0-64,-2 0 1,2 0 60,3 0 0,-3 0-353,-7 0 1,1 0-132,-1 0 535,-6 0 0,-1 0 0,-7 0 0</inkml:trace>
  <inkml:trace contextRef="#ctx0" brushRef="#br0" timeOffset="140">26730 13548 7857,'-14'2'1436,"-1"3"0,3 9-1918,2 9 0,-1 6 39,6 4 1,-4-1 515,4 6 1,0-2-48,5 2 0,0 1-473,0-6 0,4 5 447,5-4 0,1 5 0,10-3 0</inkml:trace>
  <inkml:trace contextRef="#ctx0" brushRef="#br0" timeOffset="141">27185 13221 7879,'-7'-22'0,"6"2"86,-4 5 0,-1 1 333,1 0 67,0 6-292,5 2 0,5 9-121,0 6 0,6 7 101,-2 13 0,-1 7 67,2 7 1,-7 7-212,2 12 1,-4 3-160,-1 6 0,0 0 142,0 0 1,0 0-242,0 0 0,0-8-191,0-6 0,0-8 105,0-11 0,0-5-133,0-9 0,0-4-89,0-6 0,7-6 177,2-3 0,-1-11 359,1-8 0,1-7 0,4-7 0</inkml:trace>
  <inkml:trace contextRef="#ctx0" brushRef="#br0" timeOffset="142">27355 12965 7879,'8'-39'0,"-3"6"0,-3 6 262,-2 13 1,1 6 234,4 3-269,-4 3 0,11 10-139,-8 7 0,9 5-236,1 9 0,0 5-168,5 4 270,3 3 37,1 2 1,5 0-283,0-1 1,-1-1 173,-3-3 0,-3-2-164,-7-2 1,-2-4 72,-2 3 1,-5-3 122,-10-2 0,-3-1 24,-6-3 1,-7-2 25,-3-3 1,-2-8 87,-3 3 1,1-4-65,-1-1 0,1 2-49,-1-6 1,3 0 40,2-5 0,3 0-268,7 0 1,0 0 285,0 0 0,0 6 0,-1 2 0</inkml:trace>
  <inkml:trace contextRef="#ctx0" brushRef="#br0" timeOffset="143">27640 13605 7879,'8'-8'-651,"-2"2"1,-1 7 444,-1 4 0,1 8 487,-5 6 0,2 6-31,2-1 0,-2 3 168,3 1 1,-4 0-101,-1 1 0,0-5-155,0-1 1,0-4-80,0 5 1,0-7 52,0 2 1,0-8-215,0-1 36,0-7-288,0 3 219,0-6-60,0 0 0,7-11 32,2-3 0,-1-5 55,2 0 0,-1 2-145,5-7 1,5 7 37,0-2 0,0-2-708,-5 2 434,1 0 464,-1 11 0,0-4 0,0 4 0</inkml:trace>
  <inkml:trace contextRef="#ctx0" brushRef="#br0" timeOffset="144">28024 13776 7920,'-8'0'-954,"1"6"1153,7 4 0,0 2-84,0 2 1,0 1-40,0-1 1,0 0-81,0 0-151,0 0 1,2-1-106,3-3 0,-2-4 260,6-6 0,1-13 0,4-3 0</inkml:trace>
  <inkml:trace contextRef="#ctx0" brushRef="#br0" timeOffset="145">28095 13392 7920,'-7'-8'-424,"-1"2"0,1 7 385,2 4 0,3 4-59,2 10 1,2-1-209,3 5 0,4 1 306,10 5 0,3-1 0,7 0 0</inkml:trace>
  <inkml:trace contextRef="#ctx0" brushRef="#br0" timeOffset="146">28507 13648 7822,'-14'-18'91,"0"4"1,-1-2 585,1 12-644,0-7 0,0 9 62,-1-3 1,1 10-10,0 4 1,1 4 84,4 1 0,-2 7 30,6 3 1,0 1 12,5-1 0,0 2 0,0-2 0,2 3-375,3 1 0,-2-1-159,6-3 1,1-2-117,4-3 1,0-3 231,0 3 1,2-8-46,3-2 1,-1-6 54,5 2 1,-4-3 49,5-2 1,0-2-7,4-3 1,-4-4 5,-1-10 0,1 2-8,5-7 1,-6 5-18,1-5 1,-8 5 97,-2-4 0,-6 1-9,-8-2 1,0 3 205,0 7 1,-11 1 31,-3 4 0,-5-2 212,0 6 0,3 0-91,-3 5 0,3 0 473,2 0-549,0 0 1,1 7-66,4 2 0,1 9-190,3 1 0,3 6 120,-2-1 1,2 4-43,2 5 1,0-6 6,0 6 1,2-11-130,2 7 1,4-9-71,7 4 0,3-7-101,1 2 0,11-8 11,-1-1 1,4-7-546,0 2 801,-3-4 0,18-7 0,-4-2 0</inkml:trace>
  <inkml:trace contextRef="#ctx0" brushRef="#br0" timeOffset="147">29062 13093 7840,'0'-22'463,"0"3"1,1 5-217,4 5 1,-2 4-365,6 10 0,1 9 138,4 9 1,0 7-226,1 8 1,4 3 310,0 16 0,-1-1 11,-3 10 0,-1 5-113,0 5 1,-7-35-1,0 0-148,0-1 0,1 1 0,6 38-89,-7-39 0,0 0 0,2 30 16,1 1 1,-2-10-283,1 1 0,-2-4 498,-7-1 0,-5 5 0,0-4 0,2-7 0,1-9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33CFA-46BB-AF4D-80FE-D32C33388F6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9E613-4C60-A849-AB57-DDB721B6A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1A54-A787-0446-A8FD-657F9E7EA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1B45B-BF17-404D-9E80-87C086629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3F73-238E-E14F-9704-1C0A2F7C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459C-770F-EA4C-A212-0A95EB3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BBEE-CFA5-A745-A16E-AA501332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54CF-20ED-EA4A-B8C6-4D55D17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8C3C3-9DA8-8045-9C03-911B797C5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6747-9284-894C-9E6B-DA3E41A4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117D-61A8-7448-A5A9-2996DCEF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1271-6265-DA45-86EF-FB64F57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32C54-39B4-9649-B05A-DC86A7DE4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9DA5B-2B93-3F42-8B71-B15209E2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C1EF-37E9-3F44-9B7D-3C9607B6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F0E2-381B-BA45-B338-071DDD5B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D30E-A247-2149-88DD-C0ACB5D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24B7-9025-F949-B722-606734D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6514-DCA4-2F4C-8970-C9EAB4C4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A031-714A-BB45-A0C9-70256DC2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3612-2DA3-3146-A803-6748C859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BC33-B7AD-9843-9BAB-FD0D2F88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69E6-C559-FB43-8BDE-9CA20D05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455A-5CC4-AE40-A754-A2E2EE9C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6010-CBF9-EA46-A043-5427FB4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A9D9-A097-EC47-A243-719D007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58BC-24E4-C849-ABD6-33BD548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2DC3-9202-3D4C-960E-19E5008D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0F5E-0218-C644-A6D8-6BE85802F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58E6-5CE4-3B4B-8344-D7869222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CC46-6911-D846-9DF5-9FB7C1A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9D81-5388-8D4C-8D17-A97AE16E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590B-D8A2-0542-95FC-FC1C40A3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D99-D257-8D46-85A3-661464CB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64616-7CAF-1545-B5FE-88E4687F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38DD9-922A-7646-8756-5436EE42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C07B7-9776-FD4B-831C-134CF6D6D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CD67C-35F2-164B-AABE-60A760AA7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7FA6C-2249-CA47-B2D0-7107C027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8FE0B-AEBB-3045-90FC-80AF62C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3BBC2-EFDA-6E4B-9814-451A0BD2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6089-482C-3443-8046-E6E72876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07C1E-BE9C-E146-95EC-19D44B0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E7B24-ECB0-2A4A-9E1D-96862E75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FE69-BD23-9F42-AC7D-1A5BFC44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FA9DB-A74A-3C4C-9CDF-52BEE741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4FFC0-5677-D149-A54E-44D5B3F9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E59DE-A71C-B54B-BDE4-F0572D9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7483-E5C2-8E46-9B79-F38EDC6D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86DD-B0A1-8B4D-AC35-F4094E00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CE64-F38D-B44B-B9BB-A5C6D5976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F731-06CA-2D45-A278-CC7B38B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975F0-5DDE-A84E-AC54-C73ED8EA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60B61-B8BA-D04C-BEE3-B68F3FF7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ECA5-A4B7-1D43-9445-94409527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9CB08-DC10-234B-A53F-FEE8B23F5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61DE-1F0E-4B4C-8115-247B99AE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718A-A055-084C-A614-70702042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DA18A-D1DB-084B-9E91-500B052B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934C8-8863-B54F-8855-9BAB23FE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6C06F-A653-864F-AAA4-6C6F8984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A276-10BE-2C4B-AFF2-7F65BFC6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EB8D-01D7-CB48-9A51-8ABCF3DAF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EC21-F703-5D47-A38D-527067468CF2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7FA4-7DF7-1C4F-A7FC-63BB51728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AC64-4C43-3B49-A9DC-1D89056A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914E-470F-4D47-9465-B9927509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gxic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9046-514E-E04D-973C-F04F97EB5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EE454L 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81855-3318-124D-84A2-6CAE1AC5A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Mingxi Cheng</a:t>
            </a:r>
          </a:p>
          <a:p>
            <a:r>
              <a:rPr lang="en-US" dirty="0">
                <a:hlinkClick r:id="rId2"/>
              </a:rPr>
              <a:t>mingxic@usc.edu</a:t>
            </a:r>
            <a:endParaRPr lang="en-US" dirty="0"/>
          </a:p>
          <a:p>
            <a:r>
              <a:rPr lang="en-US" dirty="0"/>
              <a:t>Oct. 1</a:t>
            </a:r>
            <a:r>
              <a:rPr lang="en-US" baseline="30000" dirty="0"/>
              <a:t>st</a:t>
            </a:r>
            <a:r>
              <a:rPr lang="en-US" dirty="0"/>
              <a:t>   2021</a:t>
            </a:r>
          </a:p>
        </p:txBody>
      </p:sp>
    </p:spTree>
    <p:extLst>
      <p:ext uri="{BB962C8B-B14F-4D97-AF65-F5344CB8AC3E}">
        <p14:creationId xmlns:p14="http://schemas.microsoft.com/office/powerpoint/2010/main" val="9272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BCF1-22A1-4B42-94E3-BA19C3F6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model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45A1-6E4E-7E45-84CA-246071AB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within a day, the electric price id non-flat and depends on the time, e.g., Price(t) for t in [0,24)</a:t>
            </a:r>
          </a:p>
          <a:p>
            <a:r>
              <a:rPr lang="en-US" dirty="0"/>
              <a:t>Then the real-time pricing (cost) of server m is:</a:t>
            </a:r>
          </a:p>
          <a:p>
            <a:pPr lvl="1"/>
            <a:r>
              <a:rPr lang="en-US" dirty="0"/>
              <a:t>Cost(t) = Price(t) * </a:t>
            </a:r>
            <a:r>
              <a:rPr lang="en-US" dirty="0" err="1"/>
              <a:t>Pwr_ttl</a:t>
            </a:r>
            <a:r>
              <a:rPr lang="en-US" dirty="0"/>
              <a:t>(t)</a:t>
            </a:r>
          </a:p>
          <a:p>
            <a:r>
              <a:rPr lang="en-US" dirty="0"/>
              <a:t>Total cost of a day is TotalCost = sum_t Cost(t)</a:t>
            </a:r>
          </a:p>
          <a:p>
            <a:endParaRPr lang="en-US" dirty="0"/>
          </a:p>
          <a:p>
            <a:r>
              <a:rPr lang="en-US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scheduling: Greedy</a:t>
            </a:r>
          </a:p>
          <a:p>
            <a:pPr lvl="1"/>
            <a:r>
              <a:rPr lang="en-US" dirty="0"/>
              <a:t>Given current time t and utilization rate of all servers on hand, find the best VMs that cost the least for current tasks in queue.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0BEE2A-B97F-B746-B948-57B0CA3224EC}"/>
                  </a:ext>
                </a:extLst>
              </p14:cNvPr>
              <p14:cNvContentPartPr/>
              <p14:nvPr/>
            </p14:nvContentPartPr>
            <p14:xfrm>
              <a:off x="1269360" y="604080"/>
              <a:ext cx="10703160" cy="460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0BEE2A-B97F-B746-B948-57B0CA322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0" y="594720"/>
                <a:ext cx="10721880" cy="46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53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und_robin_algorithm-1">
            <a:extLst>
              <a:ext uri="{FF2B5EF4-FFF2-40B4-BE49-F238E27FC236}">
                <a16:creationId xmlns:a16="http://schemas.microsoft.com/office/drawing/2014/main" id="{19622640-7C48-174F-B703-3F45F0D2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176463"/>
            <a:ext cx="7670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B9D75-F523-5546-AF9A-BE193D34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8C41-B1AF-AA42-84C9-7A4A1355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task is assigned in circular order</a:t>
            </a:r>
          </a:p>
          <a:p>
            <a:r>
              <a:rPr lang="en-US" dirty="0"/>
              <a:t>Tasks: FIFO.</a:t>
            </a:r>
          </a:p>
          <a:p>
            <a:pPr lvl="1"/>
            <a:r>
              <a:rPr lang="en-US" dirty="0"/>
              <a:t>Task 1, Task 2, … , Task 6</a:t>
            </a:r>
          </a:p>
          <a:p>
            <a:r>
              <a:rPr lang="en-US" dirty="0"/>
              <a:t>VM:</a:t>
            </a:r>
          </a:p>
          <a:p>
            <a:pPr lvl="1"/>
            <a:r>
              <a:rPr lang="en-US" dirty="0"/>
              <a:t>VM 1, VM 2</a:t>
            </a:r>
          </a:p>
          <a:p>
            <a:pPr lvl="1"/>
            <a:endParaRPr lang="en-US" dirty="0"/>
          </a:p>
          <a:p>
            <a:r>
              <a:rPr lang="en-US" dirty="0"/>
              <a:t>Time 0: task 1-&gt;VM 1</a:t>
            </a:r>
          </a:p>
          <a:p>
            <a:r>
              <a:rPr lang="en-US" dirty="0"/>
              <a:t>Time 1: task 2-&gt;VM 2</a:t>
            </a:r>
          </a:p>
          <a:p>
            <a:r>
              <a:rPr lang="en-US" dirty="0"/>
              <a:t>Time 2: task 3-&gt; VM 1</a:t>
            </a:r>
          </a:p>
          <a:p>
            <a:r>
              <a:rPr lang="en-US" dirty="0"/>
              <a:t>Time 3: task 4 -&gt; VM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38FE-E3B6-AC44-8C82-F0410D95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Assumptions &amp; Implementation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4FD1-A0E1-8746-AD9B-1F19E4AA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900" dirty="0"/>
              <a:t>We do not release resource on VMs. Meaning that once a task is taken by a VM, it is allowed to run on the machine forever</a:t>
            </a:r>
          </a:p>
          <a:p>
            <a:r>
              <a:rPr lang="en-US" sz="1900" dirty="0"/>
              <a:t>If a task cannot be assigned to current machine </a:t>
            </a:r>
            <a:r>
              <a:rPr lang="en-US" sz="1900" dirty="0" err="1"/>
              <a:t>i</a:t>
            </a:r>
            <a:r>
              <a:rPr lang="en-US" sz="1900" dirty="0"/>
              <a:t>, try next one, until it is assigned to machine j</a:t>
            </a:r>
          </a:p>
          <a:p>
            <a:r>
              <a:rPr lang="en-US" sz="1900" dirty="0"/>
              <a:t>For next task, assign to machine i+1 instead of j+1</a:t>
            </a:r>
          </a:p>
          <a:p>
            <a:r>
              <a:rPr lang="en-US" sz="1900" dirty="0"/>
              <a:t>If a task cannot be assigned after we tried all the machines, put it in a reject queue</a:t>
            </a:r>
          </a:p>
          <a:p>
            <a:endParaRPr lang="en-US" sz="19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und Robin | Round Robin Scheduling | Examples | Gate Vidyalay">
            <a:extLst>
              <a:ext uri="{FF2B5EF4-FFF2-40B4-BE49-F238E27FC236}">
                <a16:creationId xmlns:a16="http://schemas.microsoft.com/office/drawing/2014/main" id="{4EFCE98D-B576-D044-BA4C-002692A5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945282"/>
            <a:ext cx="6019331" cy="49641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5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38FE-E3B6-AC44-8C82-F0410D95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Assumptions &amp; Implementation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4FD1-A0E1-8746-AD9B-1F19E4AA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rgbClr val="FF0000"/>
                </a:solidFill>
              </a:rPr>
              <a:t>We do release resource on VMs. Meaning that once a task is taken by a VM, it is allowed to run for a certain amount of time, then it will go back to the queue if not finished</a:t>
            </a:r>
          </a:p>
          <a:p>
            <a:r>
              <a:rPr lang="en-US" sz="1900" dirty="0"/>
              <a:t>If a task cannot be assigned to current machine </a:t>
            </a:r>
            <a:r>
              <a:rPr lang="en-US" sz="1900" dirty="0" err="1"/>
              <a:t>i</a:t>
            </a:r>
            <a:r>
              <a:rPr lang="en-US" sz="1900" dirty="0"/>
              <a:t>, try next one, until it is assigned to machine j</a:t>
            </a:r>
          </a:p>
          <a:p>
            <a:r>
              <a:rPr lang="en-US" sz="1900" dirty="0"/>
              <a:t>For next task, assign to machine i+1 instead of j+1</a:t>
            </a:r>
          </a:p>
          <a:p>
            <a:r>
              <a:rPr lang="en-US" sz="1900" dirty="0"/>
              <a:t>If a task cannot be assigned after we tried all the machines, put it in a reject queue</a:t>
            </a:r>
          </a:p>
          <a:p>
            <a:endParaRPr lang="en-US" sz="19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und Robin | Round Robin Scheduling | Examples | Gate Vidyalay">
            <a:extLst>
              <a:ext uri="{FF2B5EF4-FFF2-40B4-BE49-F238E27FC236}">
                <a16:creationId xmlns:a16="http://schemas.microsoft.com/office/drawing/2014/main" id="{4EFCE98D-B576-D044-BA4C-002692A5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945282"/>
            <a:ext cx="6019331" cy="49641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0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915E-155E-7744-A843-33EEF981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Uniprocessor 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A21D3-7F13-694D-9070-5977E318F30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https://www.javatpoint.com/os-round-robin-scheduling-example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297390-D96D-B043-867A-B16B2149C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012121"/>
            <a:ext cx="6019331" cy="4830512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716718-B709-0E46-BCA2-9E099D5E8503}"/>
                  </a:ext>
                </a:extLst>
              </p14:cNvPr>
              <p14:cNvContentPartPr/>
              <p14:nvPr/>
            </p14:nvContentPartPr>
            <p14:xfrm>
              <a:off x="120600" y="1780920"/>
              <a:ext cx="11288880" cy="443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716718-B709-0E46-BCA2-9E099D5E8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40" y="1771560"/>
                <a:ext cx="11307600" cy="44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69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EF5F-43FC-5146-A0DC-21F71741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Multi-processor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E850BD-0A29-439C-8FAF-D49BDF22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Burst time: (</a:t>
            </a:r>
            <a:r>
              <a:rPr lang="en-US" sz="2000" dirty="0" err="1"/>
              <a:t>taskid</a:t>
            </a:r>
            <a:r>
              <a:rPr lang="en-US" sz="2000" dirty="0"/>
              <a:t>%10+1)*300</a:t>
            </a:r>
          </a:p>
          <a:p>
            <a:r>
              <a:rPr lang="en-US" sz="2000" dirty="0"/>
              <a:t>Time quantum 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5B063-D94B-4E49-81B4-3B16E49A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33475"/>
            <a:ext cx="6019331" cy="3987804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2DB7F9-79D6-D44E-AB5F-B5950098A0BF}"/>
                  </a:ext>
                </a:extLst>
              </p14:cNvPr>
              <p14:cNvContentPartPr/>
              <p14:nvPr/>
            </p14:nvContentPartPr>
            <p14:xfrm>
              <a:off x="102600" y="1944720"/>
              <a:ext cx="12089520" cy="442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2DB7F9-79D6-D44E-AB5F-B5950098A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0" y="1935360"/>
                <a:ext cx="12108240" cy="44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8239B-EDA6-2C49-8A83-F63EF59FD12F}"/>
                  </a:ext>
                </a:extLst>
              </p14:cNvPr>
              <p14:cNvContentPartPr/>
              <p14:nvPr/>
            </p14:nvContentPartPr>
            <p14:xfrm>
              <a:off x="107640" y="977400"/>
              <a:ext cx="10779840" cy="574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8239B-EDA6-2C49-8A83-F63EF59FD1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280" y="968040"/>
                <a:ext cx="1079856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70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38FE-E3B6-AC44-8C82-F0410D95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4FD1-A0E1-8746-AD9B-1F19E4AA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i in task queue:</a:t>
            </a:r>
          </a:p>
          <a:p>
            <a:pPr marL="457200" lvl="1" indent="0">
              <a:buNone/>
            </a:pPr>
            <a:r>
              <a:rPr lang="en-US" dirty="0"/>
              <a:t>Retrieve </a:t>
            </a:r>
            <a:r>
              <a:rPr lang="en-US" dirty="0" err="1">
                <a:solidFill>
                  <a:srgbClr val="FF0000"/>
                </a:solidFill>
              </a:rPr>
              <a:t>cpu_i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mem_i</a:t>
            </a:r>
            <a:r>
              <a:rPr lang="en-US" dirty="0"/>
              <a:t> for </a:t>
            </a:r>
            <a:r>
              <a:rPr lang="en-US" dirty="0" err="1"/>
              <a:t>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Find current VM id: </a:t>
            </a:r>
            <a:r>
              <a:rPr lang="en-US" dirty="0" err="1">
                <a:solidFill>
                  <a:schemeClr val="accent1"/>
                </a:solidFill>
              </a:rPr>
              <a:t>vm_i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/>
              <a:t>Find </a:t>
            </a:r>
            <a:r>
              <a:rPr lang="en-US" dirty="0" err="1">
                <a:solidFill>
                  <a:schemeClr val="accent1"/>
                </a:solidFill>
              </a:rPr>
              <a:t>vm_i</a:t>
            </a:r>
            <a:r>
              <a:rPr lang="en-US" dirty="0" err="1"/>
              <a:t>’s</a:t>
            </a:r>
            <a:r>
              <a:rPr lang="en-US" dirty="0"/>
              <a:t> resource availability: </a:t>
            </a:r>
            <a:r>
              <a:rPr lang="en-US" dirty="0" err="1">
                <a:solidFill>
                  <a:schemeClr val="accent6"/>
                </a:solidFill>
              </a:rPr>
              <a:t>cpu_vm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/>
                </a:solidFill>
              </a:rPr>
              <a:t>mem_vm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err="1">
                <a:solidFill>
                  <a:srgbClr val="FF0000"/>
                </a:solidFill>
              </a:rPr>
              <a:t>cpu_i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&lt;= </a:t>
            </a:r>
            <a:r>
              <a:rPr lang="en-US" dirty="0" err="1">
                <a:solidFill>
                  <a:schemeClr val="accent6"/>
                </a:solidFill>
              </a:rPr>
              <a:t>cpu_vm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mem_i</a:t>
            </a:r>
            <a:r>
              <a:rPr lang="en-US" dirty="0"/>
              <a:t> &lt;= </a:t>
            </a:r>
            <a:r>
              <a:rPr lang="en-US" dirty="0" err="1">
                <a:solidFill>
                  <a:schemeClr val="accent6"/>
                </a:solidFill>
              </a:rPr>
              <a:t>mem_vm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Assign i into </a:t>
            </a:r>
            <a:r>
              <a:rPr lang="en-US" dirty="0">
                <a:solidFill>
                  <a:schemeClr val="accent1"/>
                </a:solidFill>
              </a:rPr>
              <a:t>vm_i</a:t>
            </a:r>
            <a:r>
              <a:rPr lang="en-US" dirty="0"/>
              <a:t> (change cpu and mem availability) for time t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Go to next VM, until we can put task </a:t>
            </a:r>
            <a:r>
              <a:rPr lang="en-US" dirty="0" err="1"/>
              <a:t>i</a:t>
            </a:r>
            <a:r>
              <a:rPr lang="en-US" dirty="0"/>
              <a:t> into it</a:t>
            </a:r>
          </a:p>
          <a:p>
            <a:pPr marL="457200" lvl="1" indent="0">
              <a:buNone/>
            </a:pPr>
            <a:r>
              <a:rPr lang="en-US" dirty="0"/>
              <a:t>	## stop trying once we looped all VM once</a:t>
            </a:r>
          </a:p>
          <a:p>
            <a:pPr marL="457200" lvl="1" indent="0">
              <a:buNone/>
            </a:pPr>
            <a:r>
              <a:rPr lang="en-US" dirty="0"/>
              <a:t>	If not possible, reject_queue.append(i)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not complete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append to task queue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reject_queue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7DEE51-5500-1B45-B23F-B94E91BBABC6}"/>
                  </a:ext>
                </a:extLst>
              </p14:cNvPr>
              <p14:cNvContentPartPr/>
              <p14:nvPr/>
            </p14:nvContentPartPr>
            <p14:xfrm>
              <a:off x="542880" y="245520"/>
              <a:ext cx="11516400" cy="613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7DEE51-5500-1B45-B23F-B94E91BBA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20" y="236160"/>
                <a:ext cx="11535120" cy="61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DD753-6050-2349-A9A8-0A9D197FF358}"/>
                  </a:ext>
                </a:extLst>
              </p14:cNvPr>
              <p14:cNvContentPartPr/>
              <p14:nvPr/>
            </p14:nvContentPartPr>
            <p14:xfrm>
              <a:off x="573840" y="1198800"/>
              <a:ext cx="10994400" cy="561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DD753-6050-2349-A9A8-0A9D197FF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80" y="1189440"/>
                <a:ext cx="11013120" cy="56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67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38FE-E3B6-AC44-8C82-F0410D95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Pseudo Code (alternative)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4FD1-A0E1-8746-AD9B-1F19E4AA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for time in all_time:</a:t>
            </a:r>
          </a:p>
          <a:p>
            <a:pPr marL="0" indent="0">
              <a:buNone/>
            </a:pPr>
            <a:r>
              <a:rPr lang="en-US" dirty="0"/>
              <a:t>      Define task queue</a:t>
            </a:r>
          </a:p>
          <a:p>
            <a:pPr marL="0" indent="0">
              <a:buNone/>
            </a:pPr>
            <a:r>
              <a:rPr lang="en-US" dirty="0"/>
              <a:t>      ## Identify subtasks and construct task queue for current time, and save the rest subtasks into another queue</a:t>
            </a:r>
          </a:p>
          <a:p>
            <a:pPr marL="0" indent="0">
              <a:buNone/>
            </a:pPr>
            <a:r>
              <a:rPr lang="en-US" dirty="0"/>
              <a:t>      Run RR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RR():</a:t>
            </a:r>
          </a:p>
          <a:p>
            <a:pPr marL="0" indent="0">
              <a:buNone/>
            </a:pPr>
            <a:r>
              <a:rPr lang="en-US" dirty="0"/>
              <a:t>     Initialize available VMs</a:t>
            </a:r>
          </a:p>
          <a:p>
            <a:pPr marL="0" indent="0">
              <a:buNone/>
            </a:pPr>
            <a:r>
              <a:rPr lang="en-US" dirty="0"/>
              <a:t>     for i in task queue:</a:t>
            </a:r>
          </a:p>
          <a:p>
            <a:pPr marL="457200" lvl="1" indent="0">
              <a:buNone/>
            </a:pPr>
            <a:r>
              <a:rPr lang="en-US" dirty="0"/>
              <a:t>Retrieve </a:t>
            </a:r>
            <a:r>
              <a:rPr lang="en-US" dirty="0">
                <a:solidFill>
                  <a:srgbClr val="FF0000"/>
                </a:solidFill>
              </a:rPr>
              <a:t>cpu_i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mem_i</a:t>
            </a:r>
            <a:r>
              <a:rPr lang="en-US" dirty="0"/>
              <a:t> for i</a:t>
            </a:r>
          </a:p>
          <a:p>
            <a:pPr marL="457200" lvl="1" indent="0">
              <a:buNone/>
            </a:pPr>
            <a:r>
              <a:rPr lang="en-US" dirty="0"/>
              <a:t>Find current VM id: </a:t>
            </a:r>
            <a:r>
              <a:rPr lang="en-US" dirty="0">
                <a:solidFill>
                  <a:schemeClr val="accent1"/>
                </a:solidFill>
              </a:rPr>
              <a:t>vm_i</a:t>
            </a:r>
          </a:p>
          <a:p>
            <a:pPr marL="457200" lvl="1" indent="0">
              <a:buNone/>
            </a:pPr>
            <a:r>
              <a:rPr lang="en-US" dirty="0"/>
              <a:t>Find </a:t>
            </a:r>
            <a:r>
              <a:rPr lang="en-US" dirty="0">
                <a:solidFill>
                  <a:schemeClr val="accent1"/>
                </a:solidFill>
              </a:rPr>
              <a:t>vm_i</a:t>
            </a:r>
            <a:r>
              <a:rPr lang="en-US" dirty="0"/>
              <a:t>’s resource availability: </a:t>
            </a:r>
            <a:r>
              <a:rPr lang="en-US" dirty="0">
                <a:solidFill>
                  <a:schemeClr val="accent6"/>
                </a:solidFill>
              </a:rPr>
              <a:t>cpu_vm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/>
                </a:solidFill>
              </a:rPr>
              <a:t>mem_vm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cpu_i </a:t>
            </a:r>
            <a:r>
              <a:rPr lang="en-US" dirty="0"/>
              <a:t>&lt;= </a:t>
            </a:r>
            <a:r>
              <a:rPr lang="en-US" dirty="0">
                <a:solidFill>
                  <a:schemeClr val="accent6"/>
                </a:solidFill>
              </a:rPr>
              <a:t>cpu_vm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mem_i</a:t>
            </a:r>
            <a:r>
              <a:rPr lang="en-US" dirty="0"/>
              <a:t> &lt;= </a:t>
            </a:r>
            <a:r>
              <a:rPr lang="en-US" dirty="0" err="1">
                <a:solidFill>
                  <a:schemeClr val="accent6"/>
                </a:solidFill>
              </a:rPr>
              <a:t>mem_vm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Assign i into </a:t>
            </a:r>
            <a:r>
              <a:rPr lang="en-US" dirty="0">
                <a:solidFill>
                  <a:schemeClr val="accent1"/>
                </a:solidFill>
              </a:rPr>
              <a:t>vm_i</a:t>
            </a:r>
            <a:r>
              <a:rPr lang="en-US" dirty="0"/>
              <a:t> (change cpu and mem availability) for time t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Go to next VM, until we can put task </a:t>
            </a:r>
            <a:r>
              <a:rPr lang="en-US" dirty="0" err="1"/>
              <a:t>i</a:t>
            </a:r>
            <a:r>
              <a:rPr lang="en-US" dirty="0"/>
              <a:t> into it</a:t>
            </a:r>
          </a:p>
          <a:p>
            <a:pPr marL="457200" lvl="1" indent="0">
              <a:buNone/>
            </a:pPr>
            <a:r>
              <a:rPr lang="en-US" dirty="0"/>
              <a:t>	## stop trying once we looped all VM once</a:t>
            </a:r>
          </a:p>
          <a:p>
            <a:pPr marL="457200" lvl="1" indent="0">
              <a:buNone/>
            </a:pPr>
            <a:r>
              <a:rPr lang="en-US" dirty="0"/>
              <a:t>	If not possible, reject_queue.append(i)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return reject_queue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BDDD09-A36D-5C40-8571-99870F86C04C}"/>
                  </a:ext>
                </a:extLst>
              </p14:cNvPr>
              <p14:cNvContentPartPr/>
              <p14:nvPr/>
            </p14:nvContentPartPr>
            <p14:xfrm>
              <a:off x="824040" y="1013400"/>
              <a:ext cx="10864440" cy="282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BDDD09-A36D-5C40-8571-99870F86C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1004040"/>
                <a:ext cx="10883160" cy="28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4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390E-E93C-DF45-8295-D91E344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3DF5-8FC1-3544-A902-A4C9E7FF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for server m at time t, the cpu usage rate is:</a:t>
            </a:r>
          </a:p>
          <a:p>
            <a:pPr lvl="1"/>
            <a:r>
              <a:rPr lang="en-US" dirty="0"/>
              <a:t>Ur_m(t) = total used cpu unit / cpu capacity of m</a:t>
            </a:r>
          </a:p>
          <a:p>
            <a:r>
              <a:rPr lang="en-US" dirty="0"/>
              <a:t>The power consumption of server m at time t is the sum of static power consumption and dynamic power consumption:</a:t>
            </a:r>
          </a:p>
          <a:p>
            <a:pPr lvl="1"/>
            <a:r>
              <a:rPr lang="en-US" dirty="0" err="1"/>
              <a:t>Pwr_m</a:t>
            </a:r>
            <a:r>
              <a:rPr lang="en-US" dirty="0"/>
              <a:t>(t) = </a:t>
            </a:r>
            <a:r>
              <a:rPr lang="en-US" dirty="0" err="1"/>
              <a:t>Pwr_m</a:t>
            </a:r>
            <a:r>
              <a:rPr lang="en-US" dirty="0"/>
              <a:t>^st(t)+</a:t>
            </a:r>
            <a:r>
              <a:rPr lang="en-US" dirty="0" err="1"/>
              <a:t>Pwr_m</a:t>
            </a:r>
            <a:r>
              <a:rPr lang="en-US" dirty="0"/>
              <a:t>^dy(t) </a:t>
            </a:r>
          </a:p>
          <a:p>
            <a:pPr lvl="1"/>
            <a:r>
              <a:rPr lang="en-US" dirty="0" err="1"/>
              <a:t>Pwr_m</a:t>
            </a:r>
            <a:r>
              <a:rPr lang="en-US" dirty="0"/>
              <a:t>^st(t) = c, if Ur_m(t) &gt; 0, </a:t>
            </a:r>
            <a:r>
              <a:rPr lang="en-US" dirty="0" err="1"/>
              <a:t>Pwr_m</a:t>
            </a:r>
            <a:r>
              <a:rPr lang="en-US" dirty="0"/>
              <a:t>^st(t)=0, otherwise</a:t>
            </a:r>
          </a:p>
          <a:p>
            <a:pPr lvl="1"/>
            <a:r>
              <a:rPr lang="en-US" dirty="0" err="1"/>
              <a:t>Pwr_m</a:t>
            </a:r>
            <a:r>
              <a:rPr lang="en-US" dirty="0"/>
              <a:t>^dy(t) = </a:t>
            </a:r>
          </a:p>
          <a:p>
            <a:pPr lvl="2"/>
            <a:r>
              <a:rPr lang="en-US" dirty="0"/>
              <a:t>Ur_m(t)*a,				if Ur_m(t) &lt; threshold</a:t>
            </a:r>
          </a:p>
          <a:p>
            <a:pPr lvl="2"/>
            <a:r>
              <a:rPr lang="en-US" dirty="0"/>
              <a:t>threshold*a + (Ur_m(t)-threshold)^2*b,	if Ur_m(t) &gt;= threshold</a:t>
            </a:r>
          </a:p>
          <a:p>
            <a:r>
              <a:rPr lang="en-US" dirty="0"/>
              <a:t>Total energy consumption:</a:t>
            </a:r>
          </a:p>
          <a:p>
            <a:pPr lvl="1"/>
            <a:r>
              <a:rPr lang="en-US" dirty="0" err="1"/>
              <a:t>Pwr_ttl</a:t>
            </a:r>
            <a:r>
              <a:rPr lang="en-US" dirty="0"/>
              <a:t>(t) = sum_m </a:t>
            </a:r>
            <a:r>
              <a:rPr lang="en-US" dirty="0" err="1"/>
              <a:t>Pwr_m</a:t>
            </a:r>
            <a:r>
              <a:rPr lang="en-US" dirty="0"/>
              <a:t>(t)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2046B4-BEAF-7247-874F-FDBC951C2B0A}"/>
                  </a:ext>
                </a:extLst>
              </p14:cNvPr>
              <p14:cNvContentPartPr/>
              <p14:nvPr/>
            </p14:nvContentPartPr>
            <p14:xfrm>
              <a:off x="261000" y="480960"/>
              <a:ext cx="11736360" cy="592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2046B4-BEAF-7247-874F-FDBC951C2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40" y="471600"/>
                <a:ext cx="11755080" cy="59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0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878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EE454L Lab4</vt:lpstr>
      <vt:lpstr>Round Robin (RR)</vt:lpstr>
      <vt:lpstr>Assumptions &amp; Implementation Choices</vt:lpstr>
      <vt:lpstr>Assumptions &amp; Implementation Choices</vt:lpstr>
      <vt:lpstr>Uniprocessor Example</vt:lpstr>
      <vt:lpstr>Multi-processor</vt:lpstr>
      <vt:lpstr>RR Pseudo Code</vt:lpstr>
      <vt:lpstr>RR Pseudo Code (alternative)</vt:lpstr>
      <vt:lpstr>Energy consumption model</vt:lpstr>
      <vt:lpstr>Price model (simplified)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EE454L Lab3</dc:title>
  <dc:creator>Mingxi Cheng</dc:creator>
  <cp:lastModifiedBy>Mingxi Cheng</cp:lastModifiedBy>
  <cp:revision>11</cp:revision>
  <dcterms:created xsi:type="dcterms:W3CDTF">2021-09-08T20:41:43Z</dcterms:created>
  <dcterms:modified xsi:type="dcterms:W3CDTF">2021-10-08T17:01:10Z</dcterms:modified>
</cp:coreProperties>
</file>