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937" autoAdjust="0"/>
  </p:normalViewPr>
  <p:slideViewPr>
    <p:cSldViewPr>
      <p:cViewPr varScale="1">
        <p:scale>
          <a:sx n="116" d="100"/>
          <a:sy n="116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Software </a:t>
            </a:r>
            <a:r>
              <a:rPr lang="sv-SE" dirty="0" smtClean="0"/>
              <a:t>entities* should have only one reason to change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Software </a:t>
            </a:r>
            <a:r>
              <a:rPr lang="sv-SE" dirty="0" smtClean="0"/>
              <a:t>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Derived </a:t>
            </a:r>
            <a:r>
              <a:rPr lang="sv-SE" dirty="0" smtClean="0"/>
              <a:t>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Make </a:t>
            </a:r>
            <a:r>
              <a:rPr lang="sv-SE" dirty="0" smtClean="0"/>
              <a:t>fine grained interfaces that are client </a:t>
            </a:r>
            <a:r>
              <a:rPr lang="sv-SE" dirty="0" smtClean="0"/>
              <a:t>specific</a:t>
            </a:r>
            <a:br>
              <a:rPr lang="sv-SE" dirty="0" smtClean="0"/>
            </a:br>
            <a:r>
              <a:rPr lang="sv-SE" dirty="0" smtClean="0"/>
              <a:t>Clients </a:t>
            </a:r>
            <a:r>
              <a:rPr lang="sv-SE" dirty="0" smtClean="0"/>
              <a:t>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Depend </a:t>
            </a:r>
            <a:r>
              <a:rPr lang="sv-SE" dirty="0" smtClean="0"/>
              <a:t>on abstractions, not on </a:t>
            </a:r>
            <a:r>
              <a:rPr lang="sv-SE" dirty="0" smtClean="0"/>
              <a:t>concretions</a:t>
            </a:r>
            <a:br>
              <a:rPr lang="sv-SE" dirty="0" smtClean="0"/>
            </a:br>
            <a:r>
              <a:rPr lang="sv-SE" dirty="0" smtClean="0"/>
              <a:t>Abstractions </a:t>
            </a:r>
            <a:r>
              <a:rPr lang="sv-SE" dirty="0" smtClean="0"/>
              <a:t>should not depend on details, details should depend on abstractions</a:t>
            </a:r>
          </a:p>
          <a:p>
            <a:endParaRPr lang="sv-SE" dirty="0" smtClean="0"/>
          </a:p>
          <a:p>
            <a:r>
              <a:rPr lang="sv-SE" dirty="0" smtClean="0"/>
              <a:t> *classes, interfaces, functions, etc (Lines of code? I think so.)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functional revolution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</a:t>
            </a:r>
            <a:r>
              <a:rPr lang="sv-SE" dirty="0" smtClean="0"/>
              <a:t>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/>
              <a:t>Values </a:t>
            </a:r>
            <a:r>
              <a:rPr lang="en-US" sz="2000" dirty="0" smtClean="0"/>
              <a:t>never change, instead new values are created</a:t>
            </a:r>
          </a:p>
          <a:p>
            <a:r>
              <a:rPr lang="en-US" sz="2000" dirty="0" smtClean="0"/>
              <a:t>Pure </a:t>
            </a:r>
            <a:r>
              <a:rPr lang="en-US" sz="2000" dirty="0" smtClean="0"/>
              <a:t>Functions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are dependent only on their </a:t>
            </a:r>
            <a:r>
              <a:rPr lang="en-US" sz="2000" dirty="0" smtClean="0"/>
              <a:t>parameters</a:t>
            </a:r>
            <a:br>
              <a:rPr lang="en-US" sz="2000" dirty="0" smtClean="0"/>
            </a:br>
            <a:r>
              <a:rPr lang="en-US" sz="2000" dirty="0" smtClean="0"/>
              <a:t>Given </a:t>
            </a:r>
            <a:r>
              <a:rPr lang="en-US" sz="2000" dirty="0" smtClean="0"/>
              <a:t>identical inputs identical results are guaranteed</a:t>
            </a:r>
          </a:p>
          <a:p>
            <a:r>
              <a:rPr lang="en-US" sz="2000" dirty="0" smtClean="0"/>
              <a:t>Higher order </a:t>
            </a:r>
            <a:r>
              <a:rPr lang="en-US" sz="2000" dirty="0" smtClean="0"/>
              <a:t>functions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that take functions as </a:t>
            </a:r>
            <a:r>
              <a:rPr lang="en-US" sz="2000" dirty="0" smtClean="0"/>
              <a:t>parameters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 smtClean="0"/>
              <a:t>line functions that capture values in </a:t>
            </a:r>
            <a:r>
              <a:rPr lang="en-US" sz="2000" dirty="0" smtClean="0"/>
              <a:t>scope</a:t>
            </a: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Ienumerable&lt;T&gt; is an </a:t>
            </a:r>
            <a:r>
              <a:rPr lang="sv-SE" sz="2000" i="1" dirty="0" smtClean="0"/>
              <a:t>immutable</a:t>
            </a:r>
            <a:r>
              <a:rPr lang="sv-SE" sz="2000" dirty="0" smtClean="0"/>
              <a:t> interface</a:t>
            </a:r>
          </a:p>
          <a:p>
            <a:r>
              <a:rPr lang="sv-SE" sz="2000" dirty="0" smtClean="0"/>
              <a:t>Linq </a:t>
            </a:r>
            <a:r>
              <a:rPr lang="sv-SE" sz="2000" dirty="0" smtClean="0"/>
              <a:t>operators are </a:t>
            </a:r>
            <a:r>
              <a:rPr lang="sv-SE" sz="2000" i="1" dirty="0" smtClean="0"/>
              <a:t>pure </a:t>
            </a:r>
            <a:r>
              <a:rPr lang="sv-SE" sz="2000" i="1" dirty="0" smtClean="0"/>
              <a:t>functions</a:t>
            </a:r>
          </a:p>
          <a:p>
            <a:r>
              <a:rPr lang="sv-SE" sz="2000" dirty="0" smtClean="0"/>
              <a:t>Many </a:t>
            </a:r>
            <a:r>
              <a:rPr lang="sv-SE" sz="2000" dirty="0" smtClean="0"/>
              <a:t>Linq operators are </a:t>
            </a:r>
            <a:r>
              <a:rPr lang="sv-SE" sz="2000" i="1" dirty="0" smtClean="0"/>
              <a:t>higher order functions</a:t>
            </a:r>
          </a:p>
          <a:p>
            <a:r>
              <a:rPr lang="sv-SE" sz="2000" dirty="0" smtClean="0"/>
              <a:t>Lambdas </a:t>
            </a:r>
            <a:r>
              <a:rPr lang="sv-SE" sz="2000" dirty="0" smtClean="0"/>
              <a:t>are </a:t>
            </a:r>
            <a:r>
              <a:rPr lang="sv-SE" sz="2000" i="1" dirty="0" smtClean="0"/>
              <a:t>closures</a:t>
            </a:r>
            <a:endParaRPr lang="sv-SE" sz="2000" i="1" dirty="0" smtClean="0"/>
          </a:p>
          <a:p>
            <a:pPr>
              <a:buNone/>
            </a:pPr>
            <a:endParaRPr lang="sv-SE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YOU </a:t>
            </a:r>
            <a:r>
              <a:rPr lang="sv-SE" dirty="0" smtClean="0"/>
              <a:t>could write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Linq is NOT a new language feature</a:t>
            </a:r>
            <a:br>
              <a:rPr lang="sv-SE" sz="2000" dirty="0" smtClean="0"/>
            </a:br>
            <a:r>
              <a:rPr lang="sv-SE" sz="2000" dirty="0" smtClean="0"/>
              <a:t>Linq is a library written on top of new language features</a:t>
            </a:r>
          </a:p>
          <a:p>
            <a:r>
              <a:rPr lang="sv-SE" sz="2000" dirty="0" smtClean="0"/>
              <a:t>These language features are available to all C# developers</a:t>
            </a:r>
            <a:endParaRPr lang="sv-SE" sz="2000" dirty="0" smtClean="0"/>
          </a:p>
          <a:p>
            <a:r>
              <a:rPr lang="sv-SE" sz="2000" dirty="0" smtClean="0"/>
              <a:t>There’s more than one Linq implementation</a:t>
            </a:r>
            <a:br>
              <a:rPr lang="sv-SE" sz="2000" dirty="0" smtClean="0"/>
            </a:br>
            <a:r>
              <a:rPr lang="sv-SE" sz="2000" dirty="0" smtClean="0"/>
              <a:t>(Linqbridge </a:t>
            </a:r>
            <a:r>
              <a:rPr lang="sv-SE" sz="2000" dirty="0" smtClean="0"/>
              <a:t>for </a:t>
            </a:r>
            <a:r>
              <a:rPr lang="sv-SE" sz="2000" dirty="0" smtClean="0"/>
              <a:t>targeting .Net 2.0)</a:t>
            </a:r>
          </a:p>
          <a:p>
            <a:r>
              <a:rPr lang="sv-SE" sz="2000" dirty="0" smtClean="0"/>
              <a:t>There’s more than one Linq styled library</a:t>
            </a:r>
            <a:br>
              <a:rPr lang="sv-SE" sz="2000" dirty="0" smtClean="0"/>
            </a:br>
            <a:r>
              <a:rPr lang="sv-SE" sz="2000" dirty="0" smtClean="0"/>
              <a:t>(Reactive Extensions)</a:t>
            </a:r>
          </a:p>
          <a:p>
            <a:endParaRPr lang="sv-SE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Lamda expressions</a:t>
            </a:r>
          </a:p>
          <a:p>
            <a:r>
              <a:rPr lang="sv-SE" sz="2000" dirty="0" smtClean="0"/>
              <a:t>Extension methods</a:t>
            </a:r>
          </a:p>
          <a:p>
            <a:r>
              <a:rPr lang="sv-SE" sz="2000" dirty="0" smtClean="0"/>
              <a:t>Comprehension syntax</a:t>
            </a:r>
          </a:p>
          <a:p>
            <a:r>
              <a:rPr lang="sv-SE" sz="2000" dirty="0" smtClean="0"/>
              <a:t>Anonymous </a:t>
            </a:r>
            <a:r>
              <a:rPr lang="sv-SE" sz="2000" dirty="0" smtClean="0"/>
              <a:t>types</a:t>
            </a:r>
          </a:p>
          <a:p>
            <a:r>
              <a:rPr lang="sv-SE" sz="2000" smtClean="0"/>
              <a:t>Type inference and the </a:t>
            </a:r>
            <a:r>
              <a:rPr lang="sv-SE" sz="2000" smtClean="0"/>
              <a:t>var </a:t>
            </a:r>
            <a:r>
              <a:rPr lang="sv-SE" sz="2000" smtClean="0"/>
              <a:t>keyword</a:t>
            </a:r>
            <a:endParaRPr lang="sv-SE" sz="2000" dirty="0" smtClean="0"/>
          </a:p>
          <a:p>
            <a:r>
              <a:rPr lang="sv-SE" sz="2000" dirty="0" smtClean="0"/>
              <a:t>Expression&lt;T&gt; (This IS a language feature</a:t>
            </a:r>
            <a:r>
              <a:rPr lang="sv-SE" sz="2000" dirty="0" smtClean="0"/>
              <a:t>!)</a:t>
            </a:r>
          </a:p>
          <a:p>
            <a:r>
              <a:rPr lang="sv-SE" sz="2000" dirty="0" smtClean="0"/>
              <a:t>Initializer expressions (classes, collections)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90</Words>
  <Application>Microsoft Office PowerPoint</Application>
  <PresentationFormat>On-screen Show (4:3)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SOLID</vt:lpstr>
      <vt:lpstr>C#3</vt:lpstr>
      <vt:lpstr>Functional programming</vt:lpstr>
      <vt:lpstr>So how is that relevant to C# coders?</vt:lpstr>
      <vt:lpstr>YOU could write Linq</vt:lpstr>
      <vt:lpstr>Language features enabling Linq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189</cp:revision>
  <dcterms:created xsi:type="dcterms:W3CDTF">2010-01-11T20:39:25Z</dcterms:created>
  <dcterms:modified xsi:type="dcterms:W3CDTF">2010-01-15T23:46:19Z</dcterms:modified>
</cp:coreProperties>
</file>