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4937" autoAdjust="0"/>
  </p:normalViewPr>
  <p:slideViewPr>
    <p:cSldViewPr>
      <p:cViewPr varScale="1">
        <p:scale>
          <a:sx n="117" d="100"/>
          <a:sy n="117" d="100"/>
        </p:scale>
        <p:origin x="-150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4" d="100"/>
          <a:sy n="104" d="100"/>
        </p:scale>
        <p:origin x="-349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36E66-5700-46DF-A747-EB1263159AB0}" type="datetimeFigureOut">
              <a:rPr lang="sv-SE" smtClean="0"/>
              <a:t>2010-01-11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AAF2B-3AA5-4172-94F1-2CA2368BF571}" type="slidenum">
              <a:rPr lang="sv-SE" smtClean="0"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AAF2B-3AA5-4172-94F1-2CA2368BF571}" type="slidenum">
              <a:rPr lang="sv-SE" smtClean="0"/>
              <a:t>1</a:t>
            </a:fld>
            <a:endParaRPr lang="sv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AAF2B-3AA5-4172-94F1-2CA2368BF571}" type="slidenum">
              <a:rPr lang="sv-SE" smtClean="0"/>
              <a:t>4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t>2010-01-11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t>2010-01-11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t>2010-01-11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t>2010-01-11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t>2010-01-11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t>2010-01-11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t>2010-01-11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t>2010-01-11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t>2010-01-11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t>2010-01-11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t>2010-01-11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ECD73-E38B-47F5-B197-B998FCFB2F11}" type="datetimeFigureOut">
              <a:rPr lang="sv-SE" smtClean="0"/>
              <a:t>2010-01-11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E8FD4-C26B-4D8C-863E-02DEACEC5D35}" type="slidenum">
              <a:rPr lang="sv-SE" smtClean="0"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C#3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functional revolution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Functional programming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428728" y="1714488"/>
            <a:ext cx="686258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Immutability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Values never change, instead new values are created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Pure Functions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Functions are dependent only on their parameters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Given identical inputs identical results are guaranteed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Higher order functions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Functions that take functions as parameters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Functions that return functions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Closures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 line functions that capture values in scope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Recursion(Required because of immutability)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Functions that directly or through other functions call themselves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Declarative style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Well written functions read as a declaration of their domain logic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So how is that relevant to C# coders?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357298"/>
            <a:ext cx="726936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Heard of Linq?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Linq operators are pure functions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Linq operators do not modify state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Many Linq operators are higher order functions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Lambdas are closures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Linq code is declarative in style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Query comprehension syntax is a variation on other </a:t>
            </a:r>
            <a:br>
              <a:rPr lang="sv-SE" dirty="0" smtClean="0"/>
            </a:br>
            <a:r>
              <a:rPr lang="sv-SE" dirty="0" smtClean="0"/>
              <a:t>  languages monad comprehension syntax.</a:t>
            </a:r>
          </a:p>
          <a:p>
            <a:pPr>
              <a:buFont typeface="Arial" pitchFamily="34" charset="0"/>
              <a:buChar char="•"/>
            </a:pPr>
            <a:endParaRPr lang="sv-SE" dirty="0"/>
          </a:p>
          <a:p>
            <a:r>
              <a:rPr lang="sv-SE" dirty="0" smtClean="0"/>
              <a:t>Linq is functional programming and the functional programming constructs </a:t>
            </a:r>
            <a:br>
              <a:rPr lang="sv-SE" dirty="0" smtClean="0"/>
            </a:br>
            <a:r>
              <a:rPr lang="sv-SE" dirty="0" smtClean="0"/>
              <a:t>introduced to support Linq lets you create far more SOLID code than you </a:t>
            </a:r>
            <a:br>
              <a:rPr lang="sv-SE" dirty="0" smtClean="0"/>
            </a:br>
            <a:r>
              <a:rPr lang="sv-SE" dirty="0" smtClean="0"/>
              <a:t>could in C# before.</a:t>
            </a:r>
            <a:br>
              <a:rPr lang="sv-SE" dirty="0" smtClean="0"/>
            </a:b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SOLID</a:t>
            </a:r>
            <a:endParaRPr lang="sv-SE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714488"/>
            <a:ext cx="70009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Decades of experience birthing 5 principles coined by Robert C Martin Slightly rephrased to be more generic.</a:t>
            </a:r>
          </a:p>
          <a:p>
            <a:endParaRPr lang="sv-SE" dirty="0" smtClean="0"/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The </a:t>
            </a:r>
            <a:r>
              <a:rPr lang="sv-SE" u="sng" dirty="0" smtClean="0"/>
              <a:t>S</a:t>
            </a:r>
            <a:r>
              <a:rPr lang="sv-SE" dirty="0" smtClean="0"/>
              <a:t>ingle Responsibility Principle	</a:t>
            </a:r>
            <a:br>
              <a:rPr lang="sv-SE" dirty="0" smtClean="0"/>
            </a:br>
            <a:r>
              <a:rPr lang="sv-SE" dirty="0" smtClean="0"/>
              <a:t>	A code construct should have one and and only one reason to 	change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The </a:t>
            </a:r>
            <a:r>
              <a:rPr lang="sv-SE" u="sng" dirty="0" smtClean="0"/>
              <a:t>O</a:t>
            </a:r>
            <a:r>
              <a:rPr lang="sv-SE" dirty="0" smtClean="0"/>
              <a:t>pen Closed Principle</a:t>
            </a:r>
            <a:br>
              <a:rPr lang="sv-SE" dirty="0" smtClean="0"/>
            </a:br>
            <a:r>
              <a:rPr lang="sv-SE" dirty="0" smtClean="0"/>
              <a:t>	</a:t>
            </a:r>
            <a:r>
              <a:rPr lang="sv-SE" dirty="0" smtClean="0"/>
              <a:t>You should be able to extend a code construct’s behavior 	without modifying it</a:t>
            </a:r>
            <a:endParaRPr lang="sv-SE" dirty="0" smtClean="0"/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The </a:t>
            </a:r>
            <a:r>
              <a:rPr lang="sv-SE" u="sng" dirty="0" smtClean="0"/>
              <a:t>L</a:t>
            </a:r>
            <a:r>
              <a:rPr lang="sv-SE" dirty="0" smtClean="0"/>
              <a:t>iskov Substitution Principle</a:t>
            </a:r>
            <a:br>
              <a:rPr lang="sv-SE" dirty="0" smtClean="0"/>
            </a:br>
            <a:r>
              <a:rPr lang="sv-SE" dirty="0" smtClean="0"/>
              <a:t>	Derived classes must be substitutable for their base classes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The </a:t>
            </a:r>
            <a:r>
              <a:rPr lang="sv-SE" u="sng" dirty="0" smtClean="0"/>
              <a:t>I</a:t>
            </a:r>
            <a:r>
              <a:rPr lang="sv-SE" dirty="0" smtClean="0"/>
              <a:t>nterface Segregation Principle</a:t>
            </a:r>
            <a:br>
              <a:rPr lang="sv-SE" dirty="0" smtClean="0"/>
            </a:br>
            <a:r>
              <a:rPr lang="sv-SE" dirty="0" smtClean="0"/>
              <a:t>	Make fine grained interfaces that are client specific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The </a:t>
            </a:r>
            <a:r>
              <a:rPr lang="sv-SE" u="sng" dirty="0" smtClean="0"/>
              <a:t>D</a:t>
            </a:r>
            <a:r>
              <a:rPr lang="sv-SE" dirty="0" smtClean="0"/>
              <a:t>ependency </a:t>
            </a:r>
            <a:r>
              <a:rPr lang="sv-SE" smtClean="0"/>
              <a:t>Inversion Principle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	Depend on abstractions, not on concretions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1642</TotalTime>
  <Words>155</Words>
  <Application>Microsoft Office PowerPoint</Application>
  <PresentationFormat>On-screen Show (4:3)</PresentationFormat>
  <Paragraphs>37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C#3</vt:lpstr>
      <vt:lpstr>Functional programming</vt:lpstr>
      <vt:lpstr>So how is that relevant to C# coders?</vt:lpstr>
      <vt:lpstr>SOLID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C#3</dc:title>
  <dc:creator>Magnus Lidbom</dc:creator>
  <cp:lastModifiedBy>Magnus Lidbom</cp:lastModifiedBy>
  <cp:revision>89</cp:revision>
  <dcterms:created xsi:type="dcterms:W3CDTF">2010-01-11T20:39:25Z</dcterms:created>
  <dcterms:modified xsi:type="dcterms:W3CDTF">2010-01-13T00:01:42Z</dcterms:modified>
</cp:coreProperties>
</file>