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4937" autoAdjust="0"/>
  </p:normalViewPr>
  <p:slideViewPr>
    <p:cSldViewPr>
      <p:cViewPr varScale="1">
        <p:scale>
          <a:sx n="116" d="100"/>
          <a:sy n="116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49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36E66-5700-46DF-A747-EB1263159AB0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AF2B-3AA5-4172-94F1-2CA2368BF57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SOLID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 smtClean="0"/>
              <a:t>The </a:t>
            </a:r>
            <a:r>
              <a:rPr lang="sv-SE" u="sng" dirty="0" smtClean="0"/>
              <a:t>S</a:t>
            </a:r>
            <a:r>
              <a:rPr lang="sv-SE" dirty="0" smtClean="0"/>
              <a:t>ingle Responsibility </a:t>
            </a:r>
            <a:r>
              <a:rPr lang="sv-SE" dirty="0" smtClean="0"/>
              <a:t>Principle</a:t>
            </a:r>
            <a:br>
              <a:rPr lang="sv-SE" dirty="0" smtClean="0"/>
            </a:br>
            <a:r>
              <a:rPr lang="sv-SE" dirty="0" smtClean="0"/>
              <a:t>Software </a:t>
            </a:r>
            <a:r>
              <a:rPr lang="sv-SE" dirty="0" smtClean="0"/>
              <a:t>entities* should have only one reason to </a:t>
            </a:r>
            <a:r>
              <a:rPr lang="sv-SE" dirty="0" smtClean="0"/>
              <a:t>change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sz="2600" dirty="0" smtClean="0"/>
              <a:t>*classes</a:t>
            </a:r>
            <a:r>
              <a:rPr lang="sv-SE" sz="2600" dirty="0" smtClean="0"/>
              <a:t>, interfaces, functions, etc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O</a:t>
            </a:r>
            <a:r>
              <a:rPr lang="sv-SE" dirty="0" smtClean="0"/>
              <a:t>pen Closed </a:t>
            </a:r>
            <a:r>
              <a:rPr lang="sv-SE" dirty="0" smtClean="0"/>
              <a:t>Principle</a:t>
            </a:r>
            <a:br>
              <a:rPr lang="sv-SE" dirty="0" smtClean="0"/>
            </a:br>
            <a:r>
              <a:rPr lang="sv-SE" dirty="0" smtClean="0"/>
              <a:t>Software </a:t>
            </a:r>
            <a:r>
              <a:rPr lang="sv-SE" dirty="0" smtClean="0"/>
              <a:t>entities should be open for extension but closed for modification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L</a:t>
            </a:r>
            <a:r>
              <a:rPr lang="sv-SE" dirty="0" smtClean="0"/>
              <a:t>iskov Substitution </a:t>
            </a:r>
            <a:r>
              <a:rPr lang="sv-SE" dirty="0" smtClean="0"/>
              <a:t>Principle</a:t>
            </a:r>
            <a:br>
              <a:rPr lang="sv-SE" dirty="0" smtClean="0"/>
            </a:br>
            <a:r>
              <a:rPr lang="sv-SE" dirty="0" smtClean="0"/>
              <a:t>Derived </a:t>
            </a:r>
            <a:r>
              <a:rPr lang="sv-SE" dirty="0" smtClean="0"/>
              <a:t>classes must be substitutable for their base classes/interfaces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I</a:t>
            </a:r>
            <a:r>
              <a:rPr lang="sv-SE" dirty="0" smtClean="0"/>
              <a:t>nterface Segregation </a:t>
            </a:r>
            <a:r>
              <a:rPr lang="sv-SE" dirty="0" smtClean="0"/>
              <a:t>Principle</a:t>
            </a:r>
            <a:br>
              <a:rPr lang="sv-SE" dirty="0" smtClean="0"/>
            </a:br>
            <a:r>
              <a:rPr lang="sv-SE" dirty="0" smtClean="0"/>
              <a:t>Make </a:t>
            </a:r>
            <a:r>
              <a:rPr lang="sv-SE" dirty="0" smtClean="0"/>
              <a:t>fine grained interfaces that are client </a:t>
            </a:r>
            <a:r>
              <a:rPr lang="sv-SE" dirty="0" smtClean="0"/>
              <a:t>specific</a:t>
            </a:r>
            <a:br>
              <a:rPr lang="sv-SE" dirty="0" smtClean="0"/>
            </a:br>
            <a:r>
              <a:rPr lang="sv-SE" dirty="0" smtClean="0"/>
              <a:t>Clients </a:t>
            </a:r>
            <a:r>
              <a:rPr lang="sv-SE" dirty="0" smtClean="0"/>
              <a:t>should not be forced to depend on methods they do not use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D</a:t>
            </a:r>
            <a:r>
              <a:rPr lang="sv-SE" dirty="0" smtClean="0"/>
              <a:t>ependency Inversion </a:t>
            </a:r>
            <a:r>
              <a:rPr lang="sv-SE" dirty="0" smtClean="0"/>
              <a:t>Principle</a:t>
            </a:r>
            <a:br>
              <a:rPr lang="sv-SE" dirty="0" smtClean="0"/>
            </a:br>
            <a:r>
              <a:rPr lang="sv-SE" dirty="0" smtClean="0"/>
              <a:t>Depend </a:t>
            </a:r>
            <a:r>
              <a:rPr lang="sv-SE" dirty="0" smtClean="0"/>
              <a:t>on abstractions, not on </a:t>
            </a:r>
            <a:r>
              <a:rPr lang="sv-SE" dirty="0" smtClean="0"/>
              <a:t>concretions</a:t>
            </a:r>
            <a:br>
              <a:rPr lang="sv-SE" dirty="0" smtClean="0"/>
            </a:br>
            <a:r>
              <a:rPr lang="sv-SE" dirty="0" smtClean="0"/>
              <a:t>Abstractions </a:t>
            </a:r>
            <a:r>
              <a:rPr lang="sv-SE" dirty="0" smtClean="0"/>
              <a:t>should not depend on details, details should depend on </a:t>
            </a:r>
            <a:r>
              <a:rPr lang="sv-SE" dirty="0" smtClean="0"/>
              <a:t>abstractions</a:t>
            </a:r>
          </a:p>
          <a:p>
            <a:endParaRPr lang="sv-SE" dirty="0" smtClean="0"/>
          </a:p>
          <a:p>
            <a:pPr>
              <a:buNone/>
            </a:pPr>
            <a:r>
              <a:rPr lang="sv-SE" dirty="0" smtClean="0"/>
              <a:t> </a:t>
            </a:r>
            <a:endParaRPr lang="sv-SE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C#3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functional revolution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sv-SE" dirty="0" smtClean="0"/>
              <a:t>Functional </a:t>
            </a:r>
            <a:r>
              <a:rPr lang="sv-SE" dirty="0" smtClean="0"/>
              <a:t>programming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Autofit/>
          </a:bodyPr>
          <a:lstStyle/>
          <a:p>
            <a:r>
              <a:rPr lang="en-US" sz="2000" dirty="0" smtClean="0"/>
              <a:t>Immutability</a:t>
            </a:r>
            <a:br>
              <a:rPr lang="en-US" sz="2000" dirty="0" smtClean="0"/>
            </a:br>
            <a:r>
              <a:rPr lang="en-US" sz="2000" dirty="0" smtClean="0"/>
              <a:t>Values </a:t>
            </a:r>
            <a:r>
              <a:rPr lang="en-US" sz="2000" dirty="0" smtClean="0"/>
              <a:t>never change, instead new values are created</a:t>
            </a:r>
          </a:p>
          <a:p>
            <a:r>
              <a:rPr lang="en-US" sz="2000" dirty="0" smtClean="0"/>
              <a:t>Pure </a:t>
            </a:r>
            <a:r>
              <a:rPr lang="en-US" sz="2000" dirty="0" smtClean="0"/>
              <a:t>Functions</a:t>
            </a:r>
            <a:br>
              <a:rPr lang="en-US" sz="2000" dirty="0" smtClean="0"/>
            </a:br>
            <a:r>
              <a:rPr lang="en-US" sz="2000" dirty="0" smtClean="0"/>
              <a:t>Functions </a:t>
            </a:r>
            <a:r>
              <a:rPr lang="en-US" sz="2000" dirty="0" smtClean="0"/>
              <a:t>are dependent only on their </a:t>
            </a:r>
            <a:r>
              <a:rPr lang="en-US" sz="2000" dirty="0" smtClean="0"/>
              <a:t>parameters</a:t>
            </a:r>
            <a:br>
              <a:rPr lang="en-US" sz="2000" dirty="0" smtClean="0"/>
            </a:br>
            <a:r>
              <a:rPr lang="en-US" sz="2000" dirty="0" smtClean="0"/>
              <a:t>Given </a:t>
            </a:r>
            <a:r>
              <a:rPr lang="en-US" sz="2000" dirty="0" smtClean="0"/>
              <a:t>identical inputs identical results are guaranteed</a:t>
            </a:r>
          </a:p>
          <a:p>
            <a:r>
              <a:rPr lang="en-US" sz="2000" dirty="0" smtClean="0"/>
              <a:t>Higher order </a:t>
            </a:r>
            <a:r>
              <a:rPr lang="en-US" sz="2000" dirty="0" smtClean="0"/>
              <a:t>functions</a:t>
            </a:r>
            <a:br>
              <a:rPr lang="en-US" sz="2000" dirty="0" smtClean="0"/>
            </a:br>
            <a:r>
              <a:rPr lang="en-US" sz="2000" dirty="0" smtClean="0"/>
              <a:t>Functions </a:t>
            </a:r>
            <a:r>
              <a:rPr lang="en-US" sz="2000" dirty="0" smtClean="0"/>
              <a:t>that take functions as </a:t>
            </a:r>
            <a:r>
              <a:rPr lang="en-US" sz="2000" dirty="0" smtClean="0"/>
              <a:t>parameters</a:t>
            </a:r>
            <a:br>
              <a:rPr lang="en-US" sz="2000" dirty="0" smtClean="0"/>
            </a:br>
            <a:r>
              <a:rPr lang="en-US" sz="2000" dirty="0" smtClean="0"/>
              <a:t>Functions </a:t>
            </a:r>
            <a:r>
              <a:rPr lang="en-US" sz="2000" dirty="0" smtClean="0"/>
              <a:t>that return functions</a:t>
            </a:r>
          </a:p>
          <a:p>
            <a:r>
              <a:rPr lang="en-US" sz="2000" dirty="0" smtClean="0"/>
              <a:t>Closures</a:t>
            </a:r>
            <a:br>
              <a:rPr lang="en-US" sz="2000" dirty="0" smtClean="0"/>
            </a:br>
            <a:r>
              <a:rPr lang="en-US" sz="2000" dirty="0" smtClean="0"/>
              <a:t>In </a:t>
            </a:r>
            <a:r>
              <a:rPr lang="en-US" sz="2000" dirty="0" smtClean="0"/>
              <a:t>line functions that capture values in </a:t>
            </a:r>
            <a:r>
              <a:rPr lang="en-US" sz="2000" dirty="0" smtClean="0"/>
              <a:t>scope</a:t>
            </a:r>
            <a:endParaRPr 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 how is that relevant to C# coders?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Ienumerable&lt;T&gt; is an </a:t>
            </a:r>
            <a:r>
              <a:rPr lang="sv-SE" sz="2000" i="1" dirty="0" smtClean="0"/>
              <a:t>immutable</a:t>
            </a:r>
            <a:r>
              <a:rPr lang="sv-SE" sz="2000" dirty="0" smtClean="0"/>
              <a:t> interface</a:t>
            </a:r>
          </a:p>
          <a:p>
            <a:r>
              <a:rPr lang="sv-SE" sz="2000" dirty="0" smtClean="0"/>
              <a:t>Linq </a:t>
            </a:r>
            <a:r>
              <a:rPr lang="sv-SE" sz="2000" dirty="0" smtClean="0"/>
              <a:t>operators are </a:t>
            </a:r>
            <a:r>
              <a:rPr lang="sv-SE" sz="2000" i="1" dirty="0" smtClean="0"/>
              <a:t>pure </a:t>
            </a:r>
            <a:r>
              <a:rPr lang="sv-SE" sz="2000" i="1" dirty="0" smtClean="0"/>
              <a:t>functions</a:t>
            </a:r>
          </a:p>
          <a:p>
            <a:r>
              <a:rPr lang="sv-SE" sz="2000" dirty="0" smtClean="0"/>
              <a:t>Many </a:t>
            </a:r>
            <a:r>
              <a:rPr lang="sv-SE" sz="2000" dirty="0" smtClean="0"/>
              <a:t>Linq operators are </a:t>
            </a:r>
            <a:r>
              <a:rPr lang="sv-SE" sz="2000" i="1" dirty="0" smtClean="0"/>
              <a:t>higher order functions</a:t>
            </a:r>
          </a:p>
          <a:p>
            <a:r>
              <a:rPr lang="sv-SE" sz="2000" dirty="0" smtClean="0"/>
              <a:t>Lambdas </a:t>
            </a:r>
            <a:r>
              <a:rPr lang="sv-SE" sz="2000" dirty="0" smtClean="0"/>
              <a:t>are </a:t>
            </a:r>
            <a:r>
              <a:rPr lang="sv-SE" sz="2000" i="1" dirty="0" smtClean="0"/>
              <a:t>closures</a:t>
            </a:r>
            <a:endParaRPr lang="sv-SE" sz="2000" i="1" dirty="0" smtClean="0"/>
          </a:p>
          <a:p>
            <a:pPr>
              <a:buNone/>
            </a:pPr>
            <a:endParaRPr lang="sv-SE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YOU </a:t>
            </a:r>
            <a:r>
              <a:rPr lang="sv-SE" dirty="0" smtClean="0"/>
              <a:t>could write Linq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Linq is NOT a new language feature</a:t>
            </a:r>
            <a:br>
              <a:rPr lang="sv-SE" sz="2000" dirty="0" smtClean="0"/>
            </a:br>
            <a:r>
              <a:rPr lang="sv-SE" sz="2000" dirty="0" smtClean="0"/>
              <a:t>Linq is a library written on top of new language features</a:t>
            </a:r>
          </a:p>
          <a:p>
            <a:r>
              <a:rPr lang="sv-SE" sz="2000" dirty="0" smtClean="0"/>
              <a:t>These language features are available to all C# developers</a:t>
            </a:r>
            <a:endParaRPr lang="sv-SE" sz="2000" dirty="0" smtClean="0"/>
          </a:p>
          <a:p>
            <a:r>
              <a:rPr lang="sv-SE" sz="2000" dirty="0" smtClean="0"/>
              <a:t>There’s more than one Linq implementation</a:t>
            </a:r>
            <a:br>
              <a:rPr lang="sv-SE" sz="2000" dirty="0" smtClean="0"/>
            </a:br>
            <a:r>
              <a:rPr lang="sv-SE" sz="2000" dirty="0" smtClean="0"/>
              <a:t>(Linqbridge </a:t>
            </a:r>
            <a:r>
              <a:rPr lang="sv-SE" sz="2000" dirty="0" smtClean="0"/>
              <a:t>for </a:t>
            </a:r>
            <a:r>
              <a:rPr lang="sv-SE" sz="2000" dirty="0" smtClean="0"/>
              <a:t>targeting .Net 2.0)</a:t>
            </a:r>
          </a:p>
          <a:p>
            <a:r>
              <a:rPr lang="sv-SE" sz="2000" dirty="0" smtClean="0"/>
              <a:t>There’s more than one Linq styled library</a:t>
            </a:r>
            <a:br>
              <a:rPr lang="sv-SE" sz="2000" dirty="0" smtClean="0"/>
            </a:br>
            <a:r>
              <a:rPr lang="sv-SE" sz="2000" dirty="0" smtClean="0"/>
              <a:t>(Reactive Extensions)</a:t>
            </a:r>
          </a:p>
          <a:p>
            <a:endParaRPr lang="sv-SE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Language features enabling Linq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Lamda expressions</a:t>
            </a:r>
          </a:p>
          <a:p>
            <a:r>
              <a:rPr lang="sv-SE" sz="2000" dirty="0" smtClean="0"/>
              <a:t>Extension methods</a:t>
            </a:r>
          </a:p>
          <a:p>
            <a:r>
              <a:rPr lang="sv-SE" sz="2000" dirty="0" smtClean="0"/>
              <a:t>Comprehension syntax</a:t>
            </a:r>
          </a:p>
          <a:p>
            <a:r>
              <a:rPr lang="sv-SE" sz="2000" dirty="0" smtClean="0"/>
              <a:t>Anonymous </a:t>
            </a:r>
            <a:r>
              <a:rPr lang="sv-SE" sz="2000" dirty="0" smtClean="0"/>
              <a:t>types</a:t>
            </a:r>
          </a:p>
          <a:p>
            <a:r>
              <a:rPr lang="sv-SE" sz="2000" dirty="0" smtClean="0"/>
              <a:t>Type inference and the var </a:t>
            </a:r>
            <a:r>
              <a:rPr lang="sv-SE" sz="2000" dirty="0" smtClean="0"/>
              <a:t>keyword</a:t>
            </a:r>
          </a:p>
          <a:p>
            <a:r>
              <a:rPr lang="sv-SE" sz="2000" dirty="0" smtClean="0"/>
              <a:t>Expression&lt;T&gt; (This IS a language feature</a:t>
            </a:r>
            <a:r>
              <a:rPr lang="sv-SE" sz="2000" dirty="0" smtClean="0"/>
              <a:t>!)</a:t>
            </a:r>
          </a:p>
          <a:p>
            <a:r>
              <a:rPr lang="sv-SE" sz="2000" dirty="0" smtClean="0"/>
              <a:t>Initializer expressions (classes, collections)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</TotalTime>
  <Words>90</Words>
  <Application>Microsoft Office PowerPoint</Application>
  <PresentationFormat>On-screen Show (4:3)</PresentationFormat>
  <Paragraphs>35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SOLID</vt:lpstr>
      <vt:lpstr>C#3</vt:lpstr>
      <vt:lpstr>Functional programming</vt:lpstr>
      <vt:lpstr>So how is that relevant to C# coders?</vt:lpstr>
      <vt:lpstr>YOU could write Linq</vt:lpstr>
      <vt:lpstr>Language features enabling Linq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C#3</dc:title>
  <dc:creator>Magnus Lidbom</dc:creator>
  <cp:lastModifiedBy>Magnus Lidbom</cp:lastModifiedBy>
  <cp:revision>193</cp:revision>
  <dcterms:created xsi:type="dcterms:W3CDTF">2010-01-11T20:39:25Z</dcterms:created>
  <dcterms:modified xsi:type="dcterms:W3CDTF">2010-01-16T00:46:54Z</dcterms:modified>
</cp:coreProperties>
</file>