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7" autoAdjust="0"/>
  </p:normalViewPr>
  <p:slideViewPr>
    <p:cSldViewPr>
      <p:cViewPr varScale="1">
        <p:scale>
          <a:sx n="117" d="100"/>
          <a:sy n="117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t>4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t>2010-01-11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revolution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714488"/>
            <a:ext cx="6862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Immutability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Values never change, instead new values are created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Pure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are dependent only on their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Given identical inputs identical results are guaranteed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Higher order functions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take functions as parameters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return functions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Closures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line functions that capture values in scope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Recursion(Required because of immutability)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Functions that directly or through other functions call themselves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Declarative style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Well written functions read as a declaration of their domain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72693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Heard of Linq?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operators are pure functions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operators do not modify state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Many Linq operators are higher order functions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Lambdas are closures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Linq code is declarative in style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Query comprehension syntax is a variation on other </a:t>
            </a:r>
            <a:br>
              <a:rPr lang="sv-SE" dirty="0" smtClean="0"/>
            </a:br>
            <a:r>
              <a:rPr lang="sv-SE" dirty="0" smtClean="0"/>
              <a:t>  languages monad comprehension syntax.</a:t>
            </a:r>
          </a:p>
          <a:p>
            <a:pPr>
              <a:buFont typeface="Arial" pitchFamily="34" charset="0"/>
              <a:buChar char="•"/>
            </a:pPr>
            <a:endParaRPr lang="sv-SE" dirty="0"/>
          </a:p>
          <a:p>
            <a:r>
              <a:rPr lang="sv-SE" dirty="0" smtClean="0"/>
              <a:t>Linq is functional programming and the functional programming constructs </a:t>
            </a:r>
            <a:br>
              <a:rPr lang="sv-SE" dirty="0" smtClean="0"/>
            </a:br>
            <a:r>
              <a:rPr lang="sv-SE" dirty="0" smtClean="0"/>
              <a:t>introduced to support Linq lets you create far more SOLID code than you </a:t>
            </a:r>
            <a:br>
              <a:rPr lang="sv-SE" dirty="0" smtClean="0"/>
            </a:br>
            <a:r>
              <a:rPr lang="sv-SE" dirty="0" smtClean="0"/>
              <a:t>could in C# before.</a:t>
            </a:r>
            <a:br>
              <a:rPr lang="sv-SE" dirty="0" smtClean="0"/>
            </a:b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714488"/>
            <a:ext cx="7000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Decades of experience birthing 5 principles coined by Robert C Martin Slightly rephrased to be more generic.</a:t>
            </a:r>
          </a:p>
          <a:p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	</a:t>
            </a:r>
            <a:br>
              <a:rPr lang="sv-SE" dirty="0" smtClean="0"/>
            </a:br>
            <a:r>
              <a:rPr lang="sv-SE" dirty="0" smtClean="0"/>
              <a:t>	A code construct should have one and and only one reason to 	change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You should be able to extend a code construct behavior 	without modifying it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/>
              <a:t>	Derived classes must be substitutable for their base classes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/>
              <a:t>	Make fine grained interfaces that are client specific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/>
              <a:t>	Depend on abstractions, not on concretions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155</Words>
  <Application>Microsoft Office PowerPoint</Application>
  <PresentationFormat>On-screen Show (4:3)</PresentationFormat>
  <Paragraphs>37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C#3</vt:lpstr>
      <vt:lpstr>Functional programming</vt:lpstr>
      <vt:lpstr>So how is that relevant to C# coders?</vt:lpstr>
      <vt:lpstr>SOLID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80</cp:revision>
  <dcterms:created xsi:type="dcterms:W3CDTF">2010-01-11T20:39:25Z</dcterms:created>
  <dcterms:modified xsi:type="dcterms:W3CDTF">2010-01-11T22:24:56Z</dcterms:modified>
</cp:coreProperties>
</file>