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4937" autoAdjust="0"/>
  </p:normalViewPr>
  <p:slideViewPr>
    <p:cSldViewPr>
      <p:cViewPr varScale="1">
        <p:scale>
          <a:sx n="116" d="100"/>
          <a:sy n="116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pPr/>
              <a:t>2010-01-15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</a:t>
            </a:r>
            <a:r>
              <a:rPr lang="sv-SE" dirty="0" smtClean="0"/>
              <a:t>Principle</a:t>
            </a:r>
            <a:br>
              <a:rPr lang="sv-SE" dirty="0" smtClean="0"/>
            </a:br>
            <a:r>
              <a:rPr lang="sv-SE" dirty="0" smtClean="0"/>
              <a:t>Software </a:t>
            </a:r>
            <a:r>
              <a:rPr lang="sv-SE" dirty="0" smtClean="0"/>
              <a:t>entities* should have only one reason to change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</a:t>
            </a:r>
            <a:r>
              <a:rPr lang="sv-SE" dirty="0" smtClean="0"/>
              <a:t>Principle</a:t>
            </a:r>
            <a:br>
              <a:rPr lang="sv-SE" dirty="0" smtClean="0"/>
            </a:br>
            <a:r>
              <a:rPr lang="sv-SE" dirty="0" smtClean="0"/>
              <a:t>Software </a:t>
            </a:r>
            <a:r>
              <a:rPr lang="sv-SE" dirty="0" smtClean="0"/>
              <a:t>entities should be open for extension but closed for modification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</a:t>
            </a:r>
            <a:r>
              <a:rPr lang="sv-SE" dirty="0" smtClean="0"/>
              <a:t>Principle</a:t>
            </a:r>
            <a:br>
              <a:rPr lang="sv-SE" dirty="0" smtClean="0"/>
            </a:br>
            <a:r>
              <a:rPr lang="sv-SE" dirty="0" smtClean="0"/>
              <a:t>Derived </a:t>
            </a:r>
            <a:r>
              <a:rPr lang="sv-SE" dirty="0" smtClean="0"/>
              <a:t>classes must be substitutable for their base classes/interfaces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</a:t>
            </a:r>
            <a:r>
              <a:rPr lang="sv-SE" dirty="0" smtClean="0"/>
              <a:t>Principle</a:t>
            </a:r>
            <a:br>
              <a:rPr lang="sv-SE" dirty="0" smtClean="0"/>
            </a:br>
            <a:r>
              <a:rPr lang="sv-SE" dirty="0" smtClean="0"/>
              <a:t>Make </a:t>
            </a:r>
            <a:r>
              <a:rPr lang="sv-SE" dirty="0" smtClean="0"/>
              <a:t>fine grained interfaces that are client </a:t>
            </a:r>
            <a:r>
              <a:rPr lang="sv-SE" dirty="0" smtClean="0"/>
              <a:t>specific</a:t>
            </a:r>
            <a:br>
              <a:rPr lang="sv-SE" dirty="0" smtClean="0"/>
            </a:br>
            <a:r>
              <a:rPr lang="sv-SE" dirty="0" smtClean="0"/>
              <a:t>Clients </a:t>
            </a:r>
            <a:r>
              <a:rPr lang="sv-SE" dirty="0" smtClean="0"/>
              <a:t>should not be forced to depend on methods they do not use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Inversion </a:t>
            </a:r>
            <a:r>
              <a:rPr lang="sv-SE" dirty="0" smtClean="0"/>
              <a:t>Principle</a:t>
            </a:r>
            <a:br>
              <a:rPr lang="sv-SE" dirty="0" smtClean="0"/>
            </a:br>
            <a:r>
              <a:rPr lang="sv-SE" dirty="0" smtClean="0"/>
              <a:t>Depend </a:t>
            </a:r>
            <a:r>
              <a:rPr lang="sv-SE" dirty="0" smtClean="0"/>
              <a:t>on abstractions, not on </a:t>
            </a:r>
            <a:r>
              <a:rPr lang="sv-SE" dirty="0" smtClean="0"/>
              <a:t>concretions</a:t>
            </a:r>
            <a:br>
              <a:rPr lang="sv-SE" dirty="0" smtClean="0"/>
            </a:br>
            <a:r>
              <a:rPr lang="sv-SE" dirty="0" smtClean="0"/>
              <a:t>Abstractions </a:t>
            </a:r>
            <a:r>
              <a:rPr lang="sv-SE" dirty="0" smtClean="0"/>
              <a:t>should not depend on details, details should depend on abstractions</a:t>
            </a:r>
          </a:p>
          <a:p>
            <a:endParaRPr lang="sv-SE" dirty="0" smtClean="0"/>
          </a:p>
          <a:p>
            <a:r>
              <a:rPr lang="sv-SE" dirty="0" smtClean="0"/>
              <a:t> *classes, interfaces, functions, etc (Lines of code? I think so.)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C#3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functional revolution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sv-SE" dirty="0" smtClean="0"/>
              <a:t>Functional programming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Autofit/>
          </a:bodyPr>
          <a:lstStyle/>
          <a:p>
            <a:r>
              <a:rPr lang="en-US" sz="2000" dirty="0" smtClean="0"/>
              <a:t>Immutability</a:t>
            </a:r>
            <a:br>
              <a:rPr lang="en-US" sz="2000" dirty="0" smtClean="0"/>
            </a:br>
            <a:r>
              <a:rPr lang="en-US" sz="2000" dirty="0" smtClean="0"/>
              <a:t>Values </a:t>
            </a:r>
            <a:r>
              <a:rPr lang="en-US" sz="2000" dirty="0" smtClean="0"/>
              <a:t>never change, instead new values are created</a:t>
            </a:r>
          </a:p>
          <a:p>
            <a:r>
              <a:rPr lang="en-US" sz="2000" dirty="0" smtClean="0"/>
              <a:t>Pure </a:t>
            </a:r>
            <a:r>
              <a:rPr lang="en-US" sz="2000" dirty="0" smtClean="0"/>
              <a:t>Functions</a:t>
            </a:r>
            <a:br>
              <a:rPr lang="en-US" sz="2000" dirty="0" smtClean="0"/>
            </a:br>
            <a:r>
              <a:rPr lang="en-US" sz="2000" dirty="0" smtClean="0"/>
              <a:t>Functions </a:t>
            </a:r>
            <a:r>
              <a:rPr lang="en-US" sz="2000" dirty="0" smtClean="0"/>
              <a:t>are dependent only on their </a:t>
            </a:r>
            <a:r>
              <a:rPr lang="en-US" sz="2000" dirty="0" smtClean="0"/>
              <a:t>parameters</a:t>
            </a:r>
            <a:br>
              <a:rPr lang="en-US" sz="2000" dirty="0" smtClean="0"/>
            </a:br>
            <a:r>
              <a:rPr lang="en-US" sz="2000" dirty="0" smtClean="0"/>
              <a:t>Given </a:t>
            </a:r>
            <a:r>
              <a:rPr lang="en-US" sz="2000" dirty="0" smtClean="0"/>
              <a:t>identical inputs identical results are guaranteed</a:t>
            </a:r>
          </a:p>
          <a:p>
            <a:r>
              <a:rPr lang="en-US" sz="2000" dirty="0" smtClean="0"/>
              <a:t>Higher order </a:t>
            </a:r>
            <a:r>
              <a:rPr lang="en-US" sz="2000" dirty="0" smtClean="0"/>
              <a:t>functions</a:t>
            </a:r>
            <a:br>
              <a:rPr lang="en-US" sz="2000" dirty="0" smtClean="0"/>
            </a:br>
            <a:r>
              <a:rPr lang="en-US" sz="2000" dirty="0" smtClean="0"/>
              <a:t>Functions </a:t>
            </a:r>
            <a:r>
              <a:rPr lang="en-US" sz="2000" dirty="0" smtClean="0"/>
              <a:t>that take functions as </a:t>
            </a:r>
            <a:r>
              <a:rPr lang="en-US" sz="2000" dirty="0" smtClean="0"/>
              <a:t>parameters</a:t>
            </a:r>
            <a:br>
              <a:rPr lang="en-US" sz="2000" dirty="0" smtClean="0"/>
            </a:br>
            <a:r>
              <a:rPr lang="en-US" sz="2000" dirty="0" smtClean="0"/>
              <a:t>Functions </a:t>
            </a:r>
            <a:r>
              <a:rPr lang="en-US" sz="2000" dirty="0" smtClean="0"/>
              <a:t>that return functions</a:t>
            </a:r>
          </a:p>
          <a:p>
            <a:r>
              <a:rPr lang="en-US" sz="2000" dirty="0" smtClean="0"/>
              <a:t>Closures</a:t>
            </a:r>
            <a:br>
              <a:rPr lang="en-US" sz="2000" dirty="0" smtClean="0"/>
            </a:br>
            <a:r>
              <a:rPr lang="en-US" sz="2000" dirty="0" smtClean="0"/>
              <a:t>In </a:t>
            </a:r>
            <a:r>
              <a:rPr lang="en-US" sz="2000" dirty="0" smtClean="0"/>
              <a:t>line functions that capture values in scope</a:t>
            </a:r>
          </a:p>
          <a:p>
            <a:r>
              <a:rPr lang="en-US" sz="2000" dirty="0" smtClean="0"/>
              <a:t>Recursion(Required because of </a:t>
            </a:r>
            <a:r>
              <a:rPr lang="en-US" sz="2000" dirty="0" smtClean="0"/>
              <a:t>immutability)</a:t>
            </a:r>
            <a:br>
              <a:rPr lang="en-US" sz="2000" dirty="0" smtClean="0"/>
            </a:br>
            <a:r>
              <a:rPr lang="en-US" sz="2000" dirty="0" smtClean="0"/>
              <a:t>Functions </a:t>
            </a:r>
            <a:r>
              <a:rPr lang="en-US" sz="2000" dirty="0" smtClean="0"/>
              <a:t>that directly or through other functions call themselves</a:t>
            </a:r>
          </a:p>
          <a:p>
            <a:r>
              <a:rPr lang="en-US" sz="2000" dirty="0" smtClean="0"/>
              <a:t>Declarative </a:t>
            </a:r>
            <a:r>
              <a:rPr lang="en-US" sz="2000" dirty="0" smtClean="0"/>
              <a:t>style</a:t>
            </a:r>
            <a:br>
              <a:rPr lang="en-US" sz="2000" dirty="0" smtClean="0"/>
            </a:br>
            <a:r>
              <a:rPr lang="en-US" sz="2000" dirty="0" smtClean="0"/>
              <a:t>Well </a:t>
            </a:r>
            <a:r>
              <a:rPr lang="en-US" sz="2000" dirty="0" smtClean="0"/>
              <a:t>written functions read as a declaration of their domain 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Linq operators are pure functions</a:t>
            </a:r>
          </a:p>
          <a:p>
            <a:r>
              <a:rPr lang="sv-SE" sz="2000" dirty="0" smtClean="0"/>
              <a:t>Linq operators do not modify state</a:t>
            </a:r>
          </a:p>
          <a:p>
            <a:r>
              <a:rPr lang="sv-SE" sz="2000" dirty="0" smtClean="0"/>
              <a:t>Many Linq operators are higher order functions</a:t>
            </a:r>
          </a:p>
          <a:p>
            <a:r>
              <a:rPr lang="sv-SE" sz="2000" dirty="0" smtClean="0"/>
              <a:t>Lambdas are closures</a:t>
            </a:r>
          </a:p>
          <a:p>
            <a:r>
              <a:rPr lang="sv-SE" sz="2000" dirty="0" smtClean="0"/>
              <a:t>Linq code is declarative in style</a:t>
            </a:r>
          </a:p>
          <a:p>
            <a:r>
              <a:rPr lang="sv-SE" sz="2000" dirty="0" smtClean="0"/>
              <a:t>Query comprehension syntax is a variation on other </a:t>
            </a:r>
            <a:br>
              <a:rPr lang="sv-SE" sz="2000" dirty="0" smtClean="0"/>
            </a:br>
            <a:r>
              <a:rPr lang="sv-SE" sz="2000" dirty="0" smtClean="0"/>
              <a:t>  languages monad comprehension syntax.</a:t>
            </a:r>
          </a:p>
          <a:p>
            <a:pPr>
              <a:buNone/>
            </a:pPr>
            <a:endParaRPr lang="sv-SE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 C# 3.0 YOU could write Linq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Linq is NOT a new language feature</a:t>
            </a:r>
            <a:br>
              <a:rPr lang="sv-SE" sz="2000" dirty="0" smtClean="0"/>
            </a:br>
            <a:r>
              <a:rPr lang="sv-SE" sz="2000" dirty="0" smtClean="0"/>
              <a:t>Linq is a library written on top of new language features</a:t>
            </a:r>
          </a:p>
          <a:p>
            <a:r>
              <a:rPr lang="sv-SE" sz="2000" dirty="0" smtClean="0"/>
              <a:t>These language features are available to all C# developers</a:t>
            </a:r>
            <a:endParaRPr lang="sv-SE" sz="2000" dirty="0" smtClean="0"/>
          </a:p>
          <a:p>
            <a:r>
              <a:rPr lang="sv-SE" sz="2000" dirty="0" smtClean="0"/>
              <a:t>There’s more than one Linq implementation</a:t>
            </a:r>
            <a:br>
              <a:rPr lang="sv-SE" sz="2000" dirty="0" smtClean="0"/>
            </a:br>
            <a:r>
              <a:rPr lang="sv-SE" sz="2000" dirty="0" smtClean="0"/>
              <a:t>(Linqbridge </a:t>
            </a:r>
            <a:r>
              <a:rPr lang="sv-SE" sz="2000" dirty="0" smtClean="0"/>
              <a:t>for </a:t>
            </a:r>
            <a:r>
              <a:rPr lang="sv-SE" sz="2000" dirty="0" smtClean="0"/>
              <a:t>targeting .Net 2.0)</a:t>
            </a:r>
          </a:p>
          <a:p>
            <a:r>
              <a:rPr lang="sv-SE" sz="2000" dirty="0" smtClean="0"/>
              <a:t>There’s more than one Linq styled library</a:t>
            </a:r>
            <a:br>
              <a:rPr lang="sv-SE" sz="2000" dirty="0" smtClean="0"/>
            </a:br>
            <a:r>
              <a:rPr lang="sv-SE" sz="2000" dirty="0" smtClean="0"/>
              <a:t>(Reactive Extensions)</a:t>
            </a:r>
          </a:p>
          <a:p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New language features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Type inference and the var keyword</a:t>
            </a:r>
          </a:p>
          <a:p>
            <a:r>
              <a:rPr lang="sv-SE" sz="2000" dirty="0" smtClean="0"/>
              <a:t>Anonymous types</a:t>
            </a:r>
          </a:p>
          <a:p>
            <a:r>
              <a:rPr lang="sv-SE" sz="2000" dirty="0" smtClean="0"/>
              <a:t>Lamda expressions</a:t>
            </a:r>
          </a:p>
          <a:p>
            <a:r>
              <a:rPr lang="sv-SE" sz="2000" dirty="0" smtClean="0"/>
              <a:t>Expression&lt;T</a:t>
            </a:r>
            <a:r>
              <a:rPr lang="sv-SE" sz="2000" dirty="0" smtClean="0"/>
              <a:t>&gt; (This IS a language feature!)</a:t>
            </a:r>
          </a:p>
          <a:p>
            <a:r>
              <a:rPr lang="sv-SE" sz="2000" dirty="0" smtClean="0"/>
              <a:t>Extension methods</a:t>
            </a:r>
          </a:p>
          <a:p>
            <a:r>
              <a:rPr lang="sv-SE" sz="2000" dirty="0" smtClean="0"/>
              <a:t>Comprehension syntax</a:t>
            </a:r>
          </a:p>
          <a:p>
            <a:r>
              <a:rPr lang="sv-SE" sz="2000" dirty="0" smtClean="0"/>
              <a:t>Initializer expressions</a:t>
            </a:r>
            <a:br>
              <a:rPr lang="sv-SE" sz="2000" dirty="0" smtClean="0"/>
            </a:br>
            <a:r>
              <a:rPr lang="sv-SE" sz="2000" dirty="0" smtClean="0"/>
              <a:t>Classes, Collections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102</Words>
  <Application>Microsoft Office PowerPoint</Application>
  <PresentationFormat>On-screen Show (4:3)</PresentationFormat>
  <Paragraphs>39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SOLID</vt:lpstr>
      <vt:lpstr>C#3</vt:lpstr>
      <vt:lpstr>Functional programming</vt:lpstr>
      <vt:lpstr>So how is that relevant to C# coders?</vt:lpstr>
      <vt:lpstr>In C# 3.0 YOU could write Linq</vt:lpstr>
      <vt:lpstr>New language 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164</cp:revision>
  <dcterms:created xsi:type="dcterms:W3CDTF">2010-01-11T20:39:25Z</dcterms:created>
  <dcterms:modified xsi:type="dcterms:W3CDTF">2010-01-15T23:23:28Z</dcterms:modified>
</cp:coreProperties>
</file>