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1" r:id="rId4"/>
    <p:sldId id="282" r:id="rId5"/>
    <p:sldId id="264" r:id="rId6"/>
    <p:sldId id="267" r:id="rId7"/>
    <p:sldId id="257" r:id="rId8"/>
    <p:sldId id="274" r:id="rId9"/>
    <p:sldId id="275" r:id="rId10"/>
    <p:sldId id="272" r:id="rId11"/>
    <p:sldId id="273" r:id="rId12"/>
    <p:sldId id="276" r:id="rId13"/>
    <p:sldId id="283" r:id="rId14"/>
    <p:sldId id="260" r:id="rId15"/>
    <p:sldId id="284" r:id="rId16"/>
    <p:sldId id="277" r:id="rId17"/>
    <p:sldId id="278" r:id="rId18"/>
    <p:sldId id="280" r:id="rId19"/>
    <p:sldId id="265" r:id="rId20"/>
    <p:sldId id="263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compatLnSpc="0"/>
          <a:lstStyle/>
          <a:p>
            <a:pPr algn="r" hangingPunct="0">
              <a:defRPr sz="1400"/>
            </a:pPr>
            <a:fld id="{47953921-3E76-46C7-BB5F-7086A4643A66}" type="datetimeFigureOut">
              <a:rPr/>
              <a:t>2010-05-22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hangingPunct="0">
              <a:defRPr sz="1400"/>
            </a:pPr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lIns="78903" tIns="39452" rIns="78903" bIns="39452" anchor="b" compatLnSpc="0"/>
          <a:lstStyle/>
          <a:p>
            <a:pPr algn="r" hangingPunct="0">
              <a:defRPr sz="1400"/>
            </a:pPr>
            <a:fld id="{563F8ADD-CD8D-4B63-854C-865DBA526D69}" type="slidenum">
              <a:rPr/>
              <a:t>‹#›</a:t>
            </a:fld>
            <a:endParaRPr lang="sv-SE" sz="1200" dirty="0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78274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v-S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9C1E66A-C202-428D-BD72-ED7A8BF8F310}" type="datetimeFigureOut">
              <a:rPr/>
              <a:t>2010-05-22</a:t>
            </a:fld>
            <a:endParaRPr lang="sv-SE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v-SE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sv-SE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AB66882-3A4A-4CA8-BB53-BC3D5F529557}" type="slidenum">
              <a:r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96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v-SE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 dirty="0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560366-4DB8-4A30-91BF-01D38FEF5A39}" type="slidenum">
              <a:rPr/>
              <a:t>1</a:t>
            </a:fld>
            <a:endParaRPr lang="sv-SE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800"/>
          </a:xfrm>
        </p:spPr>
        <p:txBody>
          <a:bodyPr/>
          <a:lstStyle/>
          <a:p>
            <a:endParaRPr lang="sv-S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60" cy="4204440"/>
          </a:xfrm>
        </p:spPr>
        <p:txBody>
          <a:bodyPr wrap="square" lIns="90000" tIns="45000" rIns="90000" bIns="45000"/>
          <a:lstStyle/>
          <a:p>
            <a:endParaRPr lang="sv-SE" dirty="0"/>
          </a:p>
        </p:txBody>
      </p:sp>
      <p:sp>
        <p:nvSpPr>
          <p:cNvPr id="3" name="TextShape 2"/>
          <p:cNvSpPr/>
          <p:nvPr/>
        </p:nvSpPr>
        <p:spPr>
          <a:xfrm>
            <a:off x="0" y="0"/>
            <a:ext cx="360" cy="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CA4BF4E-6373-420E-A126-13CB492A8AC1}" type="slidenum">
              <a:rPr/>
              <a:t>19</a:t>
            </a:fld>
            <a:endParaRPr lang="sv-SE" sz="1800" b="0" i="0" u="none" strike="noStrike" kern="1200" spc="0" dirty="0">
              <a:ln>
                <a:noFill/>
              </a:ln>
              <a:solidFill>
                <a:srgbClr val="000000"/>
              </a:solidFill>
              <a:latin typeface="+mn-lt" pitchFamily="18"/>
              <a:ea typeface="+mn-ea" pitchFamily="2"/>
              <a:cs typeface="DejaVu Sans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0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5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033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463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34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00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94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3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36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869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65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71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194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29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21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58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6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5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2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4"/>
          <p:cNvSpPr/>
          <p:nvPr/>
        </p:nvSpPr>
        <p:spPr>
          <a:xfrm>
            <a:off x="3124079" y="6356520"/>
            <a:ext cx="2894759" cy="364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v-SE" sz="1800" b="0" i="0" u="none" strike="noStrike" kern="120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v-S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v-SE" sz="32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v-SE" sz="28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v-SE" sz="24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v-SE" sz="2000" b="0" i="0" u="none" strike="noStrike" kern="1200" spc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sv-SE" sz="4400" b="0" i="0" u="none" strike="noStrike" kern="1200" spc="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sv-SE" sz="3200" b="0" i="0" u="none" strike="noStrike" kern="1200" spc="0">
          <a:ln>
            <a:noFill/>
          </a:ln>
          <a:latin typeface="Arial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685799" y="2130480"/>
            <a:ext cx="7771679" cy="2771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Introduction to functional programming and F#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Functional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</a:t>
            </a:r>
            <a:r>
              <a:rPr lang="en-US" dirty="0" smtClean="0"/>
              <a:t>specified algorithms</a:t>
            </a:r>
          </a:p>
          <a:p>
            <a:pPr lvl="1"/>
            <a:r>
              <a:rPr lang="en-US" dirty="0" smtClean="0"/>
              <a:t>Libraries are </a:t>
            </a:r>
            <a:r>
              <a:rPr lang="en-US" dirty="0" smtClean="0"/>
              <a:t>free to change to multithreaded implementations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Compiler can add threading where provably safe</a:t>
            </a:r>
          </a:p>
          <a:p>
            <a:r>
              <a:rPr lang="en-US" dirty="0" smtClean="0"/>
              <a:t>Shared data is immutable</a:t>
            </a:r>
          </a:p>
          <a:p>
            <a:pPr lvl="1"/>
            <a:r>
              <a:rPr lang="en-US" dirty="0" smtClean="0"/>
              <a:t>No need for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 txBox="1">
            <a:spLocks/>
          </p:cNvSpPr>
          <p:nvPr/>
        </p:nvSpPr>
        <p:spPr>
          <a:xfrm>
            <a:off x="107504" y="199231"/>
            <a:ext cx="4104456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800" smtClean="0"/>
              <a:t>for emp in employees</a:t>
            </a:r>
          </a:p>
          <a:p>
            <a:pPr marL="108000"/>
            <a:r>
              <a:rPr lang="en-US" sz="2800" smtClean="0"/>
              <a:t>   if emp.isManager</a:t>
            </a:r>
          </a:p>
          <a:p>
            <a:pPr marL="108000"/>
            <a:r>
              <a:rPr lang="en-US" sz="2800" smtClean="0"/>
              <a:t>      result.add(emp)</a:t>
            </a:r>
          </a:p>
          <a:p>
            <a:pPr marL="108000"/>
            <a:r>
              <a:rPr lang="en-US" sz="2800" smtClean="0"/>
              <a:t>return result</a:t>
            </a:r>
            <a:endParaRPr lang="en-US" sz="280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3923928" y="199231"/>
            <a:ext cx="5112568" cy="2725713"/>
          </a:xfrm>
          <a:prstGeom prst="rect">
            <a:avLst/>
          </a:prstGeom>
        </p:spPr>
        <p:txBody>
          <a:bodyPr/>
          <a:lstStyle>
            <a:lvl1pPr rtl="0" hangingPunct="0">
              <a:spcBef>
                <a:spcPts val="0"/>
              </a:spcBef>
              <a:spcAft>
                <a:spcPts val="1417"/>
              </a:spcAft>
              <a:tabLst/>
              <a:defRPr lang="sv-SE" sz="3200" b="0" i="0" u="none" strike="noStrike" kern="1200" spc="0">
                <a:ln>
                  <a:noFill/>
                </a:ln>
                <a:latin typeface="Arial" pitchFamily="18"/>
              </a:defRPr>
            </a:lvl1pPr>
          </a:lstStyle>
          <a:p>
            <a:pPr marL="108000"/>
            <a:r>
              <a:rPr lang="en-US" sz="2800" smtClean="0"/>
              <a:t>employees |&gt; filter isManager 	</a:t>
            </a:r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4211960" y="278092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Change the library that supplies the filter method and you’re 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7809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Rewrite every piece of similar code to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240" cy="1144800"/>
          </a:xfrm>
        </p:spPr>
        <p:txBody>
          <a:bodyPr/>
          <a:lstStyle/>
          <a:p>
            <a:pPr>
              <a:buNone/>
            </a:pPr>
            <a:r>
              <a:rPr lang="en-US" dirty="0"/>
              <a:t>Why is </a:t>
            </a:r>
            <a:r>
              <a:rPr lang="en-US" dirty="0" smtClean="0"/>
              <a:t>FP </a:t>
            </a:r>
            <a:r>
              <a:rPr lang="en-US" dirty="0"/>
              <a:t>not more popular?</a:t>
            </a:r>
          </a:p>
        </p:txBody>
      </p:sp>
    </p:spTree>
    <p:extLst>
      <p:ext uri="{BB962C8B-B14F-4D97-AF65-F5344CB8AC3E}">
        <p14:creationId xmlns:p14="http://schemas.microsoft.com/office/powerpoint/2010/main" val="14692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169560"/>
            <a:ext cx="8228880" cy="16032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algn="ctr" hangingPunct="0"/>
            <a:r>
              <a:rPr lang="en-US" sz="4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FP not popular?</a:t>
            </a:r>
          </a:p>
          <a:p>
            <a:pPr lvl="0" algn="ctr" hangingPunct="0"/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What about Linq and C# 4?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53896" y="1740580"/>
            <a:ext cx="8228880" cy="16561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342900" lvl="0" indent="-342900" hangingPunct="0">
              <a:buFont typeface="Arial" pitchFamily="34" charset="0"/>
              <a:buChar char="•"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IEnumerable&lt;T&gt; and IQueryable&lt;T&gt; are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immutable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 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All Linq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Many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Linq operators 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Lambdas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are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Comprehension syntax is syntactic sugar </a:t>
            </a:r>
            <a:r>
              <a:rPr lang="en-US" sz="2000" b="0" i="1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on functions and lambdas</a:t>
            </a:r>
            <a:endParaRPr lang="en-US" sz="2000" b="0" i="1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896" y="249289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C# 4 is all about Functional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Microsoft just chose to label it Linq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3200" dirty="0" smtClean="0"/>
              <a:t>because Functional == Scary</a:t>
            </a:r>
          </a:p>
        </p:txBody>
      </p:sp>
    </p:spTree>
    <p:extLst>
      <p:ext uri="{BB962C8B-B14F-4D97-AF65-F5344CB8AC3E}">
        <p14:creationId xmlns:p14="http://schemas.microsoft.com/office/powerpoint/2010/main" val="21311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Anyways</a:t>
            </a:r>
            <a:r>
              <a:rPr lang="sv-SE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support</a:t>
            </a:r>
          </a:p>
          <a:p>
            <a:r>
              <a:rPr lang="en-US" dirty="0" smtClean="0"/>
              <a:t>Tools / IDE support</a:t>
            </a:r>
          </a:p>
          <a:p>
            <a:r>
              <a:rPr lang="en-US" dirty="0" smtClean="0"/>
              <a:t>Interoperability</a:t>
            </a:r>
          </a:p>
          <a:p>
            <a:r>
              <a:rPr lang="en-US" dirty="0" smtClean="0"/>
              <a:t>Training / Abstraction level</a:t>
            </a:r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multiparadigm</a:t>
            </a:r>
          </a:p>
          <a:p>
            <a:r>
              <a:rPr lang="en-US" dirty="0" smtClean="0"/>
              <a:t>Performance of duck typing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229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supported .Net language</a:t>
            </a:r>
          </a:p>
          <a:p>
            <a:r>
              <a:rPr lang="en-US" dirty="0" smtClean="0"/>
              <a:t>Full access to .Net framework</a:t>
            </a:r>
          </a:p>
          <a:p>
            <a:r>
              <a:rPr lang="en-US" dirty="0" smtClean="0"/>
              <a:t>.Net performance</a:t>
            </a:r>
          </a:p>
          <a:p>
            <a:r>
              <a:rPr lang="en-US" dirty="0" smtClean="0"/>
              <a:t>Visual Studio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Mostly…</a:t>
            </a:r>
            <a:endParaRPr lang="en-US" dirty="0" smtClean="0"/>
          </a:p>
          <a:p>
            <a:r>
              <a:rPr lang="en-US" dirty="0" smtClean="0"/>
              <a:t>Multiparadigm( FP / </a:t>
            </a:r>
            <a:r>
              <a:rPr lang="en-US" dirty="0" smtClean="0"/>
              <a:t>OO )</a:t>
            </a:r>
            <a:endParaRPr lang="en-US" dirty="0" smtClean="0"/>
          </a:p>
          <a:p>
            <a:r>
              <a:rPr lang="en-US" dirty="0" smtClean="0"/>
              <a:t>Automatic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9110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F# not fully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240" cy="452592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</a:p>
          <a:p>
            <a:r>
              <a:rPr lang="en-US" dirty="0" smtClean="0"/>
              <a:t>Mutability</a:t>
            </a:r>
          </a:p>
          <a:p>
            <a:pPr lvl="1"/>
            <a:r>
              <a:rPr lang="en-US" dirty="0" smtClean="0"/>
              <a:t>Iteration</a:t>
            </a:r>
          </a:p>
          <a:p>
            <a:r>
              <a:rPr lang="en-US" dirty="0" smtClean="0"/>
              <a:t>If, else </a:t>
            </a:r>
          </a:p>
          <a:p>
            <a:r>
              <a:rPr lang="en-US" dirty="0" smtClean="0"/>
              <a:t>Etcetera, etcetera, etcetera…..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Lets look at some code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SOLID</a:t>
            </a:r>
            <a:endParaRPr lang="en-US" sz="4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1"/>
            <a:ext cx="8228880" cy="499715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lvl="0" indent="-285750" hangingPunct="0">
              <a:buFont typeface="Arial" pitchFamily="34" charset="0"/>
              <a:buChar char="•"/>
            </a:pP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>The single responsibility principle</a:t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entities* should have only one reason to change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*classes, interfaces, functions, 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etc.</a:t>
            </a:r>
            <a:endParaRPr lang="en-US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O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pen Closed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>*</a:t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Software entities should be open for extension but closed for modification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L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iskov Substitution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Derived classes must be substitutable for their base classes/interfaces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I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nterface Segregation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Clients should not be forced to depend on methods they do not use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b="0" i="0" u="sng" strike="noStrike" kern="1200" spc="0" dirty="0" smtClean="0">
                <a:ln>
                  <a:noFill/>
                </a:ln>
                <a:uFillTx/>
                <a:latin typeface="Arial" pitchFamily="18"/>
                <a:ea typeface="DejaVu Sans" pitchFamily="2"/>
                <a:cs typeface="DejaVu Sans" pitchFamily="2"/>
              </a:rPr>
              <a:t>D</a:t>
            </a: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ependency Inversion Principle</a:t>
            </a:r>
            <a: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  <a:t/>
            </a:r>
            <a:br>
              <a:rPr lang="en-US" dirty="0" smtClean="0"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 level modules should not depend on low level modules. Both should depend on abstractions.</a:t>
            </a:r>
            <a:b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</a:br>
            <a:r>
              <a:rPr lang="en-US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Abstractions should not depend on details. Details should depend on abstractions</a:t>
            </a:r>
            <a:endParaRPr lang="en-US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coding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 algn="ctr">
              <a:buNone/>
            </a:pPr>
            <a:r>
              <a:rPr lang="en-US" dirty="0" smtClean="0"/>
              <a:t>SELECT, JOIN, WHERE</a:t>
            </a:r>
            <a:r>
              <a:rPr lang="en-US" dirty="0" smtClean="0"/>
              <a:t>, GROUP </a:t>
            </a:r>
            <a:r>
              <a:rPr lang="en-US" dirty="0" smtClean="0"/>
              <a:t>BY, </a:t>
            </a:r>
            <a:r>
              <a:rPr lang="en-US" dirty="0" smtClean="0"/>
              <a:t>SUM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or</a:t>
            </a:r>
          </a:p>
          <a:p>
            <a:pPr marL="108000" indent="0" algn="ctr">
              <a:buNone/>
            </a:pPr>
            <a:endParaRPr lang="en-US" dirty="0" smtClean="0"/>
          </a:p>
          <a:p>
            <a:pPr marL="108000" indent="0" algn="ctr">
              <a:buNone/>
            </a:pPr>
            <a:r>
              <a:rPr lang="en-US" dirty="0" smtClean="0"/>
              <a:t>DECLARE CURSOR, TEMP TABLE, </a:t>
            </a:r>
            <a:r>
              <a:rPr lang="en-US" dirty="0" smtClean="0"/>
              <a:t>LOOPS, IF, ADDITION, </a:t>
            </a:r>
            <a:r>
              <a:rPr lang="en-US" dirty="0" smtClean="0"/>
              <a:t>AGGREGATION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 why the second choice when writing non SQL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114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Dimensions of Composability</a:t>
            </a:r>
          </a:p>
          <a:p>
            <a:pPr algn="ctr" hangingPunct="0"/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(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The </a:t>
            </a:r>
            <a:r>
              <a:rPr lang="en-US" sz="2400" dirty="0">
                <a:latin typeface="Arial" pitchFamily="18"/>
                <a:ea typeface="DejaVu Sans" pitchFamily="2"/>
                <a:cs typeface="DejaVu Sans" pitchFamily="2"/>
              </a:rPr>
              <a:t>ability for software entities to be easily </a:t>
            </a:r>
            <a:r>
              <a:rPr lang="en-US" sz="2400" dirty="0" smtClean="0">
                <a:latin typeface="Arial" pitchFamily="18"/>
                <a:ea typeface="DejaVu Sans" pitchFamily="2"/>
                <a:cs typeface="DejaVu Sans" pitchFamily="2"/>
              </a:rPr>
              <a:t>reused</a:t>
            </a:r>
            <a:r>
              <a:rPr lang="en-US" sz="2400" dirty="0" smtClean="0"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)</a:t>
            </a:r>
            <a:endParaRPr lang="en-US" sz="2400" b="0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457200" y="1600200"/>
            <a:ext cx="8228880" cy="4420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Most developers are familiar with Object Oriented programming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Object Oriented Programming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not provide composable algorithms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data structures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Functional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Does provide composable 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algorithms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Generic programming</a:t>
            </a:r>
          </a:p>
          <a:p>
            <a:pPr marL="742950" lvl="1" indent="-285750" hangingPunct="0">
              <a:buFont typeface="Arial" pitchFamily="34" charset="0"/>
              <a:buChar char="•"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Enables SOLID FP and OO abstractions even when needing more concrete types than the abstraction knows about</a:t>
            </a: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.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/>
          <a:lstStyle/>
          <a:p>
            <a:pPr>
              <a:buNone/>
            </a:pPr>
            <a:r>
              <a:rPr lang="en-US"/>
              <a:t>Imperative </a:t>
            </a:r>
            <a:r>
              <a:rPr lang="en-US" smtClean="0"/>
              <a:t>vs Functional</a:t>
            </a:r>
            <a:r>
              <a:rPr lang="en-US" smtClean="0"/>
              <a:t/>
            </a:r>
            <a:br>
              <a:rPr lang="en-US" smtClean="0"/>
            </a:br>
            <a:r>
              <a:rPr lang="en-US"/>
              <a:t>How </a:t>
            </a:r>
            <a:r>
              <a:rPr lang="en-US" smtClean="0"/>
              <a:t>vs What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8000" indent="0">
              <a:buNone/>
            </a:pPr>
            <a:r>
              <a:rPr lang="en-US" smtClean="0"/>
              <a:t>for emp in employees</a:t>
            </a:r>
          </a:p>
          <a:p>
            <a:pPr marL="108000" indent="0">
              <a:buNone/>
            </a:pPr>
            <a:r>
              <a:rPr lang="en-US" smtClean="0"/>
              <a:t>   if emp.isManager</a:t>
            </a:r>
          </a:p>
          <a:p>
            <a:pPr marL="108000" indent="0">
              <a:buNone/>
            </a:pPr>
            <a:r>
              <a:rPr lang="en-US" smtClean="0"/>
              <a:t>      result.add(emp)</a:t>
            </a:r>
          </a:p>
          <a:p>
            <a:pPr marL="108000" indent="0">
              <a:buNone/>
            </a:pPr>
            <a:r>
              <a:rPr lang="en-US" smtClean="0"/>
              <a:t>return result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74875"/>
            <a:ext cx="4464496" cy="3951288"/>
          </a:xfrm>
        </p:spPr>
        <p:txBody>
          <a:bodyPr/>
          <a:lstStyle/>
          <a:p>
            <a:pPr marL="108000" indent="0">
              <a:buNone/>
            </a:pPr>
            <a:r>
              <a:rPr lang="en-US" smtClean="0"/>
              <a:t>employees |&gt; filter isManager 	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/>
          <p:nvPr/>
        </p:nvSpPr>
        <p:spPr>
          <a:xfrm>
            <a:off x="457200" y="274680"/>
            <a:ext cx="8228880" cy="93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spc="0" smtClean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DejaVu Sans" pitchFamily="2"/>
                <a:cs typeface="DejaVu Sans" pitchFamily="2"/>
              </a:rPr>
              <a:t>Functional programming</a:t>
            </a:r>
            <a:endParaRPr lang="en-US" sz="4400" b="0" i="0" u="none" strike="noStrike" kern="1200" spc="0">
              <a:ln>
                <a:noFill/>
              </a:ln>
              <a:solidFill>
                <a:srgbClr val="000000"/>
              </a:solidFill>
              <a:latin typeface="Calibri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extShape 2"/>
          <p:cNvSpPr/>
          <p:nvPr/>
        </p:nvSpPr>
        <p:spPr>
          <a:xfrm>
            <a:off x="539552" y="1365854"/>
            <a:ext cx="8228880" cy="530350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compatLnSpc="0"/>
          <a:lstStyle/>
          <a:p>
            <a:pPr lvl="0"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Immutability</a:t>
            </a:r>
          </a:p>
          <a:p>
            <a:pPr hangingPunct="0"/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	Values, not variables</a:t>
            </a:r>
          </a:p>
          <a:p>
            <a:pPr lvl="0" hangingPunct="0"/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Values never change, instead new values are created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Pure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are dependent only on their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Given identical inputs identical results are guaranteed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Higher order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take functions as parameters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Functions that return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Function composition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Combining functions to create new functions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Currying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dirty="0">
                <a:latin typeface="Arial" pitchFamily="18"/>
                <a:ea typeface="DejaVu Sans" pitchFamily="2"/>
                <a:cs typeface="DejaVu Sans" pitchFamily="2"/>
              </a:rPr>
              <a:t>	</a:t>
            </a:r>
            <a:r>
              <a:rPr lang="en-US" sz="2000" dirty="0" smtClean="0">
                <a:latin typeface="Arial" pitchFamily="18"/>
                <a:ea typeface="DejaVu Sans" pitchFamily="2"/>
                <a:cs typeface="DejaVu Sans" pitchFamily="2"/>
              </a:rPr>
              <a:t>Creating new functions by partial application</a:t>
            </a:r>
            <a:endParaRPr lang="en-US" sz="2000" b="0" i="0" u="none" strike="noStrike" kern="1200" spc="0" dirty="0" smtClean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Closures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 smtClean="0">
                <a:ln>
                  <a:noFill/>
                </a:ln>
                <a:latin typeface="Arial" pitchFamily="18"/>
                <a:ea typeface="DejaVu Sans" pitchFamily="2"/>
                <a:cs typeface="DejaVu Sans" pitchFamily="2"/>
              </a:rPr>
              <a:t>	In line functions that capture values in scope</a:t>
            </a:r>
            <a:endParaRPr lang="en-US" sz="2000" b="0" i="0" u="none" strike="noStrike" kern="1200" spc="0" dirty="0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The free lunch is over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MHz race has ended</a:t>
            </a:r>
          </a:p>
          <a:p>
            <a:pPr lvl="1"/>
            <a:r>
              <a:rPr lang="en-US" dirty="0" smtClean="0"/>
              <a:t>performance changes per thread minimal</a:t>
            </a:r>
          </a:p>
          <a:p>
            <a:r>
              <a:rPr lang="en-US" dirty="0" smtClean="0"/>
              <a:t>A computer a few years old is OK today</a:t>
            </a:r>
          </a:p>
          <a:p>
            <a:pPr lvl="1"/>
            <a:r>
              <a:rPr lang="en-US" dirty="0" smtClean="0"/>
              <a:t>Because developers fail to utilize modern computers</a:t>
            </a:r>
            <a:endParaRPr lang="en-US" dirty="0" smtClean="0"/>
          </a:p>
          <a:p>
            <a:r>
              <a:rPr lang="en-US" dirty="0" smtClean="0"/>
              <a:t>More’s law is still going strong</a:t>
            </a:r>
          </a:p>
          <a:p>
            <a:pPr lvl="1"/>
            <a:r>
              <a:rPr lang="en-US" dirty="0" smtClean="0"/>
              <a:t>Cores(threads) not MHz</a:t>
            </a:r>
          </a:p>
        </p:txBody>
      </p:sp>
    </p:spTree>
    <p:extLst>
      <p:ext uri="{BB962C8B-B14F-4D97-AF65-F5344CB8AC3E}">
        <p14:creationId xmlns:p14="http://schemas.microsoft.com/office/powerpoint/2010/main" val="128401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Threading and the future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programs today single threaded</a:t>
            </a:r>
          </a:p>
          <a:p>
            <a:r>
              <a:rPr lang="en-US" smtClean="0"/>
              <a:t>Mainstream CPUs today 2-6 cores</a:t>
            </a:r>
          </a:p>
          <a:p>
            <a:pPr lvl="1"/>
            <a:r>
              <a:rPr lang="en-US" smtClean="0"/>
              <a:t>Server CPUs 12 cores</a:t>
            </a:r>
          </a:p>
          <a:p>
            <a:r>
              <a:rPr lang="en-US" smtClean="0"/>
              <a:t>Within a few years it will be 32, 64 </a:t>
            </a:r>
            <a:r>
              <a:rPr lang="en-US" err="1" smtClean="0"/>
              <a:t>etc</a:t>
            </a:r>
            <a:endParaRPr lang="en-US" smtClean="0"/>
          </a:p>
          <a:p>
            <a:r>
              <a:rPr lang="en-US" smtClean="0"/>
              <a:t>How much can a single threaded program do for a user of a 64 core machine?</a:t>
            </a:r>
          </a:p>
          <a:p>
            <a:r>
              <a:rPr lang="en-US" smtClean="0"/>
              <a:t>How about a program that uses all cores?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765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Imperative Threading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Fully specified algorithms</a:t>
            </a:r>
          </a:p>
          <a:p>
            <a:pPr lvl="1"/>
            <a:r>
              <a:rPr lang="en-US" smtClean="0"/>
              <a:t>Can only be threaded by rewrite</a:t>
            </a:r>
          </a:p>
          <a:p>
            <a:r>
              <a:rPr lang="en-US" smtClean="0"/>
              <a:t>Shared mutable data</a:t>
            </a:r>
          </a:p>
          <a:p>
            <a:pPr lvl="1"/>
            <a:r>
              <a:rPr lang="en-US" smtClean="0"/>
              <a:t>Requires locking</a:t>
            </a:r>
          </a:p>
          <a:p>
            <a:pPr lvl="2"/>
            <a:r>
              <a:rPr lang="en-US" smtClean="0"/>
              <a:t>Unmanageble complexity</a:t>
            </a:r>
          </a:p>
          <a:p>
            <a:pPr lvl="2"/>
            <a:r>
              <a:rPr lang="en-US" smtClean="0"/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9444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458</Words>
  <Application>Microsoft Office PowerPoint</Application>
  <PresentationFormat>On-screen Show (4:3)</PresentationFormat>
  <Paragraphs>115</Paragraphs>
  <Slides>19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</vt:lpstr>
      <vt:lpstr>Default 1</vt:lpstr>
      <vt:lpstr>PowerPoint Presentation</vt:lpstr>
      <vt:lpstr>When coding SQL</vt:lpstr>
      <vt:lpstr>So why the second choice when writing non SQL code?</vt:lpstr>
      <vt:lpstr>PowerPoint Presentation</vt:lpstr>
      <vt:lpstr>Imperative vs Functional How vs What</vt:lpstr>
      <vt:lpstr>PowerPoint Presentation</vt:lpstr>
      <vt:lpstr>The free lunch is over</vt:lpstr>
      <vt:lpstr>Threading and the future</vt:lpstr>
      <vt:lpstr>Imperative Threading</vt:lpstr>
      <vt:lpstr>Functional threading</vt:lpstr>
      <vt:lpstr>PowerPoint Presentation</vt:lpstr>
      <vt:lpstr>Why is FP not more popular?</vt:lpstr>
      <vt:lpstr>PowerPoint Presentation</vt:lpstr>
      <vt:lpstr>PowerPoint Presentation</vt:lpstr>
      <vt:lpstr>Anyways…</vt:lpstr>
      <vt:lpstr>F#</vt:lpstr>
      <vt:lpstr>F# not fully covered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Lidbom</dc:creator>
  <cp:lastModifiedBy>Magnus Lidbom</cp:lastModifiedBy>
  <cp:revision>162</cp:revision>
  <dcterms:modified xsi:type="dcterms:W3CDTF">2010-10-11T19:44:40Z</dcterms:modified>
</cp:coreProperties>
</file>