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7" r:id="rId5"/>
    <p:sldId id="274" r:id="rId6"/>
    <p:sldId id="275" r:id="rId7"/>
    <p:sldId id="272" r:id="rId8"/>
    <p:sldId id="273" r:id="rId9"/>
    <p:sldId id="276" r:id="rId10"/>
    <p:sldId id="263" r:id="rId11"/>
    <p:sldId id="264" r:id="rId12"/>
    <p:sldId id="277" r:id="rId13"/>
    <p:sldId id="260" r:id="rId14"/>
    <p:sldId id="278" r:id="rId15"/>
    <p:sldId id="279" r:id="rId16"/>
    <p:sldId id="265" r:id="rId17"/>
    <p:sldId id="269" r:id="rId18"/>
    <p:sldId id="270" r:id="rId1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t>2010-05-22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t>‹#›</a:t>
            </a:fld>
            <a:endParaRPr lang="sv-SE" sz="120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t>2010-05-22</a:t>
            </a:fld>
            <a:endParaRPr lang="sv-S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t>1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t>9</a:t>
            </a:fld>
            <a:endParaRPr lang="sv-SE" sz="1800" b="0" i="0" u="none" strike="noStrike" kern="1200" spc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4800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Composability, OO, FP, Generics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Composability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ability for software entities to be easily reused without violating the SOLID principles.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datastructures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Composable 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sz="1800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SOLID without contortionism requires all three.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Why</a:t>
            </a:r>
            <a:r>
              <a:rPr lang="sv-SE" dirty="0" smtClean="0"/>
              <a:t> is fp not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popular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Library</a:t>
            </a:r>
            <a:r>
              <a:rPr lang="sv-SE" dirty="0" smtClean="0"/>
              <a:t> support</a:t>
            </a:r>
          </a:p>
          <a:p>
            <a:r>
              <a:rPr lang="sv-SE" dirty="0" smtClean="0"/>
              <a:t>Tools / IDE support</a:t>
            </a:r>
          </a:p>
          <a:p>
            <a:r>
              <a:rPr lang="sv-SE" dirty="0" err="1" smtClean="0"/>
              <a:t>Interoperability</a:t>
            </a:r>
            <a:endParaRPr lang="sv-SE" dirty="0" smtClean="0"/>
          </a:p>
          <a:p>
            <a:r>
              <a:rPr lang="sv-SE" dirty="0" err="1"/>
              <a:t>Training</a:t>
            </a:r>
            <a:endParaRPr lang="sv-SE" dirty="0"/>
          </a:p>
          <a:p>
            <a:r>
              <a:rPr lang="sv-SE" dirty="0"/>
              <a:t>No </a:t>
            </a:r>
            <a:r>
              <a:rPr lang="sv-SE" dirty="0" smtClean="0"/>
              <a:t>multiparadigm</a:t>
            </a:r>
          </a:p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duck</a:t>
            </a:r>
            <a:r>
              <a:rPr lang="sv-SE" dirty="0"/>
              <a:t> </a:t>
            </a:r>
            <a:r>
              <a:rPr lang="sv-SE" dirty="0" err="1" smtClean="0"/>
              <a:t>typing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Linq is </a:t>
            </a:r>
            <a:r>
              <a:rPr lang="sv-SE" sz="4400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Style </a:t>
            </a:r>
            <a:r>
              <a:rPr lang="sv-SE" sz="4400" dirty="0" err="1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2132856"/>
            <a:ext cx="8228880" cy="40832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and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IQueryable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&lt;T&gt; </a:t>
            </a:r>
            <a:r>
              <a:rPr lang="sv-SE" sz="2000" dirty="0" err="1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0070C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IEnumerable&lt;T&gt; and IQueryable&lt;T&gt;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Many Linq operators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generic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Lambdas are </a:t>
            </a: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1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Comprehension syntax is syntactic sugar on functional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F#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supported</a:t>
            </a:r>
            <a:r>
              <a:rPr lang="sv-SE" dirty="0" smtClean="0"/>
              <a:t> .Net </a:t>
            </a:r>
            <a:r>
              <a:rPr lang="sv-SE" dirty="0" err="1" smtClean="0"/>
              <a:t>language</a:t>
            </a:r>
            <a:endParaRPr lang="sv-SE" dirty="0" smtClean="0"/>
          </a:p>
          <a:p>
            <a:r>
              <a:rPr lang="sv-SE" dirty="0" smtClean="0"/>
              <a:t>Full access </a:t>
            </a:r>
            <a:r>
              <a:rPr lang="sv-SE" dirty="0" err="1" smtClean="0"/>
              <a:t>to</a:t>
            </a:r>
            <a:r>
              <a:rPr lang="sv-SE" dirty="0" smtClean="0"/>
              <a:t> .Net </a:t>
            </a:r>
            <a:r>
              <a:rPr lang="sv-SE" dirty="0" err="1" smtClean="0"/>
              <a:t>framework</a:t>
            </a:r>
            <a:endParaRPr lang="sv-SE" dirty="0" smtClean="0"/>
          </a:p>
          <a:p>
            <a:r>
              <a:rPr lang="sv-SE" dirty="0" smtClean="0"/>
              <a:t>.Net </a:t>
            </a:r>
            <a:r>
              <a:rPr lang="sv-SE" dirty="0" err="1" smtClean="0"/>
              <a:t>performance</a:t>
            </a:r>
            <a:endParaRPr lang="sv-SE" dirty="0" smtClean="0"/>
          </a:p>
          <a:p>
            <a:r>
              <a:rPr lang="sv-SE" dirty="0" smtClean="0"/>
              <a:t>Visual Studio support</a:t>
            </a:r>
          </a:p>
          <a:p>
            <a:r>
              <a:rPr lang="sv-SE" dirty="0" smtClean="0"/>
              <a:t>Multiparadigm( FP / OO / </a:t>
            </a:r>
            <a:r>
              <a:rPr lang="sv-SE" dirty="0" err="1" smtClean="0"/>
              <a:t>Generics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Automatic</a:t>
            </a:r>
            <a:r>
              <a:rPr lang="sv-SE" dirty="0" smtClean="0"/>
              <a:t> </a:t>
            </a:r>
            <a:r>
              <a:rPr lang="sv-SE" dirty="0" err="1" smtClean="0"/>
              <a:t>generalization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OO Not </a:t>
            </a:r>
            <a:r>
              <a:rPr lang="sv-SE" dirty="0" err="1" smtClean="0"/>
              <a:t>covered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lang="sv-SE" dirty="0" smtClean="0"/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95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Functions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520"/>
            <a:ext cx="8507288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smtClean="0">
                <a:solidFill>
                  <a:srgbClr val="0000FF"/>
                </a:solidFill>
                <a:latin typeface="Consolas"/>
              </a:rPr>
              <a:t>No (, ) </a:t>
            </a: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or</a:t>
            </a:r>
            <a:r>
              <a:rPr lang="es-ES" dirty="0" smtClean="0">
                <a:solidFill>
                  <a:srgbClr val="0000FF"/>
                </a:solidFill>
                <a:latin typeface="Consolas"/>
              </a:rPr>
              <a:t> ,.</a:t>
            </a: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x y = x + y</a:t>
            </a:r>
          </a:p>
          <a:p>
            <a:pPr marL="108000" indent="0">
              <a:buNone/>
            </a:pPr>
            <a:r>
              <a:rPr lang="sv-SE" dirty="0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four = 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add 2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2</a:t>
            </a:r>
          </a:p>
          <a:p>
            <a:pPr marL="108000" indent="0">
              <a:buNone/>
            </a:pP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10800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266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Partial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25920"/>
          </a:xfrm>
        </p:spPr>
        <p:txBody>
          <a:bodyPr/>
          <a:lstStyle/>
          <a:p>
            <a:pPr marL="108000" indent="0">
              <a:buNone/>
            </a:pPr>
            <a:r>
              <a:rPr lang="es-ES" dirty="0" err="1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y = x + 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y</a:t>
            </a:r>
            <a:endParaRPr lang="es-ES" dirty="0" smtClean="0">
              <a:solidFill>
                <a:srgbClr val="0000FF"/>
              </a:solidFill>
              <a:latin typeface="Consolas"/>
            </a:endParaRPr>
          </a:p>
          <a:p>
            <a:pPr marL="10800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 smtClean="0">
                <a:solidFill>
                  <a:prstClr val="black"/>
                </a:solidFill>
                <a:latin typeface="Consolas"/>
              </a:rPr>
              <a:t>add</a:t>
            </a:r>
            <a:r>
              <a:rPr lang="es-E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/>
              </a:rPr>
              <a:t>fun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y </a:t>
            </a:r>
            <a:r>
              <a:rPr lang="es-ES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s-ES" dirty="0">
                <a:solidFill>
                  <a:prstClr val="black"/>
                </a:solidFill>
                <a:latin typeface="Consolas"/>
              </a:rPr>
              <a:t> x + y</a:t>
            </a:r>
          </a:p>
          <a:p>
            <a:pPr marL="10800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34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</a:t>
            </a:r>
            <a:r>
              <a:rPr lang="sv-SE" sz="4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sv-SE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programming</a:t>
            </a:r>
            <a:endParaRPr lang="sv-SE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Immutability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hangingPunct="0"/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Values</a:t>
            </a:r>
            <a:r>
              <a:rPr lang="sv-SE" sz="2000" dirty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,</a:t>
            </a:r>
            <a:r>
              <a:rPr lang="sv-SE" sz="2000" dirty="0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sz="2000" dirty="0" err="1" smtClean="0"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variables</a:t>
            </a:r>
            <a:endParaRPr lang="sv-SE" sz="2000" dirty="0" smtClean="0"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lvl="0" hangingPunct="0"/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Values never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change, instead new values are 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Pure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Given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identical inputs identical results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are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guaranteed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Higher</a:t>
            </a: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Functions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that </a:t>
            </a:r>
            <a:r>
              <a:rPr lang="sv-SE" sz="2000" b="0" i="0" u="none" strike="noStrike" kern="1200" spc="0" dirty="0" err="1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return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err="1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Closures</a:t>
            </a:r>
            <a:endParaRPr lang="sv-SE" sz="2000" b="0" i="0" u="none" strike="noStrike" kern="1200" spc="0" dirty="0" smtClean="0">
              <a:ln>
                <a:noFill/>
              </a:ln>
              <a:solidFill>
                <a:srgbClr val="1F497D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2000" b="0" i="0" u="none" strike="noStrike" kern="1200" spc="0" dirty="0" smtClean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	In </a:t>
            </a:r>
            <a:r>
              <a:rPr lang="sv-SE" sz="2000" b="0" i="0" u="none" strike="noStrike" kern="1200" spc="0" dirty="0">
                <a:ln>
                  <a:noFill/>
                </a:ln>
                <a:solidFill>
                  <a:srgbClr val="1F497D"/>
                </a:solidFill>
                <a:latin typeface="Arial" pitchFamily="18"/>
                <a:ea typeface="DejaVu Sans" pitchFamily="2"/>
                <a:cs typeface="DejaVu Sans" pitchFamily="2"/>
              </a:rPr>
              <a:t>line functions that capture values in scope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Functional vs Imperative</a:t>
            </a:r>
            <a:br>
              <a:rPr lang="sv-SE" dirty="0" smtClean="0"/>
            </a:br>
            <a:r>
              <a:rPr lang="sv-SE" dirty="0" smtClean="0"/>
              <a:t>What vs How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sv-SE" dirty="0" smtClean="0"/>
              <a:t>for </a:t>
            </a:r>
            <a:r>
              <a:rPr lang="sv-SE" dirty="0" err="1" smtClean="0"/>
              <a:t>emp</a:t>
            </a:r>
            <a:r>
              <a:rPr lang="sv-SE" dirty="0" smtClean="0"/>
              <a:t> in </a:t>
            </a:r>
            <a:r>
              <a:rPr lang="sv-SE" dirty="0" err="1" smtClean="0"/>
              <a:t>employees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emp.isManager</a:t>
            </a:r>
            <a:endParaRPr lang="sv-SE" dirty="0" smtClean="0"/>
          </a:p>
          <a:p>
            <a:pPr marL="108000" indent="0">
              <a:buNone/>
            </a:pPr>
            <a:r>
              <a:rPr lang="sv-SE" dirty="0" smtClean="0"/>
              <a:t>      </a:t>
            </a:r>
            <a:r>
              <a:rPr lang="sv-SE" dirty="0" err="1" smtClean="0"/>
              <a:t>result.add</a:t>
            </a:r>
            <a:r>
              <a:rPr lang="sv-SE" dirty="0" smtClean="0"/>
              <a:t>(</a:t>
            </a:r>
            <a:r>
              <a:rPr lang="sv-SE" dirty="0" err="1" smtClean="0"/>
              <a:t>emp</a:t>
            </a:r>
            <a:r>
              <a:rPr lang="sv-SE" dirty="0" smtClean="0"/>
              <a:t>)</a:t>
            </a:r>
          </a:p>
          <a:p>
            <a:pPr marL="108000" indent="0">
              <a:buNone/>
            </a:pPr>
            <a:r>
              <a:rPr lang="sv-SE" dirty="0" err="1" smtClean="0"/>
              <a:t>return</a:t>
            </a:r>
            <a:r>
              <a:rPr lang="sv-SE" dirty="0" smtClean="0"/>
              <a:t> </a:t>
            </a:r>
            <a:r>
              <a:rPr lang="sv-SE" dirty="0" err="1" smtClean="0"/>
              <a:t>result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sv-SE" dirty="0" err="1" smtClean="0"/>
              <a:t>employees</a:t>
            </a:r>
            <a:r>
              <a:rPr lang="sv-SE" dirty="0" smtClean="0"/>
              <a:t> |&gt; filter </a:t>
            </a:r>
            <a:r>
              <a:rPr lang="sv-SE" dirty="0" err="1" smtClean="0"/>
              <a:t>isManager</a:t>
            </a:r>
            <a:r>
              <a:rPr lang="sv-SE" dirty="0" smtClean="0"/>
              <a:t> 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/>
              <a:t>The </a:t>
            </a:r>
            <a:r>
              <a:rPr lang="sv-SE" dirty="0" err="1"/>
              <a:t>free</a:t>
            </a:r>
            <a:r>
              <a:rPr lang="sv-SE" dirty="0"/>
              <a:t> lunch is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MHz race has </a:t>
            </a:r>
            <a:r>
              <a:rPr lang="sv-SE" dirty="0" err="1" smtClean="0"/>
              <a:t>ended</a:t>
            </a:r>
            <a:endParaRPr lang="sv-SE" dirty="0" smtClean="0"/>
          </a:p>
          <a:p>
            <a:pPr lvl="1"/>
            <a:r>
              <a:rPr lang="sv-SE" dirty="0" err="1" smtClean="0"/>
              <a:t>performance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per </a:t>
            </a:r>
            <a:r>
              <a:rPr lang="sv-SE" dirty="0" err="1" smtClean="0"/>
              <a:t>thread</a:t>
            </a:r>
            <a:r>
              <a:rPr lang="sv-SE" dirty="0" smtClean="0"/>
              <a:t> minimal</a:t>
            </a:r>
          </a:p>
          <a:p>
            <a:r>
              <a:rPr lang="sv-SE" dirty="0" smtClean="0"/>
              <a:t>A computer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old is OK </a:t>
            </a:r>
            <a:r>
              <a:rPr lang="sv-SE" dirty="0" err="1" smtClean="0"/>
              <a:t>today</a:t>
            </a:r>
            <a:endParaRPr lang="sv-SE" dirty="0" smtClean="0"/>
          </a:p>
          <a:p>
            <a:pPr lvl="1"/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smtClean="0"/>
              <a:t>I </a:t>
            </a:r>
            <a:r>
              <a:rPr lang="sv-SE" dirty="0" err="1" smtClean="0"/>
              <a:t>believe</a:t>
            </a:r>
            <a:r>
              <a:rPr lang="sv-SE" dirty="0" smtClean="0"/>
              <a:t> is </a:t>
            </a:r>
            <a:r>
              <a:rPr lang="sv-SE" dirty="0" err="1" smtClean="0"/>
              <a:t>temporary</a:t>
            </a:r>
            <a:endParaRPr lang="sv-SE" dirty="0" smtClean="0"/>
          </a:p>
          <a:p>
            <a:pPr lvl="2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yet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 smtClean="0"/>
              <a:t>thread</a:t>
            </a:r>
            <a:endParaRPr lang="sv-SE" dirty="0" smtClean="0"/>
          </a:p>
          <a:p>
            <a:r>
              <a:rPr lang="sv-SE" dirty="0" err="1" smtClean="0"/>
              <a:t>More’s</a:t>
            </a:r>
            <a:r>
              <a:rPr lang="sv-SE" dirty="0" smtClean="0"/>
              <a:t> </a:t>
            </a:r>
            <a:r>
              <a:rPr lang="sv-SE" dirty="0" err="1" smtClean="0"/>
              <a:t>law</a:t>
            </a:r>
            <a:r>
              <a:rPr lang="sv-SE" dirty="0" smtClean="0"/>
              <a:t> is still going strong</a:t>
            </a:r>
          </a:p>
          <a:p>
            <a:pPr lvl="1"/>
            <a:r>
              <a:rPr lang="sv-SE" dirty="0" err="1" smtClean="0"/>
              <a:t>Cores</a:t>
            </a:r>
            <a:r>
              <a:rPr lang="sv-SE" dirty="0" smtClean="0"/>
              <a:t>(</a:t>
            </a:r>
            <a:r>
              <a:rPr lang="sv-SE" dirty="0" err="1" smtClean="0"/>
              <a:t>threads</a:t>
            </a:r>
            <a:r>
              <a:rPr lang="sv-SE" dirty="0" smtClean="0"/>
              <a:t>) not MHz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Threading</a:t>
            </a:r>
            <a:r>
              <a:rPr lang="sv-SE" dirty="0" smtClean="0"/>
              <a:t> </a:t>
            </a:r>
            <a:r>
              <a:rPr lang="sv-SE" dirty="0" smtClean="0"/>
              <a:t>and the </a:t>
            </a:r>
            <a:r>
              <a:rPr lang="sv-SE" dirty="0" err="1" smtClean="0"/>
              <a:t>future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Most programs </a:t>
            </a:r>
            <a:r>
              <a:rPr lang="sv-SE" dirty="0" err="1" smtClean="0"/>
              <a:t>today</a:t>
            </a:r>
            <a:r>
              <a:rPr lang="sv-SE" dirty="0" smtClean="0"/>
              <a:t>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endParaRPr lang="sv-SE" dirty="0" smtClean="0"/>
          </a:p>
          <a:p>
            <a:r>
              <a:rPr lang="sv-SE" dirty="0" smtClean="0"/>
              <a:t>Mainstream </a:t>
            </a:r>
            <a:r>
              <a:rPr lang="sv-SE" dirty="0" err="1" smtClean="0"/>
              <a:t>Cpus</a:t>
            </a:r>
            <a:r>
              <a:rPr lang="sv-SE" dirty="0" smtClean="0"/>
              <a:t> </a:t>
            </a:r>
            <a:r>
              <a:rPr lang="sv-SE" dirty="0" err="1" smtClean="0"/>
              <a:t>today</a:t>
            </a:r>
            <a:r>
              <a:rPr lang="sv-SE" dirty="0" smtClean="0"/>
              <a:t> 2-6 </a:t>
            </a:r>
            <a:r>
              <a:rPr lang="sv-SE" dirty="0" err="1" smtClean="0"/>
              <a:t>cores</a:t>
            </a:r>
            <a:endParaRPr lang="sv-SE" dirty="0" smtClean="0"/>
          </a:p>
          <a:p>
            <a:pPr lvl="1"/>
            <a:r>
              <a:rPr lang="sv-SE" dirty="0" smtClean="0"/>
              <a:t>Server </a:t>
            </a:r>
            <a:r>
              <a:rPr lang="sv-SE" dirty="0" smtClean="0"/>
              <a:t>CPUs 12 </a:t>
            </a:r>
            <a:r>
              <a:rPr lang="sv-SE" dirty="0" err="1" smtClean="0"/>
              <a:t>cores</a:t>
            </a:r>
            <a:endParaRPr lang="sv-SE" dirty="0" smtClean="0"/>
          </a:p>
          <a:p>
            <a:r>
              <a:rPr lang="sv-SE" dirty="0" err="1" smtClean="0"/>
              <a:t>Within</a:t>
            </a:r>
            <a:r>
              <a:rPr lang="sv-SE" dirty="0" smtClean="0"/>
              <a:t> a </a:t>
            </a:r>
            <a:r>
              <a:rPr lang="sv-SE" dirty="0" err="1" smtClean="0"/>
              <a:t>few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be 32, 64 </a:t>
            </a:r>
            <a:r>
              <a:rPr lang="sv-SE" dirty="0" err="1" smtClean="0"/>
              <a:t>etc</a:t>
            </a:r>
            <a:endParaRPr lang="sv-SE" dirty="0" smtClean="0"/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a </a:t>
            </a:r>
            <a:r>
              <a:rPr lang="sv-SE" dirty="0" err="1" smtClean="0"/>
              <a:t>single</a:t>
            </a:r>
            <a:r>
              <a:rPr lang="sv-SE" dirty="0" smtClean="0"/>
              <a:t> </a:t>
            </a:r>
            <a:r>
              <a:rPr lang="sv-SE" dirty="0" err="1" smtClean="0"/>
              <a:t>threaded</a:t>
            </a:r>
            <a:r>
              <a:rPr lang="sv-SE" dirty="0" smtClean="0"/>
              <a:t> program do for a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64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a program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all </a:t>
            </a:r>
            <a:r>
              <a:rPr lang="sv-SE" dirty="0" err="1" smtClean="0"/>
              <a:t>cores</a:t>
            </a:r>
            <a:r>
              <a:rPr lang="sv-SE" dirty="0" smtClean="0"/>
              <a:t>?</a:t>
            </a: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Imperative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Fully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be </a:t>
            </a:r>
            <a:r>
              <a:rPr lang="sv-SE" dirty="0" err="1" smtClean="0"/>
              <a:t>threaded</a:t>
            </a:r>
            <a:r>
              <a:rPr lang="sv-SE" dirty="0" smtClean="0"/>
              <a:t> by </a:t>
            </a:r>
            <a:r>
              <a:rPr lang="sv-SE" dirty="0" err="1" smtClean="0"/>
              <a:t>rewrite</a:t>
            </a:r>
            <a:endParaRPr lang="sv-SE" dirty="0" smtClean="0"/>
          </a:p>
          <a:p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mutable</a:t>
            </a:r>
            <a:r>
              <a:rPr lang="sv-SE" dirty="0" smtClean="0"/>
              <a:t> data</a:t>
            </a:r>
            <a:endParaRPr lang="sv-SE" dirty="0"/>
          </a:p>
          <a:p>
            <a:pPr lvl="1"/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locking</a:t>
            </a:r>
            <a:endParaRPr lang="sv-SE" dirty="0" smtClean="0"/>
          </a:p>
          <a:p>
            <a:pPr lvl="2"/>
            <a:r>
              <a:rPr lang="sv-SE" dirty="0" err="1" smtClean="0"/>
              <a:t>Unmanageble</a:t>
            </a:r>
            <a:r>
              <a:rPr lang="sv-SE" dirty="0" smtClean="0"/>
              <a:t> </a:t>
            </a:r>
            <a:r>
              <a:rPr lang="sv-SE" dirty="0" err="1" smtClean="0"/>
              <a:t>complexity</a:t>
            </a:r>
            <a:endParaRPr lang="sv-SE" dirty="0" smtClean="0"/>
          </a:p>
          <a:p>
            <a:pPr lvl="2"/>
            <a:r>
              <a:rPr lang="sv-SE" dirty="0" err="1" smtClean="0"/>
              <a:t>Deadlocks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Functional</a:t>
            </a:r>
            <a:r>
              <a:rPr lang="sv-SE" dirty="0" smtClean="0"/>
              <a:t> </a:t>
            </a:r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Partially</a:t>
            </a:r>
            <a:r>
              <a:rPr lang="sv-SE" dirty="0" smtClean="0"/>
              <a:t> </a:t>
            </a:r>
            <a:r>
              <a:rPr lang="sv-SE" dirty="0" err="1" smtClean="0"/>
              <a:t>specified</a:t>
            </a:r>
            <a:r>
              <a:rPr lang="sv-SE" dirty="0" smtClean="0"/>
              <a:t> </a:t>
            </a:r>
            <a:r>
              <a:rPr lang="sv-SE" dirty="0" err="1" smtClean="0"/>
              <a:t>algorithms</a:t>
            </a:r>
            <a:endParaRPr lang="sv-SE" dirty="0" smtClean="0"/>
          </a:p>
          <a:p>
            <a:pPr lvl="1"/>
            <a:r>
              <a:rPr lang="sv-SE" dirty="0" err="1" smtClean="0"/>
              <a:t>Compiler</a:t>
            </a:r>
            <a:r>
              <a:rPr lang="sv-SE" dirty="0" smtClean="0"/>
              <a:t>, </a:t>
            </a:r>
            <a:r>
              <a:rPr lang="sv-SE" dirty="0" err="1" smtClean="0"/>
              <a:t>libraries</a:t>
            </a:r>
            <a:r>
              <a:rPr lang="sv-SE" dirty="0" smtClean="0"/>
              <a:t> </a:t>
            </a:r>
            <a:r>
              <a:rPr lang="sv-SE" dirty="0" err="1" smtClean="0"/>
              <a:t>etc</a:t>
            </a:r>
            <a:r>
              <a:rPr lang="sv-SE" dirty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free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multithreaded</a:t>
            </a:r>
            <a:r>
              <a:rPr lang="sv-SE" dirty="0" smtClean="0"/>
              <a:t> implementations.</a:t>
            </a:r>
          </a:p>
          <a:p>
            <a:r>
              <a:rPr lang="sv-SE" dirty="0" err="1" smtClean="0"/>
              <a:t>Shared</a:t>
            </a:r>
            <a:r>
              <a:rPr lang="sv-SE" dirty="0" smtClean="0"/>
              <a:t> data is </a:t>
            </a:r>
            <a:r>
              <a:rPr lang="sv-SE" dirty="0" err="1" smtClean="0"/>
              <a:t>immutable</a:t>
            </a:r>
            <a:endParaRPr lang="sv-SE" dirty="0" smtClean="0"/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for locks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800" dirty="0" smtClean="0"/>
              <a:t>for </a:t>
            </a:r>
            <a:r>
              <a:rPr lang="en-US" sz="2800" dirty="0" err="1" smtClean="0"/>
              <a:t>emp</a:t>
            </a:r>
            <a:r>
              <a:rPr lang="en-US" sz="2800" dirty="0" smtClean="0"/>
              <a:t> in employees</a:t>
            </a:r>
          </a:p>
          <a:p>
            <a:pPr marL="108000"/>
            <a:r>
              <a:rPr lang="en-US" sz="2800" dirty="0" smtClean="0"/>
              <a:t>   if </a:t>
            </a:r>
            <a:r>
              <a:rPr lang="en-US" sz="2800" dirty="0" err="1" smtClean="0"/>
              <a:t>emp.isManager</a:t>
            </a:r>
            <a:endParaRPr lang="en-US" sz="2800" dirty="0" smtClean="0"/>
          </a:p>
          <a:p>
            <a:pPr marL="108000"/>
            <a:r>
              <a:rPr lang="en-US" sz="2800" dirty="0" smtClean="0"/>
              <a:t>      </a:t>
            </a:r>
            <a:r>
              <a:rPr lang="en-US" sz="2800" dirty="0" err="1" smtClean="0"/>
              <a:t>result.add</a:t>
            </a:r>
            <a:r>
              <a:rPr lang="en-US" sz="2800" dirty="0" smtClean="0"/>
              <a:t>(</a:t>
            </a:r>
            <a:r>
              <a:rPr lang="en-US" sz="2800" dirty="0" err="1" smtClean="0"/>
              <a:t>emp</a:t>
            </a:r>
            <a:r>
              <a:rPr lang="en-US" sz="2800" dirty="0" smtClean="0"/>
              <a:t>)</a:t>
            </a:r>
          </a:p>
          <a:p>
            <a:pPr marL="108000"/>
            <a:r>
              <a:rPr lang="en-US" sz="2800" dirty="0" smtClean="0"/>
              <a:t>return result</a:t>
            </a:r>
            <a:endParaRPr lang="en-US" sz="2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sv-SE" sz="2800" dirty="0" err="1" smtClean="0"/>
              <a:t>employees</a:t>
            </a:r>
            <a:r>
              <a:rPr lang="sv-SE" sz="2800" dirty="0" smtClean="0"/>
              <a:t> |&gt; filter </a:t>
            </a:r>
            <a:r>
              <a:rPr lang="sv-SE" sz="2800" dirty="0" err="1" smtClean="0"/>
              <a:t>isManager</a:t>
            </a:r>
            <a:r>
              <a:rPr lang="sv-SE" sz="2800" dirty="0" smtClean="0"/>
              <a:t> 	</a:t>
            </a:r>
            <a:endParaRPr lang="sv-S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Change the </a:t>
            </a:r>
            <a:r>
              <a:rPr lang="sv-SE" dirty="0" err="1" smtClean="0"/>
              <a:t>library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supplies</a:t>
            </a:r>
            <a:r>
              <a:rPr lang="sv-SE" dirty="0" smtClean="0"/>
              <a:t> the filter </a:t>
            </a:r>
            <a:r>
              <a:rPr lang="sv-SE" dirty="0" err="1" smtClean="0"/>
              <a:t>method</a:t>
            </a:r>
            <a:r>
              <a:rPr lang="sv-SE" dirty="0" smtClean="0"/>
              <a:t> and </a:t>
            </a:r>
            <a:r>
              <a:rPr lang="sv-SE" dirty="0" err="1" smtClean="0"/>
              <a:t>you’re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Rewrite</a:t>
            </a:r>
            <a:r>
              <a:rPr lang="sv-SE" dirty="0" smtClean="0"/>
              <a:t>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piece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thread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v-SE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single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responsibility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dirty="0" err="1" smtClean="0"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have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only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reason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change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interfaces,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etc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sv-SE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entities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open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extension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but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modification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Substitution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must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substitutable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for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their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base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classes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be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forced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to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methods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do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use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sv-SE" b="0" i="0" u="sng" strike="noStrike" kern="1200" spc="0" dirty="0" err="1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Inversion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Principle</a:t>
            </a:r>
            <a:r>
              <a:rPr lang="sv-SE" dirty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sv-SE" dirty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low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level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Both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  <a:b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sv-SE" b="0" i="0" u="none" strike="noStrike" kern="1200" spc="0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r>
              <a:rPr lang="sv-SE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not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Details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should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depend</a:t>
            </a:r>
            <a:r>
              <a:rPr lang="sv-SE" b="0" i="0" u="none" strike="noStrike" kern="1200" spc="0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on </a:t>
            </a:r>
            <a:r>
              <a:rPr lang="sv-SE" b="0" i="0" u="none" strike="noStrike" kern="1200" spc="0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</a:t>
            </a:r>
            <a:endParaRPr lang="sv-SE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425</Words>
  <Application>Microsoft Office PowerPoint</Application>
  <PresentationFormat>On-screen Show (4:3)</PresentationFormat>
  <Paragraphs>102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</vt:lpstr>
      <vt:lpstr>Default 1</vt:lpstr>
      <vt:lpstr>PowerPoint Presentation</vt:lpstr>
      <vt:lpstr>PowerPoint Presentation</vt:lpstr>
      <vt:lpstr>Functional vs Imperative What vs How</vt:lpstr>
      <vt:lpstr>The free lunch is over</vt:lpstr>
      <vt:lpstr>Threading and the future</vt:lpstr>
      <vt:lpstr>Imperative Threading</vt:lpstr>
      <vt:lpstr>Functional threading</vt:lpstr>
      <vt:lpstr>PowerPoint Presentation</vt:lpstr>
      <vt:lpstr>PowerPoint Presentation</vt:lpstr>
      <vt:lpstr>PowerPoint Presentation</vt:lpstr>
      <vt:lpstr>Why is fp not more popular?</vt:lpstr>
      <vt:lpstr>PowerPoint Presentation</vt:lpstr>
      <vt:lpstr>F#</vt:lpstr>
      <vt:lpstr>OO Not covered</vt:lpstr>
      <vt:lpstr>PowerPoint Presentation</vt:lpstr>
      <vt:lpstr>Functions</vt:lpstr>
      <vt:lpstr>Partial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81</cp:revision>
  <dcterms:modified xsi:type="dcterms:W3CDTF">2010-10-09T16:02:13Z</dcterms:modified>
</cp:coreProperties>
</file>