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6" r:id="rId4"/>
    <p:sldId id="281" r:id="rId5"/>
    <p:sldId id="282" r:id="rId6"/>
    <p:sldId id="264" r:id="rId7"/>
    <p:sldId id="267" r:id="rId8"/>
    <p:sldId id="257" r:id="rId9"/>
    <p:sldId id="274" r:id="rId10"/>
    <p:sldId id="275" r:id="rId11"/>
    <p:sldId id="272" r:id="rId12"/>
    <p:sldId id="273" r:id="rId13"/>
    <p:sldId id="276" r:id="rId14"/>
    <p:sldId id="285" r:id="rId15"/>
    <p:sldId id="260" r:id="rId16"/>
    <p:sldId id="284" r:id="rId17"/>
    <p:sldId id="277" r:id="rId18"/>
    <p:sldId id="278" r:id="rId19"/>
    <p:sldId id="280" r:id="rId20"/>
    <p:sldId id="265" r:id="rId21"/>
    <p:sldId id="263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rPr/>
              <a:t>2010-05-22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rPr/>
              <a:t>‹#›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rPr/>
              <a:t>2010-05-22</a:t>
            </a:fld>
            <a:endParaRPr lang="sv-SE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r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rPr/>
              <a:t>1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rPr/>
              <a:t>20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</a:t>
            </a: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to F</a:t>
            </a:r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#</a:t>
            </a:r>
          </a:p>
          <a:p>
            <a:pPr algn="ctr" hangingPunct="0"/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&amp;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</a:t>
            </a: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unctional Programming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Imperative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specified algorithms</a:t>
            </a:r>
          </a:p>
          <a:p>
            <a:pPr lvl="1"/>
            <a:r>
              <a:rPr lang="en-US" dirty="0" smtClean="0"/>
              <a:t>Can only be threaded by rewrite</a:t>
            </a:r>
          </a:p>
          <a:p>
            <a:r>
              <a:rPr lang="en-US" dirty="0" smtClean="0"/>
              <a:t>Shared mutable data</a:t>
            </a:r>
          </a:p>
          <a:p>
            <a:pPr lvl="1"/>
            <a:r>
              <a:rPr lang="en-US" dirty="0" smtClean="0"/>
              <a:t>Requires locking</a:t>
            </a:r>
          </a:p>
          <a:p>
            <a:pPr lvl="2"/>
            <a:r>
              <a:rPr lang="en-US" dirty="0" smtClean="0"/>
              <a:t>Unmanageable </a:t>
            </a:r>
            <a:r>
              <a:rPr lang="en-US" dirty="0" smtClean="0"/>
              <a:t>complexity</a:t>
            </a:r>
          </a:p>
          <a:p>
            <a:pPr lvl="3"/>
            <a:r>
              <a:rPr lang="en-US" dirty="0" smtClean="0"/>
              <a:t>Deadlocks</a:t>
            </a:r>
          </a:p>
          <a:p>
            <a:pPr lvl="3"/>
            <a:r>
              <a:rPr lang="en-US" dirty="0" smtClean="0"/>
              <a:t>Race conditions</a:t>
            </a:r>
          </a:p>
          <a:p>
            <a:pPr lvl="3"/>
            <a:r>
              <a:rPr lang="en-US" dirty="0" smtClean="0"/>
              <a:t>Non deterministic 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Functional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4992832"/>
          </a:xfrm>
        </p:spPr>
        <p:txBody>
          <a:bodyPr/>
          <a:lstStyle/>
          <a:p>
            <a:r>
              <a:rPr lang="en-US" dirty="0" smtClean="0"/>
              <a:t>Partially </a:t>
            </a:r>
            <a:r>
              <a:rPr lang="en-US" dirty="0" smtClean="0"/>
              <a:t>specified algorithms</a:t>
            </a:r>
          </a:p>
          <a:p>
            <a:pPr lvl="1"/>
            <a:r>
              <a:rPr lang="en-US" dirty="0" smtClean="0"/>
              <a:t>Libraries are </a:t>
            </a:r>
            <a:r>
              <a:rPr lang="en-US" dirty="0" smtClean="0"/>
              <a:t>free to change to multithreaded implementations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Compiler can add threading where provably safe</a:t>
            </a:r>
          </a:p>
          <a:p>
            <a:r>
              <a:rPr lang="en-US" dirty="0" smtClean="0"/>
              <a:t>Shared data is immutable</a:t>
            </a:r>
          </a:p>
          <a:p>
            <a:pPr lvl="1"/>
            <a:r>
              <a:rPr lang="en-US" dirty="0" smtClean="0"/>
              <a:t>No need for locks</a:t>
            </a:r>
          </a:p>
          <a:p>
            <a:pPr lvl="1"/>
            <a:r>
              <a:rPr lang="en-US" dirty="0" smtClean="0"/>
              <a:t>No race condition</a:t>
            </a:r>
          </a:p>
          <a:p>
            <a:pPr lvl="1"/>
            <a:r>
              <a:rPr lang="en-US" dirty="0" smtClean="0"/>
              <a:t>Deterministic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for </a:t>
            </a:r>
            <a:r>
              <a:rPr lang="en-US" sz="2400" dirty="0" err="1" smtClean="0"/>
              <a:t>emp</a:t>
            </a:r>
            <a:r>
              <a:rPr lang="en-US" sz="2400" dirty="0" smtClean="0"/>
              <a:t> in employees</a:t>
            </a:r>
          </a:p>
          <a:p>
            <a:pPr marL="108000"/>
            <a:r>
              <a:rPr lang="en-US" sz="2400" dirty="0" smtClean="0"/>
              <a:t>   if </a:t>
            </a:r>
            <a:r>
              <a:rPr lang="en-US" sz="2400" dirty="0" err="1" smtClean="0"/>
              <a:t>emp.isManager</a:t>
            </a:r>
            <a:endParaRPr lang="en-US" sz="2400" dirty="0" smtClean="0"/>
          </a:p>
          <a:p>
            <a:pPr marL="108000"/>
            <a:r>
              <a:rPr lang="en-US" sz="2400" dirty="0" smtClean="0"/>
              <a:t>      </a:t>
            </a:r>
            <a:r>
              <a:rPr lang="en-US" sz="2400" dirty="0" err="1" smtClean="0"/>
              <a:t>result.add</a:t>
            </a:r>
            <a:r>
              <a:rPr lang="en-US" sz="2400" dirty="0" smtClean="0"/>
              <a:t>(</a:t>
            </a:r>
            <a:r>
              <a:rPr lang="en-US" sz="2400" dirty="0" err="1" smtClean="0"/>
              <a:t>emp</a:t>
            </a:r>
            <a:r>
              <a:rPr lang="en-US" sz="2400" dirty="0" smtClean="0"/>
              <a:t>)</a:t>
            </a:r>
          </a:p>
          <a:p>
            <a:pPr marL="108000"/>
            <a:r>
              <a:rPr lang="en-US" sz="2400" dirty="0" smtClean="0"/>
              <a:t>return result</a:t>
            </a:r>
            <a:endParaRPr lang="en-US" sz="24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400" dirty="0" smtClean="0"/>
              <a:t>employees |&gt; 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r>
              <a:rPr lang="en-US" sz="2400" dirty="0" smtClean="0"/>
              <a:t>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employees |&gt;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err="1" smtClean="0"/>
              <a:t>Seq.filter</a:t>
            </a:r>
            <a:r>
              <a:rPr lang="en-US" sz="2400" dirty="0" smtClean="0"/>
              <a:t> </a:t>
            </a:r>
            <a:r>
              <a:rPr lang="en-US" sz="2400" dirty="0" err="1" smtClean="0"/>
              <a:t>isManager</a:t>
            </a:r>
            <a:endParaRPr lang="en-US" sz="2400" dirty="0" smtClean="0"/>
          </a:p>
          <a:p>
            <a:r>
              <a:rPr lang="en-US" sz="2400" dirty="0" smtClean="0"/>
              <a:t>DONE!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Rewrite every piece of similar code to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OK, so FP is </a:t>
            </a:r>
            <a:r>
              <a:rPr lang="en-US" sz="4000" dirty="0" smtClean="0"/>
              <a:t>AMAZING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…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Why </a:t>
            </a:r>
            <a:r>
              <a:rPr lang="en-US" sz="4000" dirty="0"/>
              <a:t>is FP not more </a:t>
            </a:r>
            <a:r>
              <a:rPr lang="en-US" sz="4000" dirty="0" smtClean="0"/>
              <a:t>popular then?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6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not popular?</a:t>
            </a:r>
          </a:p>
          <a:p>
            <a:pPr lvl="0"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What about Linq and C# 4?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53896" y="1740580"/>
            <a:ext cx="8228880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Linq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Lambdas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Comprehension syntax is syntactic sugar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 functions and lambdas</a:t>
            </a:r>
            <a:endParaRPr lang="en-US" sz="2000" b="0" i="1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89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C# 4 is all about Functional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Microsoft just chose to label it Linq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because Functional == Scary</a:t>
            </a:r>
          </a:p>
        </p:txBody>
      </p:sp>
    </p:spTree>
    <p:extLst>
      <p:ext uri="{BB962C8B-B14F-4D97-AF65-F5344CB8AC3E}">
        <p14:creationId xmlns:p14="http://schemas.microsoft.com/office/powerpoint/2010/main" val="2131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Anyways</a:t>
            </a:r>
            <a:r>
              <a:rPr lang="sv-SE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</a:p>
          <a:p>
            <a:r>
              <a:rPr lang="en-US" dirty="0" smtClean="0"/>
              <a:t>Tools / IDE support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Training / Abstraction level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multiparadigm</a:t>
            </a:r>
          </a:p>
          <a:p>
            <a:r>
              <a:rPr lang="en-US" dirty="0" smtClean="0"/>
              <a:t>Performance of duck typing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supported .Net language</a:t>
            </a:r>
          </a:p>
          <a:p>
            <a:r>
              <a:rPr lang="en-US" dirty="0" smtClean="0"/>
              <a:t>Full access to .Net framework</a:t>
            </a:r>
          </a:p>
          <a:p>
            <a:r>
              <a:rPr lang="en-US" dirty="0" smtClean="0"/>
              <a:t>.Net performance</a:t>
            </a:r>
          </a:p>
          <a:p>
            <a:r>
              <a:rPr lang="en-US" dirty="0" smtClean="0"/>
              <a:t>Visual Studio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Mostly…</a:t>
            </a:r>
            <a:endParaRPr lang="en-US" dirty="0" smtClean="0"/>
          </a:p>
          <a:p>
            <a:r>
              <a:rPr lang="en-US" dirty="0" smtClean="0"/>
              <a:t>Multiparadigm( FP / </a:t>
            </a:r>
            <a:r>
              <a:rPr lang="en-US" dirty="0" smtClean="0"/>
              <a:t>OO )</a:t>
            </a:r>
            <a:endParaRPr lang="en-US" dirty="0" smtClean="0"/>
          </a:p>
          <a:p>
            <a:r>
              <a:rPr lang="en-US" dirty="0" smtClean="0"/>
              <a:t>Automatic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 not fully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452592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Iteration</a:t>
            </a:r>
          </a:p>
          <a:p>
            <a:r>
              <a:rPr lang="en-US" dirty="0" smtClean="0"/>
              <a:t>If, else </a:t>
            </a:r>
          </a:p>
          <a:p>
            <a:r>
              <a:rPr lang="en-US" dirty="0" smtClean="0"/>
              <a:t>Etcetera, etcetera, etcetera…..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6145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Comprehension of basics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not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Comprehensive coverage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11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The single responsibility principle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*classes, interfaces, functions, 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etc.</a:t>
            </a:r>
            <a:endParaRPr lang="en-US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  <a:b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  <a:endParaRPr lang="en-US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coding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dirty="0" smtClean="0"/>
              <a:t>SELECT, JOIN, WHERE</a:t>
            </a:r>
            <a:r>
              <a:rPr lang="en-US" dirty="0" smtClean="0"/>
              <a:t>, GROUP </a:t>
            </a:r>
            <a:r>
              <a:rPr lang="en-US" dirty="0" smtClean="0"/>
              <a:t>BY, </a:t>
            </a:r>
            <a:r>
              <a:rPr lang="en-US" dirty="0" smtClean="0"/>
              <a:t>SUM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or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DECLARE CURSOR, TEMP TABLE, </a:t>
            </a:r>
            <a:r>
              <a:rPr lang="en-US" dirty="0" smtClean="0"/>
              <a:t>LOOPS, IF, ADDITION, </a:t>
            </a:r>
            <a:r>
              <a:rPr lang="en-US" dirty="0" smtClean="0"/>
              <a:t>AGGREGATION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 why the second choice when writing </a:t>
            </a:r>
            <a:r>
              <a:rPr lang="en-US" dirty="0" smtClean="0"/>
              <a:t>in </a:t>
            </a:r>
            <a:r>
              <a:rPr lang="en-US" dirty="0" err="1" smtClean="0"/>
              <a:t>Xlang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Dimensions of Composability</a:t>
            </a:r>
          </a:p>
          <a:p>
            <a:pPr algn="ctr" hangingPunct="0"/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sz="2400" dirty="0">
                <a:latin typeface="Arial" pitchFamily="18"/>
                <a:ea typeface="DejaVu Sans" pitchFamily="2"/>
                <a:cs typeface="DejaVu Sans" pitchFamily="2"/>
              </a:rPr>
              <a:t>ability for software entities to be easily 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reused</a:t>
            </a:r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  <a:endParaRPr lang="en-US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Most developers are familiar with Object Oriented programming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not provide composable algorithms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data 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FP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and OO abstractions even when needing more concrete types than the abstraction knows about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en-US"/>
              <a:t>Imperative </a:t>
            </a:r>
            <a:r>
              <a:rPr lang="en-US" smtClean="0"/>
              <a:t>vs Functional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How </a:t>
            </a:r>
            <a:r>
              <a:rPr lang="en-US" smtClean="0"/>
              <a:t>vs What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smtClean="0"/>
              <a:t>for emp in employees</a:t>
            </a:r>
          </a:p>
          <a:p>
            <a:pPr marL="108000" indent="0">
              <a:buNone/>
            </a:pPr>
            <a:r>
              <a:rPr lang="en-US" smtClean="0"/>
              <a:t>   if emp.isManager</a:t>
            </a:r>
          </a:p>
          <a:p>
            <a:pPr marL="108000" indent="0">
              <a:buNone/>
            </a:pPr>
            <a:r>
              <a:rPr lang="en-US" smtClean="0"/>
              <a:t>      result.add(emp)</a:t>
            </a:r>
          </a:p>
          <a:p>
            <a:pPr marL="108000" indent="0">
              <a:buNone/>
            </a:pPr>
            <a:r>
              <a:rPr lang="en-US" smtClean="0"/>
              <a:t>return result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en-US" smtClean="0"/>
              <a:t>employees |&gt; filter isManager 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algorithm composition toolkit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	Values, not variables</a:t>
            </a:r>
          </a:p>
          <a:p>
            <a:pPr lvl="0" hangingPunct="0"/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Values never 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Given identical inputs identical results are 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return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Function composition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Combining functions to create new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Currying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Creating new functions by partial application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In line functions that capture values in scope</a:t>
            </a:r>
            <a:endParaRPr lang="en-US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free lunch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MHz race has ended</a:t>
            </a:r>
          </a:p>
          <a:p>
            <a:pPr lvl="1"/>
            <a:r>
              <a:rPr lang="en-US" dirty="0" smtClean="0"/>
              <a:t>performance changes per thread minimal</a:t>
            </a:r>
          </a:p>
          <a:p>
            <a:r>
              <a:rPr lang="en-US" dirty="0" smtClean="0"/>
              <a:t>A computer a few years old is OK today</a:t>
            </a:r>
          </a:p>
          <a:p>
            <a:pPr lvl="1"/>
            <a:r>
              <a:rPr lang="en-US" dirty="0" smtClean="0"/>
              <a:t>Because developers fail to utilize modern computers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Threading and 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programs today single threaded</a:t>
            </a:r>
          </a:p>
          <a:p>
            <a:r>
              <a:rPr lang="en-US" smtClean="0"/>
              <a:t>Mainstream CPUs today 2-6 cores</a:t>
            </a:r>
          </a:p>
          <a:p>
            <a:pPr lvl="1"/>
            <a:r>
              <a:rPr lang="en-US" smtClean="0"/>
              <a:t>Server CPUs 12 cores</a:t>
            </a:r>
          </a:p>
          <a:p>
            <a:r>
              <a:rPr lang="en-US" smtClean="0"/>
              <a:t>Within a few years it will be 32, 64 </a:t>
            </a:r>
            <a:r>
              <a:rPr lang="en-US" err="1" smtClean="0"/>
              <a:t>etc</a:t>
            </a:r>
            <a:endParaRPr lang="en-US" smtClean="0"/>
          </a:p>
          <a:p>
            <a:r>
              <a:rPr lang="en-US" smtClean="0"/>
              <a:t>How much can a single threaded program do for a user of a 64 core machine?</a:t>
            </a:r>
          </a:p>
          <a:p>
            <a:r>
              <a:rPr lang="en-US" smtClean="0"/>
              <a:t>How about a program that uses all cores?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468</Words>
  <Application>Microsoft Office PowerPoint</Application>
  <PresentationFormat>On-screen Show (4:3)</PresentationFormat>
  <Paragraphs>129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</vt:lpstr>
      <vt:lpstr>Default 1</vt:lpstr>
      <vt:lpstr>PowerPoint Presentation</vt:lpstr>
      <vt:lpstr>PowerPoint Presentation</vt:lpstr>
      <vt:lpstr>When coding SQL</vt:lpstr>
      <vt:lpstr>So why the second choice when writing in Xlang?</vt:lpstr>
      <vt:lpstr>PowerPoint Presentation</vt:lpstr>
      <vt:lpstr>Imperative vs Functional How vs What</vt:lpstr>
      <vt:lpstr>PowerPoint Presentation</vt:lpstr>
      <vt:lpstr>The free lunch is over</vt:lpstr>
      <vt:lpstr>Threading and the future</vt:lpstr>
      <vt:lpstr>Imperative Threading</vt:lpstr>
      <vt:lpstr>Functional threading</vt:lpstr>
      <vt:lpstr>PowerPoint Presentation</vt:lpstr>
      <vt:lpstr>PowerPoint Presentation</vt:lpstr>
      <vt:lpstr>PowerPoint Presentation</vt:lpstr>
      <vt:lpstr>PowerPoint Presentation</vt:lpstr>
      <vt:lpstr>Anyways…</vt:lpstr>
      <vt:lpstr>F#</vt:lpstr>
      <vt:lpstr>F# not fully covered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188</cp:revision>
  <dcterms:modified xsi:type="dcterms:W3CDTF">2010-10-11T20:14:11Z</dcterms:modified>
</cp:coreProperties>
</file>