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FE5CC61-F685-424A-A74C-BB9D6F6ABC98}" type="slidenum">
              <a:t>7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9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884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917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Principles &amp; extension vs member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(context: Given a method that could be a member of an interface or an extension of the interface)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11486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SRP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lets interfaces and implementors stay minimal and cohesive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Formatting, Conversions, Projections etc is not something that IEnumerable&lt;T&gt;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It’s something that is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done with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an IEnumerable&lt;T&gt;.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OCP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add functionality without modifying interfaces or implementors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You can add an Linq operator that will work with all others without changing IEnumerable&lt;T&gt;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Minimal interfaces make implementation simpler and less likely to violate LSP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Implementing IEnumerable&lt;T&gt; is trivial but the power you get for free is huge.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method operating on a type is a client.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member is forced to depend on the fattest existing interface to a class. The private view.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are clients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cannot possibly need to reimplement something that can be an extension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Rather than depend on an abstraction members depend on implementation details.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2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Members forces multiple implementors to rewrite identical logic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enable multiple inheritance of functionality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Duplicate methods avoided with extensions  =  (methods * implementors) -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</a:t>
            </a:r>
            <a:r>
              <a:rPr lang="sv-SE" dirty="0" smtClean="0"/>
              <a:t>, Not How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Imperative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void printManagers()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Functional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smtClean="0"/>
              <a:t>Employees -&gt; printMatching isManager 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lvl="0"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 value is not a varible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First class functions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return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 enables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Safe </a:t>
            </a:r>
            <a:r>
              <a:rPr lang="sv-SE" sz="16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sharing of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Safe </a:t>
            </a:r>
            <a:r>
              <a:rPr lang="sv-SE" sz="16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and simple multithreading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dirty="0" smtClean="0">
                <a:latin typeface="Arial" pitchFamily="18"/>
                <a:ea typeface="DejaVu Sans" pitchFamily="2"/>
                <a:cs typeface="DejaVu Sans" pitchFamily="2"/>
              </a:rPr>
              <a:t>	C</a:t>
            </a:r>
            <a:r>
              <a:rPr lang="sv-SE" sz="16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omposable algorithms</a:t>
            </a: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12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Clean separation of alorithmic concerns</a:t>
            </a:r>
            <a:endParaRPr lang="sv-SE" sz="16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Generic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582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written in terms of unknown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public static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Where&lt;T&gt;(IEnumerable&lt;T&gt; me,.....)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  <a:p>
            <a:pPr lvl="0" hangingPunct="0"/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Datastructures</a:t>
            </a:r>
            <a:endParaRPr lang="sv-SE" sz="1800" b="0" i="0" u="none" strike="noStrike" kern="1200" spc="0" dirty="0">
              <a:ln>
                <a:noFill/>
              </a:ln>
              <a:solidFill>
                <a:srgbClr val="2B91AF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interface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where T :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        IEnumerable&lt;T&gt; Children {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get;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027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Functional 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sv-SE" sz="2000" b="0" i="0" u="none" strike="noStrike" kern="1200" spc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YOU could write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NOT a new language feature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a library written on top of new language features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These language features are available to all C# developers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implementation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(Linqbridge for targeting .Net 2.0)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styled library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(Reactive Extensions)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0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Language features enabling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97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 and collection initializer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magnus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new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{Name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"Magnus Lidbom"};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string&gt; names = new string[] {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"Calle", "Oscar"};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Extension methods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 first = names.First();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Type inference and the var keyword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alsoNames = names;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Anonymous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address = new {Street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"AStreet", Zip = "111111"};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Lamda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upperCaseNames = names.Select(name =&gt; name.ToUpper());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Expression&lt;T&gt;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Expression&lt;Func&lt;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string, bool&gt;&gt; isUpperCased = test =&gt; test == test.ToUpper();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lowerCaseNames =  from name in names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		select name.ToLower();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736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1800" b="0" i="0" u="sng" strike="noStrike" kern="1200" spc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ingle Responsibility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6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classes, interfaces, functions, etc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608</Words>
  <Application>Microsoft Office PowerPoint</Application>
  <PresentationFormat>On-screen Show (4:3)</PresentationFormat>
  <Paragraphs>124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</vt:lpstr>
      <vt:lpstr>Default 1</vt:lpstr>
      <vt:lpstr>PowerPoint Presentation</vt:lpstr>
      <vt:lpstr>Functional vs Imperative What, Not 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malm</cp:lastModifiedBy>
  <cp:revision>25</cp:revision>
  <dcterms:modified xsi:type="dcterms:W3CDTF">2010-05-23T22:41:24Z</dcterms:modified>
</cp:coreProperties>
</file>