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7" r:id="rId4"/>
    <p:sldId id="271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9" r:id="rId13"/>
    <p:sldId id="270" r:id="rId1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t>2010-05-22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t>‹#›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t>2010-05-22</a:t>
            </a:fld>
            <a:endParaRPr lang="sv-S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t>1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CA4BF4E-6373-420E-A126-13CB492A8AC1}" type="slidenum">
              <a:t>8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to functional programming and F#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look at some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507288" cy="4525920"/>
          </a:xfrm>
        </p:spPr>
        <p:txBody>
          <a:bodyPr/>
          <a:lstStyle/>
          <a:p>
            <a:pPr marL="108000" indent="0">
              <a:buNone/>
            </a:pPr>
            <a:r>
              <a:rPr lang="es-ES" dirty="0" smtClean="0">
                <a:solidFill>
                  <a:srgbClr val="0000FF"/>
                </a:solidFill>
                <a:latin typeface="Consolas"/>
              </a:rPr>
              <a:t>No (, ) </a:t>
            </a: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or</a:t>
            </a:r>
            <a:r>
              <a:rPr lang="es-ES" dirty="0" smtClean="0">
                <a:solidFill>
                  <a:srgbClr val="0000FF"/>
                </a:solidFill>
                <a:latin typeface="Consolas"/>
              </a:rPr>
              <a:t> ,.</a:t>
            </a:r>
          </a:p>
          <a:p>
            <a:pPr marL="10800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 smtClean="0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x y = x + y</a:t>
            </a:r>
          </a:p>
          <a:p>
            <a:pPr marL="108000" indent="0">
              <a:buNone/>
            </a:pPr>
            <a:r>
              <a:rPr lang="sv-SE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four = 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add 2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2</a:t>
            </a:r>
          </a:p>
          <a:p>
            <a:pPr marL="108000" indent="0">
              <a:buNone/>
            </a:pP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10800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2661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Partial application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525920"/>
          </a:xfrm>
        </p:spPr>
        <p:txBody>
          <a:bodyPr/>
          <a:lstStyle/>
          <a:p>
            <a:pPr marL="108000" indent="0">
              <a:buNone/>
            </a:pPr>
            <a:r>
              <a:rPr lang="es-ES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y = x + 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y</a:t>
            </a:r>
            <a:endParaRPr lang="es-ES" dirty="0" smtClean="0">
              <a:solidFill>
                <a:srgbClr val="0000FF"/>
              </a:solidFill>
              <a:latin typeface="Consolas"/>
            </a:endParaRPr>
          </a:p>
          <a:p>
            <a:pPr marL="10800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 smtClean="0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fun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s-E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fun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y </a:t>
            </a:r>
            <a:r>
              <a:rPr lang="es-E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+ y</a:t>
            </a:r>
          </a:p>
          <a:p>
            <a:pPr marL="10800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34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Functional vs Imperative</a:t>
            </a:r>
            <a:br>
              <a:rPr lang="sv-SE" dirty="0" smtClean="0"/>
            </a:br>
            <a:r>
              <a:rPr lang="sv-SE" dirty="0" smtClean="0"/>
              <a:t>What vs How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Imperative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dirty="0" smtClean="0"/>
              <a:t>void printManagers()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smtClean="0"/>
              <a:t>Functional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smtClean="0"/>
              <a:t>Employees -&gt; printMatching isManager </a:t>
            </a:r>
            <a:r>
              <a:rPr lang="sv-SE" dirty="0" smtClean="0"/>
              <a:t>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The </a:t>
            </a:r>
            <a:r>
              <a:rPr lang="sv-SE" dirty="0" err="1" smtClean="0"/>
              <a:t>free</a:t>
            </a:r>
            <a:r>
              <a:rPr lang="sv-SE" dirty="0" smtClean="0"/>
              <a:t> lunch is over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140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 programming</a:t>
            </a:r>
          </a:p>
        </p:txBody>
      </p:sp>
      <p:sp>
        <p:nvSpPr>
          <p:cNvPr id="3" name="TextShape 2"/>
          <p:cNvSpPr/>
          <p:nvPr/>
        </p:nvSpPr>
        <p:spPr>
          <a:xfrm>
            <a:off x="539552" y="1365854"/>
            <a:ext cx="8228880" cy="530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Immutability</a:t>
            </a:r>
          </a:p>
          <a:p>
            <a:pPr lvl="0" hangingPunct="0"/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Values never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change, instead new values are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created</a:t>
            </a:r>
          </a:p>
          <a:p>
            <a:pPr lvl="0" hangingPunct="0"/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 value is not a varible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Given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identical inputs identical results are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guaranteed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CQS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First class functions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return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CQS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In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line functions that capture values in scope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 programming enables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Immutability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Safe </a:t>
            </a:r>
            <a:r>
              <a:rPr lang="sv-SE" sz="16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sharing of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Safe </a:t>
            </a:r>
            <a:r>
              <a:rPr lang="sv-SE" sz="16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and simple multithreading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dirty="0" smtClean="0">
                <a:latin typeface="Arial" pitchFamily="18"/>
                <a:ea typeface="DejaVu Sans" pitchFamily="2"/>
                <a:cs typeface="DejaVu Sans" pitchFamily="2"/>
              </a:rPr>
              <a:t>	C</a:t>
            </a:r>
            <a:r>
              <a:rPr lang="sv-SE" sz="16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omposable algorithms</a:t>
            </a:r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12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Clean separation of alorithmic concerns</a:t>
            </a:r>
            <a:endParaRPr lang="sv-SE" sz="1600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Generic programming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582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 written in terms of unknown types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Methods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public static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Where&lt;T&gt;(IEnumerable&lt;T&gt; me,.....)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}</a:t>
            </a:r>
          </a:p>
          <a:p>
            <a:pPr lvl="0" hangingPunct="0"/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Datastructures</a:t>
            </a:r>
            <a:endParaRPr lang="sv-SE" sz="1800" b="0" i="0" u="none" strike="noStrike" kern="1200" spc="0" dirty="0">
              <a:ln>
                <a:noFill/>
              </a:ln>
              <a:solidFill>
                <a:srgbClr val="2B91AF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interface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IHierarchy&lt;T&gt;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where T :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IHierarchy&lt;T&gt;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        IEnumerable&lt;T&gt; Children {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get;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169560"/>
            <a:ext cx="8228880" cy="10271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algn="ctr" hangingPunct="0"/>
            <a:r>
              <a:rPr lang="sv-SE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Linq is Functional Programming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</a:t>
            </a:r>
            <a:r>
              <a:rPr lang="sv-SE" sz="2000" b="0" i="0" u="none" strike="noStrike" kern="1200" spc="0" smtClean="0">
                <a:ln>
                  <a:noFill/>
                </a:ln>
                <a:solidFill>
                  <a:srgbClr val="0070C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Lambdas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Comprehension syntax is syntactic sugar on functional programming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SOLID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7360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1800" b="0" i="0" u="sng" strike="noStrike" kern="1200" spc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S</a:t>
            </a: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ingle Responsibility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Software entities* should have only one reason to change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6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*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classes, interfaces, functions, etc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O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pen Closed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Software entities should be open for extension but closed for modification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iskov Substitution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Derived classes must be substitutable for their base classes/interfaces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I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nterface Segregation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Clients should not be forced to depend on methods they do not use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ependency Inversion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 level modules should not depend on low level modules. Both should depend on abstractions.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Abstractions should not depend on details. Details should depend on abstractions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Composability, OO, FP, Generics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884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ability for software entities to be easily reused without violating the SOLID principles.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datastructures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algorithms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SOLID FP and OO abstractions even when needing more concrete types than the abstraction knows about.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SOLID without contortionism requires all three.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299</Words>
  <Application>Microsoft Office PowerPoint</Application>
  <PresentationFormat>On-screen Show (4:3)</PresentationFormat>
  <Paragraphs>82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</vt:lpstr>
      <vt:lpstr>Default 1</vt:lpstr>
      <vt:lpstr>PowerPoint Presentation</vt:lpstr>
      <vt:lpstr>Functional vs Imperative What vs How</vt:lpstr>
      <vt:lpstr>The free lunch is 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Partial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Magnus Lidbom</cp:lastModifiedBy>
  <cp:revision>35</cp:revision>
  <dcterms:modified xsi:type="dcterms:W3CDTF">2010-10-05T19:08:28Z</dcterms:modified>
</cp:coreProperties>
</file>