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6" r:id="rId4"/>
    <p:sldId id="281" r:id="rId5"/>
    <p:sldId id="282" r:id="rId6"/>
    <p:sldId id="264" r:id="rId7"/>
    <p:sldId id="267" r:id="rId8"/>
    <p:sldId id="257" r:id="rId9"/>
    <p:sldId id="274" r:id="rId10"/>
    <p:sldId id="275" r:id="rId11"/>
    <p:sldId id="272" r:id="rId12"/>
    <p:sldId id="273" r:id="rId13"/>
    <p:sldId id="276" r:id="rId14"/>
    <p:sldId id="285" r:id="rId15"/>
    <p:sldId id="260" r:id="rId16"/>
    <p:sldId id="284" r:id="rId17"/>
    <p:sldId id="277" r:id="rId18"/>
    <p:sldId id="278" r:id="rId19"/>
    <p:sldId id="280" r:id="rId20"/>
    <p:sldId id="265" r:id="rId21"/>
    <p:sldId id="263" r:id="rId2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32" d="100"/>
          <a:sy n="132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rPr/>
              <a:t>2010-05-22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rPr/>
              <a:t>‹#›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rPr/>
              <a:t>2010-05-22</a:t>
            </a:fld>
            <a:endParaRPr lang="sv-SE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r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 dirty="0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rPr/>
              <a:t>1</a:t>
            </a:fld>
            <a:endParaRPr lang="sv-SE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 dirty="0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rPr/>
              <a:t>20</a:t>
            </a:fld>
            <a:endParaRPr lang="sv-SE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</a:t>
            </a:r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to F</a:t>
            </a:r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#</a:t>
            </a:r>
          </a:p>
          <a:p>
            <a:pPr algn="ctr" hangingPunct="0"/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&amp;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</a:t>
            </a: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unctional Programming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Imperative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specified algorithms</a:t>
            </a:r>
          </a:p>
          <a:p>
            <a:pPr lvl="1"/>
            <a:r>
              <a:rPr lang="en-US" dirty="0" smtClean="0"/>
              <a:t>Can only be threaded by rewrite</a:t>
            </a:r>
          </a:p>
          <a:p>
            <a:r>
              <a:rPr lang="en-US" dirty="0" smtClean="0"/>
              <a:t>Shared mutable data</a:t>
            </a:r>
          </a:p>
          <a:p>
            <a:pPr lvl="1"/>
            <a:r>
              <a:rPr lang="en-US" dirty="0" smtClean="0"/>
              <a:t>Requires locking</a:t>
            </a:r>
          </a:p>
          <a:p>
            <a:pPr lvl="2"/>
            <a:r>
              <a:rPr lang="en-US" dirty="0" smtClean="0"/>
              <a:t>Unmanageable complexity</a:t>
            </a:r>
          </a:p>
          <a:p>
            <a:pPr lvl="3"/>
            <a:r>
              <a:rPr lang="en-US" dirty="0" smtClean="0"/>
              <a:t>Deadlocks</a:t>
            </a:r>
          </a:p>
          <a:p>
            <a:pPr lvl="3"/>
            <a:r>
              <a:rPr lang="en-US" dirty="0" smtClean="0"/>
              <a:t>Race conditions</a:t>
            </a:r>
          </a:p>
          <a:p>
            <a:pPr lvl="3"/>
            <a:r>
              <a:rPr lang="en-US" dirty="0" smtClean="0"/>
              <a:t>Non 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Functional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4992832"/>
          </a:xfrm>
        </p:spPr>
        <p:txBody>
          <a:bodyPr/>
          <a:lstStyle/>
          <a:p>
            <a:r>
              <a:rPr lang="en-US" dirty="0" smtClean="0"/>
              <a:t>Partially specified algorithms</a:t>
            </a:r>
          </a:p>
          <a:p>
            <a:pPr lvl="1"/>
            <a:r>
              <a:rPr lang="en-US" dirty="0" smtClean="0"/>
              <a:t>Libraries are free to change to multithreaded implementations.</a:t>
            </a:r>
          </a:p>
          <a:p>
            <a:pPr lvl="1"/>
            <a:r>
              <a:rPr lang="en-US" dirty="0" smtClean="0"/>
              <a:t>Compiler can add threading where provably safe</a:t>
            </a:r>
          </a:p>
          <a:p>
            <a:r>
              <a:rPr lang="en-US" dirty="0" smtClean="0"/>
              <a:t>Shared data is immutable</a:t>
            </a:r>
          </a:p>
          <a:p>
            <a:pPr lvl="1"/>
            <a:r>
              <a:rPr lang="en-US" dirty="0" smtClean="0"/>
              <a:t>No need for locks</a:t>
            </a:r>
          </a:p>
          <a:p>
            <a:pPr lvl="1"/>
            <a:r>
              <a:rPr lang="en-US" dirty="0" smtClean="0"/>
              <a:t>No race condition</a:t>
            </a:r>
          </a:p>
          <a:p>
            <a:pPr lvl="1"/>
            <a:r>
              <a:rPr lang="en-US" dirty="0" smtClean="0"/>
              <a:t>Deterministic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107504" y="199231"/>
            <a:ext cx="4104456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400" dirty="0" smtClean="0"/>
              <a:t>for </a:t>
            </a:r>
            <a:r>
              <a:rPr lang="en-US" sz="2400" dirty="0" err="1" smtClean="0"/>
              <a:t>emp</a:t>
            </a:r>
            <a:r>
              <a:rPr lang="en-US" sz="2400" dirty="0" smtClean="0"/>
              <a:t> in employees</a:t>
            </a:r>
          </a:p>
          <a:p>
            <a:pPr marL="108000"/>
            <a:r>
              <a:rPr lang="en-US" sz="2400" dirty="0" smtClean="0"/>
              <a:t>   if </a:t>
            </a:r>
            <a:r>
              <a:rPr lang="en-US" sz="2400" dirty="0" err="1" smtClean="0"/>
              <a:t>emp.isManager</a:t>
            </a:r>
            <a:endParaRPr lang="en-US" sz="2400" dirty="0" smtClean="0"/>
          </a:p>
          <a:p>
            <a:pPr marL="108000"/>
            <a:r>
              <a:rPr lang="en-US" sz="2400" dirty="0" smtClean="0"/>
              <a:t>      </a:t>
            </a:r>
            <a:r>
              <a:rPr lang="en-US" sz="2400" dirty="0" err="1" smtClean="0"/>
              <a:t>result.add</a:t>
            </a:r>
            <a:r>
              <a:rPr lang="en-US" sz="2400" dirty="0" smtClean="0"/>
              <a:t>(</a:t>
            </a:r>
            <a:r>
              <a:rPr lang="en-US" sz="2400" dirty="0" err="1" smtClean="0"/>
              <a:t>emp</a:t>
            </a:r>
            <a:r>
              <a:rPr lang="en-US" sz="2400" dirty="0" smtClean="0"/>
              <a:t>)</a:t>
            </a:r>
          </a:p>
          <a:p>
            <a:pPr marL="108000"/>
            <a:r>
              <a:rPr lang="en-US" sz="2400" dirty="0" smtClean="0"/>
              <a:t>return result</a:t>
            </a:r>
            <a:endParaRPr lang="en-US" sz="24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23928" y="199231"/>
            <a:ext cx="5112568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400" dirty="0" smtClean="0"/>
              <a:t>employees |&gt; </a:t>
            </a:r>
            <a:r>
              <a:rPr lang="en-US" sz="2400" dirty="0" err="1" smtClean="0"/>
              <a:t>Seq.filter</a:t>
            </a:r>
            <a:r>
              <a:rPr lang="en-US" sz="2400" dirty="0" smtClean="0"/>
              <a:t> </a:t>
            </a:r>
            <a:r>
              <a:rPr lang="en-US" sz="2400" dirty="0" err="1" smtClean="0"/>
              <a:t>isManager</a:t>
            </a:r>
            <a:r>
              <a:rPr lang="en-US" sz="2400" dirty="0" smtClean="0"/>
              <a:t> 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employees |&gt;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err="1" smtClean="0"/>
              <a:t>Seq.filter</a:t>
            </a:r>
            <a:r>
              <a:rPr lang="en-US" sz="2400" dirty="0" smtClean="0"/>
              <a:t> </a:t>
            </a:r>
            <a:r>
              <a:rPr lang="en-US" sz="2400" dirty="0" err="1" smtClean="0"/>
              <a:t>isManager</a:t>
            </a:r>
            <a:endParaRPr lang="en-US" sz="2400" dirty="0" smtClean="0"/>
          </a:p>
          <a:p>
            <a:r>
              <a:rPr lang="en-US" sz="2400" dirty="0" smtClean="0"/>
              <a:t>DONE!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Rewrite every piece of similar code to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0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OK, so FP is </a:t>
            </a:r>
            <a:r>
              <a:rPr lang="en-US" sz="4000" dirty="0" smtClean="0"/>
              <a:t>AMAZING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…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Why </a:t>
            </a:r>
            <a:r>
              <a:rPr lang="en-US" sz="4000" dirty="0"/>
              <a:t>is FP not more </a:t>
            </a:r>
            <a:r>
              <a:rPr lang="en-US" sz="4000" dirty="0" smtClean="0"/>
              <a:t>popular then?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6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6032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not popular?</a:t>
            </a:r>
          </a:p>
          <a:p>
            <a:pPr lvl="0"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What about Linq and C# 4?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53896" y="1740580"/>
            <a:ext cx="8228880" cy="16561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342900" lvl="0" indent="-342900" hangingPunct="0">
              <a:buFont typeface="Arial" pitchFamily="34" charset="0"/>
              <a:buChar char="•"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All Linq 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functions and lambdas</a:t>
            </a:r>
            <a:endParaRPr lang="en-US" sz="2000" b="0" i="1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896" y="249289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C# 4 is all about Functional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Microsoft just chose to label it Linq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because Functional == Scary</a:t>
            </a:r>
          </a:p>
        </p:txBody>
      </p:sp>
    </p:spTree>
    <p:extLst>
      <p:ext uri="{BB962C8B-B14F-4D97-AF65-F5344CB8AC3E}">
        <p14:creationId xmlns:p14="http://schemas.microsoft.com/office/powerpoint/2010/main" val="21311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Anyways</a:t>
            </a:r>
            <a:r>
              <a:rPr lang="sv-SE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support</a:t>
            </a:r>
          </a:p>
          <a:p>
            <a:r>
              <a:rPr lang="en-US" dirty="0" smtClean="0"/>
              <a:t>Tools / IDE support</a:t>
            </a:r>
          </a:p>
          <a:p>
            <a:r>
              <a:rPr lang="en-US" dirty="0" smtClean="0"/>
              <a:t>Interoperability</a:t>
            </a:r>
          </a:p>
          <a:p>
            <a:r>
              <a:rPr lang="en-US" dirty="0" smtClean="0"/>
              <a:t>Training / Abstraction level</a:t>
            </a:r>
          </a:p>
          <a:p>
            <a:r>
              <a:rPr lang="en-US" dirty="0" smtClean="0"/>
              <a:t>No multiparadigm</a:t>
            </a:r>
          </a:p>
          <a:p>
            <a:r>
              <a:rPr lang="en-US" dirty="0" smtClean="0"/>
              <a:t>Performance of duck typing</a:t>
            </a:r>
          </a:p>
        </p:txBody>
      </p:sp>
    </p:spTree>
    <p:extLst>
      <p:ext uri="{BB962C8B-B14F-4D97-AF65-F5344CB8AC3E}">
        <p14:creationId xmlns:p14="http://schemas.microsoft.com/office/powerpoint/2010/main" val="932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supported .Net language</a:t>
            </a:r>
          </a:p>
          <a:p>
            <a:r>
              <a:rPr lang="en-US" dirty="0" smtClean="0"/>
              <a:t>Full access to .Net framework</a:t>
            </a:r>
          </a:p>
          <a:p>
            <a:r>
              <a:rPr lang="en-US" dirty="0" smtClean="0"/>
              <a:t>.Net performance</a:t>
            </a:r>
          </a:p>
          <a:p>
            <a:r>
              <a:rPr lang="en-US" dirty="0" smtClean="0"/>
              <a:t>Visual Studio support</a:t>
            </a:r>
          </a:p>
          <a:p>
            <a:pPr lvl="1"/>
            <a:r>
              <a:rPr lang="en-US" dirty="0" smtClean="0"/>
              <a:t>Mostly…</a:t>
            </a:r>
          </a:p>
          <a:p>
            <a:r>
              <a:rPr lang="en-US" dirty="0" smtClean="0"/>
              <a:t>Multiparadigm( FP / OO )</a:t>
            </a:r>
          </a:p>
          <a:p>
            <a:r>
              <a:rPr lang="en-US" dirty="0" smtClean="0"/>
              <a:t>Automatic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911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F# not fully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240" cy="452592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Iteration</a:t>
            </a:r>
          </a:p>
          <a:p>
            <a:r>
              <a:rPr lang="en-US" dirty="0" smtClean="0"/>
              <a:t>If, else </a:t>
            </a:r>
          </a:p>
          <a:p>
            <a:r>
              <a:rPr lang="en-US" dirty="0" smtClean="0"/>
              <a:t>Etcetera, etcetera, etcetera…..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61454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Comprehension of basics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not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Comprehensive coverage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11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1"/>
            <a:ext cx="8228880" cy="49971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lvl="0" indent="-285750" hangingPunct="0">
              <a:buFont typeface="Arial" pitchFamily="34" charset="0"/>
              <a:buChar char="•"/>
            </a:pP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>The single responsibility principle</a:t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*classes, interfaces, functions, etc.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>*</a:t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  <a:b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  <a:endParaRPr lang="en-US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coding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r>
              <a:rPr lang="en-US" dirty="0" smtClean="0"/>
              <a:t>SELECT, JOIN, WHERE, GROUP BY, SUM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or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DECLARE CURSOR, TEMP TABLE, LOOPS, IF, ADDITION, AGGREGATION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 why the second choice when writing in </a:t>
            </a:r>
            <a:r>
              <a:rPr lang="en-US" dirty="0" err="1" smtClean="0"/>
              <a:t>Xlang</a:t>
            </a:r>
            <a:r>
              <a:rPr lang="en-US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Dimensions of Composability</a:t>
            </a:r>
          </a:p>
          <a:p>
            <a:pPr algn="ctr" hangingPunct="0"/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sz="2400" dirty="0">
                <a:latin typeface="Arial" pitchFamily="18"/>
                <a:ea typeface="DejaVu Sans" pitchFamily="2"/>
                <a:cs typeface="DejaVu Sans" pitchFamily="2"/>
              </a:rPr>
              <a:t>ability for software entities to be easily 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reused</a:t>
            </a:r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</a:t>
            </a:r>
            <a:endParaRPr lang="en-US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4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Most developers are familiar with Object Oriented programming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not provide composable algorithms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data structures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algorithms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composable FP and OO abstractions even when needing more concrete types than the abstraction knows about.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en-US"/>
              <a:t>Imperative </a:t>
            </a:r>
            <a:r>
              <a:rPr lang="en-US" smtClean="0"/>
              <a:t>vs Functional</a:t>
            </a:r>
            <a:br>
              <a:rPr lang="en-US" smtClean="0"/>
            </a:br>
            <a:r>
              <a:rPr lang="en-US"/>
              <a:t>How </a:t>
            </a:r>
            <a:r>
              <a:rPr lang="en-US" smtClean="0"/>
              <a:t>vs What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smtClean="0"/>
              <a:t>for emp in employees</a:t>
            </a:r>
          </a:p>
          <a:p>
            <a:pPr marL="108000" indent="0">
              <a:buNone/>
            </a:pPr>
            <a:r>
              <a:rPr lang="en-US" smtClean="0"/>
              <a:t>   if emp.isManager</a:t>
            </a:r>
          </a:p>
          <a:p>
            <a:pPr marL="108000" indent="0">
              <a:buNone/>
            </a:pPr>
            <a:r>
              <a:rPr lang="en-US" smtClean="0"/>
              <a:t>      result.add(emp)</a:t>
            </a:r>
          </a:p>
          <a:p>
            <a:pPr marL="108000" indent="0">
              <a:buNone/>
            </a:pPr>
            <a:r>
              <a:rPr lang="en-US" smtClean="0"/>
              <a:t>return result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en-US" smtClean="0"/>
              <a:t>employees |&gt; filter isManager 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algorithm composition toolkit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	Values, not variables</a:t>
            </a:r>
          </a:p>
          <a:p>
            <a:pPr lvl="0" hangingPunct="0"/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Values never change, instead new values are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Given identical inputs identical results are 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return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Function composition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Combining functions to create new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Currying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Creating new functions by partial application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In line functions that capture values in scope</a:t>
            </a:r>
            <a:endParaRPr lang="en-US" sz="20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free lunch is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MHz race has ended</a:t>
            </a:r>
          </a:p>
          <a:p>
            <a:pPr lvl="1"/>
            <a:r>
              <a:rPr lang="en-US" dirty="0" smtClean="0"/>
              <a:t>performance changes per thread minimal</a:t>
            </a:r>
          </a:p>
          <a:p>
            <a:r>
              <a:rPr lang="en-US" dirty="0" smtClean="0"/>
              <a:t>A computer a few years old is OK today</a:t>
            </a:r>
          </a:p>
          <a:p>
            <a:pPr lvl="1"/>
            <a:r>
              <a:rPr lang="en-US" dirty="0" smtClean="0"/>
              <a:t>Because developers fail to utilize modern computers</a:t>
            </a:r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Threading and the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programs today single threaded</a:t>
            </a:r>
          </a:p>
          <a:p>
            <a:r>
              <a:rPr lang="en-US" smtClean="0"/>
              <a:t>Mainstream CPUs today 2-6 cores</a:t>
            </a:r>
          </a:p>
          <a:p>
            <a:pPr lvl="1"/>
            <a:r>
              <a:rPr lang="en-US" smtClean="0"/>
              <a:t>Server CPUs 12 cores</a:t>
            </a:r>
          </a:p>
          <a:p>
            <a:r>
              <a:rPr lang="en-US" smtClean="0"/>
              <a:t>Within a few years it will be 32, 64 </a:t>
            </a:r>
            <a:r>
              <a:rPr lang="en-US" err="1" smtClean="0"/>
              <a:t>etc</a:t>
            </a:r>
            <a:endParaRPr lang="en-US" smtClean="0"/>
          </a:p>
          <a:p>
            <a:r>
              <a:rPr lang="en-US" smtClean="0"/>
              <a:t>How much can a single threaded program do for a user of a 64 core machine?</a:t>
            </a:r>
          </a:p>
          <a:p>
            <a:r>
              <a:rPr lang="en-US" smtClean="0"/>
              <a:t>How about a program that uses all cores?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468</Words>
  <Application>Microsoft Office PowerPoint</Application>
  <PresentationFormat>On-screen Show (4:3)</PresentationFormat>
  <Paragraphs>129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</vt:lpstr>
      <vt:lpstr>Default 1</vt:lpstr>
      <vt:lpstr>PowerPoint Presentation</vt:lpstr>
      <vt:lpstr>PowerPoint Presentation</vt:lpstr>
      <vt:lpstr>When coding SQL</vt:lpstr>
      <vt:lpstr>So why the second choice when writing in Xlang?</vt:lpstr>
      <vt:lpstr>PowerPoint Presentation</vt:lpstr>
      <vt:lpstr>Imperative vs Functional How vs What</vt:lpstr>
      <vt:lpstr>PowerPoint Presentation</vt:lpstr>
      <vt:lpstr>The free lunch is over</vt:lpstr>
      <vt:lpstr>Threading and the future</vt:lpstr>
      <vt:lpstr>Imperative Threading</vt:lpstr>
      <vt:lpstr>Functional threading</vt:lpstr>
      <vt:lpstr>PowerPoint Presentation</vt:lpstr>
      <vt:lpstr>PowerPoint Presentation</vt:lpstr>
      <vt:lpstr>PowerPoint Presentation</vt:lpstr>
      <vt:lpstr>PowerPoint Presentation</vt:lpstr>
      <vt:lpstr>Anyways…</vt:lpstr>
      <vt:lpstr>F#</vt:lpstr>
      <vt:lpstr>F# not fully covered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188</cp:revision>
  <dcterms:modified xsi:type="dcterms:W3CDTF">2010-10-11T22:53:37Z</dcterms:modified>
</cp:coreProperties>
</file>