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3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hangingPunct="0">
              <a:defRPr sz="1400"/>
            </a:pPr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algn="r" hangingPunct="0">
              <a:defRPr sz="1400"/>
            </a:pPr>
            <a:fld id="{47953921-3E76-46C7-BB5F-7086A4643A66}" type="datetimeFigureOut">
              <a:t>2010-05-22</a:t>
            </a:fld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hangingPunct="0">
              <a:defRPr sz="1400"/>
            </a:pPr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algn="r" hangingPunct="0">
              <a:defRPr sz="1400"/>
            </a:pPr>
            <a:fld id="{563F8ADD-CD8D-4B63-854C-865DBA526D69}" type="slidenum">
              <a:t>‹#›</a:t>
            </a:fld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78274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sv-S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9C1E66A-C202-428D-BD72-ED7A8BF8F310}" type="datetimeFigureOut">
              <a:t>2010-05-22</a:t>
            </a:fld>
            <a:endParaRPr lang="sv-S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AB66882-3A4A-4CA8-BB53-BC3D5F529557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96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sv-SE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1560366-4DB8-4A30-91BF-01D38FEF5A39}" type="slidenum">
              <a:t>1</a:t>
            </a:fld>
            <a:endParaRPr lang="sv-SE" sz="1800" b="0" i="0" u="none" strike="noStrike" kern="1200" spc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FE5CC61-F685-424A-A74C-BB9D6F6ABC98}" type="slidenum">
              <a:t>7</a:t>
            </a:fld>
            <a:endParaRPr lang="sv-SE" sz="1800" b="0" i="0" u="none" strike="noStrike" kern="1200" spc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CA4BF4E-6373-420E-A126-13CB492A8AC1}" type="slidenum">
              <a:t>9</a:t>
            </a:fld>
            <a:endParaRPr lang="sv-SE" sz="1800" b="0" i="0" u="none" strike="noStrike" kern="1200" spc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0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95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033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46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34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0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4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3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636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30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9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69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65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716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194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94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211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5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60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51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2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685799" y="2130480"/>
            <a:ext cx="7771679" cy="2771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Introduction to functional programming with F#</a:t>
            </a:r>
            <a:endParaRPr lang="sv-SE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Composability, OO, FP, Generics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884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Composability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ability for software entities to be easily reused without violating the SOLID principles.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Object oriented programming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Composable datastructures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Functional programming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Composable algorithms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Generic programming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Enables SOLID FP and OO abstractions even when needing more concrete types than the abstraction knows about.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SOLID without contortionism requires all three.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Lets look at some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917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Principles &amp; extension vs member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(context: Given a method that could be a member of an interface or an extension of the interface)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11486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SRP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Extensions lets interfaces and implementors stay minimal and cohesive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Formatting, Conversions, Projections etc is not something that IEnumerable&lt;T&gt; </a:t>
            </a:r>
            <a:r>
              <a:rPr lang="sv-SE" sz="1400" b="1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does</a:t>
            </a: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.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It’s something that is </a:t>
            </a:r>
            <a:r>
              <a:rPr lang="sv-SE" sz="1400" b="1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done with</a:t>
            </a: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an IEnumerable&lt;T&gt;.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OCP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Extensions add functionality without modifying interfaces or implementors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You can add an Linq operator that will work with all others without changing IEnumerable&lt;T&gt;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LSP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Minimal interfaces make implementation simpler and less likely to violate LSP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Implementing IEnumerable&lt;T&gt; is trivial but the power you get for free is huge.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ISP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 method operating on a type is a client.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 member is forced to depend on the fattest existing interface to a class. The private view.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Implementors are clients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Implementors cannot possibly need to reimplement something that can be an extension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DIP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Rather than depend on an abstraction members depend on implementation details.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2200" b="0" i="0" u="none" strike="noStrike" kern="1200" spc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DRY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Members forces multiple implementors to rewrite identical logic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Extensions enable multiple inheritance of functionality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Duplicate methods avoided with extensions  =  (methods * implementors) - methods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What, Not How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Imperative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sv-SE" dirty="0" smtClean="0"/>
              <a:t>void printManagers()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v-SE" dirty="0" smtClean="0"/>
              <a:t>Functional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sv-SE" smtClean="0"/>
              <a:t>Employees -&gt; printMatching isManager </a:t>
            </a:r>
            <a:r>
              <a:rPr lang="sv-SE" dirty="0" smtClean="0"/>
              <a:t>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752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93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Functional programming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357200"/>
            <a:ext cx="8228880" cy="3428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hangingPunct="0"/>
            <a:r>
              <a:rPr lang="sv-SE" sz="2000" dirty="0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Immutability</a:t>
            </a:r>
            <a:endParaRPr lang="sv-SE" sz="2000" b="0" i="0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Values never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change, instead new values are created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Pure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Functions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are dependent only on their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Given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identical inputs identical results are 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guaranteed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</a:t>
            </a:r>
            <a:r>
              <a:rPr lang="sv-SE" sz="2000" dirty="0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CQS</a:t>
            </a:r>
            <a:endParaRPr lang="sv-SE" sz="2000" b="0" i="0" u="none" strike="noStrike" kern="1200" spc="0" dirty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Higher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Functions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that take functions as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Functions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that return 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</a:t>
            </a:r>
            <a:r>
              <a:rPr lang="sv-SE" sz="2000" dirty="0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CQS</a:t>
            </a:r>
            <a:endParaRPr lang="sv-SE" sz="2000" b="0" i="0" u="none" strike="noStrike" kern="1200" spc="0" dirty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Closures</a:t>
            </a:r>
            <a:endParaRPr lang="sv-SE" sz="2000" b="0" i="0" u="none" strike="noStrike" kern="1200" spc="0" dirty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In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line functions that capture values in scope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Functional programming enables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461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Immutability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6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Safe sharing of 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6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Safe and simple multithreading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Higher 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6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Composable algorithms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Clean separation of algorithmic concerns (SRP,OCP)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200" b="0" i="0" u="none" strike="noStrike" kern="1200" spc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Generic programming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5821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Abstractions written in terms of unknown types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Methods	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public static </a:t>
            </a: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IEnumerable&lt;T&gt; Where&lt;T&gt;(IEnumerable&lt;T&gt; me,.....)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	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}</a:t>
            </a:r>
          </a:p>
          <a:p>
            <a:pPr lvl="0" hangingPunct="0"/>
            <a:r>
              <a:rPr lang="sv-SE" dirty="0" smtClean="0">
                <a:latin typeface="Arial" pitchFamily="18"/>
                <a:ea typeface="DejaVu Sans" pitchFamily="2"/>
                <a:cs typeface="DejaVu Sans" pitchFamily="2"/>
              </a:rPr>
              <a:t>Datastructures</a:t>
            </a:r>
            <a:endParaRPr lang="sv-SE" sz="1800" b="0" i="0" u="none" strike="noStrike" kern="1200" spc="0" dirty="0">
              <a:ln>
                <a:noFill/>
              </a:ln>
              <a:solidFill>
                <a:srgbClr val="2B91AF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interface </a:t>
            </a: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IHierarchy&lt;T&gt; </a:t>
            </a:r>
            <a:r>
              <a:rPr lang="sv-SE" sz="1800" b="0" i="0" u="none" strike="noStrike" kern="1200" spc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where T : </a:t>
            </a: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IHierarchy&lt;T&gt;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        IEnumerable&lt;T&gt; Children { </a:t>
            </a:r>
            <a:r>
              <a:rPr lang="sv-SE" sz="1800" b="0" i="0" u="none" strike="noStrike" kern="1200" spc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get;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430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So how is that relevant to C# coders?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461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hangingPunct="0"/>
            <a:r>
              <a:rPr lang="sv-SE" sz="200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IEnumerable&lt;T&gt; and IQueryable&lt;T&gt; are</a:t>
            </a:r>
            <a:r>
              <a:rPr lang="sv-SE" sz="2000" b="0" i="0" u="none" strike="noStrike" kern="1200" spc="0" smtClean="0">
                <a:ln>
                  <a:noFill/>
                </a:ln>
                <a:solidFill>
                  <a:srgbClr val="0070C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immutable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interfaces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IEnumerable&lt;T&gt; and IQueryable&lt;T&gt;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generic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interfaces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Linq operators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pure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Many Linq operators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higher 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Many Linq operators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generic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Lambdas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closures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Comprehension syntax is syntactic sugar on functional programming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YOU could write Linq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461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Linq is NOT a new language feature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Linq is a library written on top of new language features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These language features are available to all C# developers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There’s more than one Linq implementation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(Linqbridge for targeting .Net 2.0)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There’s more than one Linq styled library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(Reactive Extensions)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2000" b="0" i="0" u="none" strike="noStrike" kern="1200" spc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Language features enabling Linq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497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Class and collection initializer expressions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Person magnus = 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new 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Person {Name = 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A31515"/>
                </a:solidFill>
                <a:latin typeface="Arial" pitchFamily="18"/>
                <a:ea typeface="DejaVu Sans" pitchFamily="2"/>
                <a:cs typeface="DejaVu Sans" pitchFamily="2"/>
              </a:rPr>
              <a:t>"Magnus Lidbom"};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IEnumerable&lt;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string&gt; names = new string[] {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A31515"/>
                </a:solidFill>
                <a:latin typeface="Arial" pitchFamily="18"/>
                <a:ea typeface="DejaVu Sans" pitchFamily="2"/>
                <a:cs typeface="DejaVu Sans" pitchFamily="2"/>
              </a:rPr>
              <a:t>"Calle", "Oscar"};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solidFill>
                  <a:srgbClr val="A31515"/>
                </a:solidFill>
                <a:latin typeface="Arial" pitchFamily="18"/>
                <a:ea typeface="DejaVu Sans" pitchFamily="2"/>
                <a:cs typeface="DejaVu Sans" pitchFamily="2"/>
              </a:rPr>
              <a:t>Extension methods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4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string first = names.First();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Type inference and the var keyword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var alsoNames = names;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Anonymous types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var address = new {Street = 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A31515"/>
                </a:solidFill>
                <a:latin typeface="Arial" pitchFamily="18"/>
                <a:ea typeface="DejaVu Sans" pitchFamily="2"/>
                <a:cs typeface="DejaVu Sans" pitchFamily="2"/>
              </a:rPr>
              <a:t>"AStreet", Zip = "111111"};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solidFill>
                  <a:srgbClr val="A31515"/>
                </a:solidFill>
                <a:latin typeface="Arial" pitchFamily="18"/>
                <a:ea typeface="DejaVu Sans" pitchFamily="2"/>
                <a:cs typeface="DejaVu Sans" pitchFamily="2"/>
              </a:rPr>
              <a:t>Lamda expressions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var upperCaseNames = names.Select(name =&gt; name.ToUpper());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Expression&lt;T&gt;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Expression&lt;Func&lt;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string, bool&gt;&gt; isUpperCased = test =&gt; test == test.ToUpper();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Comprehension syntax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var lowerCaseNames =  from name in names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		select name.ToLower();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SOLID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7360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1800" b="0" i="0" u="sng" strike="noStrike" kern="1200" spc="0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S</a:t>
            </a:r>
            <a:r>
              <a:rPr lang="sv-SE" sz="1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ingle Responsibility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Software entities* should have only one reason to change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6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*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classes, interfaces, functions, etc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2200" b="0" i="0" u="sng" strike="noStrike" kern="1200" spc="0">
                <a:ln>
                  <a:noFill/>
                </a:ln>
                <a:solidFill>
                  <a:srgbClr val="1F497D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O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pen Closed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Software entities should be open for extension but closed for modification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2200" b="0" i="0" u="sng" strike="noStrike" kern="1200" spc="0">
                <a:ln>
                  <a:noFill/>
                </a:ln>
                <a:solidFill>
                  <a:srgbClr val="1F497D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iskov Substitution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Derived classes must be substitutable for their base classes/interfaces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2200" b="0" i="0" u="sng" strike="noStrike" kern="1200" spc="0">
                <a:ln>
                  <a:noFill/>
                </a:ln>
                <a:solidFill>
                  <a:srgbClr val="1F497D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I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nterface Segregation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Clients should not be forced to depend on methods they do not use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2200" b="0" i="0" u="sng" strike="noStrike" kern="1200" spc="0">
                <a:ln>
                  <a:noFill/>
                </a:ln>
                <a:solidFill>
                  <a:srgbClr val="1F497D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D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ependency Inversion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High level modules should not depend on low level modules. Both should depend on abstractions.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Abstractions should not depend on details. Details should depend on abstractions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636</Words>
  <Application>Microsoft Office PowerPoint</Application>
  <PresentationFormat>On-screen Show (4:3)</PresentationFormat>
  <Paragraphs>122</Paragraphs>
  <Slides>12</Slides>
  <Notes>11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Default</vt:lpstr>
      <vt:lpstr>Default 1</vt:lpstr>
      <vt:lpstr>PowerPoint Presentation</vt:lpstr>
      <vt:lpstr>What, Not How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Lidbom</dc:creator>
  <cp:lastModifiedBy>malm</cp:lastModifiedBy>
  <cp:revision>12</cp:revision>
  <dcterms:modified xsi:type="dcterms:W3CDTF">2010-05-23T20:38:28Z</dcterms:modified>
</cp:coreProperties>
</file>