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64" r:id="rId5"/>
    <p:sldId id="259" r:id="rId6"/>
    <p:sldId id="274" r:id="rId7"/>
    <p:sldId id="268" r:id="rId8"/>
    <p:sldId id="260" r:id="rId9"/>
    <p:sldId id="270" r:id="rId10"/>
    <p:sldId id="271" r:id="rId11"/>
    <p:sldId id="272" r:id="rId12"/>
    <p:sldId id="273" r:id="rId13"/>
    <p:sldId id="266" r:id="rId14"/>
    <p:sldId id="276" r:id="rId15"/>
    <p:sldId id="280" r:id="rId16"/>
    <p:sldId id="279" r:id="rId17"/>
    <p:sldId id="277" r:id="rId18"/>
    <p:sldId id="267" r:id="rId19"/>
    <p:sldId id="261" r:id="rId20"/>
    <p:sldId id="278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3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E74B-D460-40F9-85B4-064E8F71A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5634"/>
            <a:ext cx="9144000" cy="2107854"/>
          </a:xfrm>
        </p:spPr>
        <p:txBody>
          <a:bodyPr anchor="t">
            <a:normAutofit/>
          </a:bodyPr>
          <a:lstStyle>
            <a:lvl1pPr algn="ctr">
              <a:defRPr sz="4800"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11E16-A269-4FD5-AF7D-7176CA43A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63078"/>
            <a:ext cx="9144000" cy="335942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Click to edit Master subtitle style</a:t>
            </a:r>
            <a:endParaRPr kumimoji="1" lang="ja-JP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E3E9F-20AF-4C16-96FC-B147D38E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E227-B900-4479-880F-D55D11825BC4}" type="datetimeFigureOut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2C34D-CFB4-4CE8-AFA6-CBA5AA7C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CF7A6-1BFD-424F-B606-77E46157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ACEB-85FA-4A75-BF92-39B7B3E444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85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FF01-0023-426A-8E32-9D0C12FB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5584B-E54F-4457-9EFF-6A0BD7173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A4F88-07AF-495A-B3DC-D1675124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E227-B900-4479-880F-D55D11825BC4}" type="datetimeFigureOut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60803-0954-4468-88D2-7D4AE9EFF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93A8C-96B8-4210-AFE2-FF16308E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ACEB-85FA-4A75-BF92-39B7B3E444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45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DB1436-E459-42E7-83B9-83C3F4B23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367EA-631D-46C6-BA30-96E93DA61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DAD55-8F65-44D1-B271-0330F347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E227-B900-4479-880F-D55D11825BC4}" type="datetimeFigureOut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3C36A-F5F9-4424-ACAA-FC8A1B18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89546-FBEF-43E1-9332-13A3E7ED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ACEB-85FA-4A75-BF92-39B7B3E444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49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7D94-A512-40AC-A71E-B4A1854D4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25339" cy="526774"/>
          </a:xfrm>
        </p:spPr>
        <p:txBody>
          <a:bodyPr>
            <a:no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Click to edit Master title style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1DBDA-07FB-482F-B170-E5F836231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9" y="735496"/>
            <a:ext cx="11688418" cy="544146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303AF-3BC9-48E7-89AA-9B66226D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E227-B900-4479-880F-D55D11825BC4}" type="datetimeFigureOut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13184-05BD-4E72-AF56-004C36069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1760-53CD-44EB-8BDF-225E8A55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ACEB-85FA-4A75-BF92-39B7B3E444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6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25CEE-C10D-49E3-8BB3-05AB603F1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8D8D6-0587-463C-ABC5-8B2AD6E78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A3E89-644D-4C82-B798-183A2826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E227-B900-4479-880F-D55D11825BC4}" type="datetimeFigureOut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0F399-A91F-495C-9F0F-E38ECBBC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4AD75-BBDA-4D1B-9C57-ABEDC76F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ACEB-85FA-4A75-BF92-39B7B3E444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27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DE22-15E3-4721-97A8-7D23BB67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91AED-6D57-4340-9EC2-74B1A8A3E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A693C-6D43-41D7-B68C-089C2B409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3AF72-C12B-4CF3-962B-8234472C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E227-B900-4479-880F-D55D11825BC4}" type="datetimeFigureOut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733AA-4255-4E8C-8C89-106989F9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E6D1A-B768-407A-9BD3-9AFAF323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ACEB-85FA-4A75-BF92-39B7B3E444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72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C2EE-D1C6-462F-8D08-F9617F83E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41F75-7C6E-42B7-9BEE-AB8772A76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D830A-8AD6-4D4E-A2FA-D6127A279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43453-84BC-417F-8A40-B372F0F59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09355-4CB1-40D4-99F4-DB2AFDB97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5EC36-5D15-4A98-B73C-060F5F39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E227-B900-4479-880F-D55D11825BC4}" type="datetimeFigureOut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4BB72-C6FE-42AD-A8FA-4BBEA8E8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12428B-AAF9-4F44-B9D8-9E341C57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ACEB-85FA-4A75-BF92-39B7B3E444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46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1C921-778C-450B-9A9B-505B9CB3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8D8DD9-0AF9-43C2-942A-6F41AA1DD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E227-B900-4479-880F-D55D11825BC4}" type="datetimeFigureOut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8AFD5-8A4D-4330-9F45-9543F13BA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7A53E-00A7-414C-86D1-C0D6C130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ACEB-85FA-4A75-BF92-39B7B3E444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74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CB0CBA-0B20-4CBD-A071-3D15E7E0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E227-B900-4479-880F-D55D11825BC4}" type="datetimeFigureOut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C71F92-5726-4910-ACEA-49EF3965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CB0BB-ED61-4717-9DFB-0B4418B1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ACEB-85FA-4A75-BF92-39B7B3E444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623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7D31-A6F9-4AEA-B836-ED836283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B95EA-894A-4B29-9064-B22E5BA92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971B9-AB85-45FA-A441-3D06C8013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FB97B-554E-4B1B-BA6F-891A5AB8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E227-B900-4479-880F-D55D11825BC4}" type="datetimeFigureOut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D6602-71BF-4DDF-8CB2-DFD6DAF2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A4105-5984-4239-A9D6-FC51ABB4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ACEB-85FA-4A75-BF92-39B7B3E444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93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8E63-46B4-47C2-9CB2-57C286400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082D6B-695E-480F-B74A-77DF505EE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97E2A-2CA3-4947-9B0C-B1018B42E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F5C90-EB4B-405F-ABC4-73BC1953F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E227-B900-4479-880F-D55D11825BC4}" type="datetimeFigureOut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F496B-57CA-4B64-BB98-97F6B2234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3F907-6704-42AB-8669-A205CE9F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ACEB-85FA-4A75-BF92-39B7B3E444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041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4E75A4B-00DE-4C5A-8734-874439F63AAF}"/>
              </a:ext>
            </a:extLst>
          </p:cNvPr>
          <p:cNvSpPr/>
          <p:nvPr userDrawn="1"/>
        </p:nvSpPr>
        <p:spPr>
          <a:xfrm>
            <a:off x="9134061" y="3175"/>
            <a:ext cx="3057939" cy="365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Author: </a:t>
            </a:r>
            <a:r>
              <a:rPr kumimoji="1" lang="en-US" altLang="ja-JP" b="1" dirty="0">
                <a:solidFill>
                  <a:srgbClr val="00B0F0"/>
                </a:solidFill>
              </a:rPr>
              <a:t>Nguyen Ngoc Nam</a:t>
            </a:r>
            <a:endParaRPr kumimoji="1" lang="ja-JP" altLang="en-US" b="1" dirty="0">
              <a:solidFill>
                <a:srgbClr val="00B0F0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5E9033-92C5-455E-9F4C-ED9D07B3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5F264-6918-4193-B0CE-ABDE81B68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C7043-DB9B-4998-B1AD-B3704771F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1E227-B900-4479-880F-D55D11825BC4}" type="datetimeFigureOut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6D565-5A2C-4808-B167-09CB8E1D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7AF93-4375-4E6F-B8DD-74EE24E67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ACEB-85FA-4A75-BF92-39B7B3E444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05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lightvn/training_udacity_blockcha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lightvn/training_udacity_blockchain/tree/main/proj08_realestate-marketplac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MChn-NJJB0" TargetMode="External"/><Relationship Id="rId2" Type="http://schemas.openxmlformats.org/officeDocument/2006/relationships/hyperlink" Target="https://www.docker.com/products/docker-deskto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stnets.opensea.io/get-listed/step-two" TargetMode="External"/><Relationship Id="rId5" Type="http://schemas.openxmlformats.org/officeDocument/2006/relationships/hyperlink" Target="https://testnets.opensea.io/" TargetMode="External"/><Relationship Id="rId4" Type="http://schemas.openxmlformats.org/officeDocument/2006/relationships/hyperlink" Target="https://knowledge.udacity.com/questions/842754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japanese-vietnamese-jlpt/cipijogmcipmhmjhdgabdfejlagbkdkl" TargetMode="External"/><Relationship Id="rId2" Type="http://schemas.openxmlformats.org/officeDocument/2006/relationships/hyperlink" Target="https://docs.github.com/en/copilot/getting-started-with-github-copilot/getting-started-with-github-copilot-in-visual-studio-cod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lightvn/training_udacity_blockchain/tree/main/proj07_FlightSuret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github-copilot/tp_signu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mlightvn/training_udacity_blockchain/blob/main/proj07_FlightSurety/results/test_result-2022-08-12-05_32_26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mlightvn/training_udacity_blockchain/blob/main/proj07_FlightSurety/package.js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lightvn/training_udacity_blockchain/blob/main/proj07_FlightSurety/package.js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F6428-51A6-4484-90C9-EE6B757CF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743" y="435430"/>
            <a:ext cx="11190514" cy="3074534"/>
          </a:xfrm>
        </p:spPr>
        <p:txBody>
          <a:bodyPr anchor="t">
            <a:normAutofit/>
          </a:bodyPr>
          <a:lstStyle/>
          <a:p>
            <a:r>
              <a:rPr kumimoji="1" lang="en-US" altLang="ja-JP" b="1" dirty="0"/>
              <a:t>UDACITY</a:t>
            </a:r>
            <a:br>
              <a:rPr kumimoji="1" lang="en-US" altLang="ja-JP" b="1" dirty="0"/>
            </a:br>
            <a:br>
              <a:rPr kumimoji="1" lang="en-US" altLang="ja-JP" b="1" dirty="0"/>
            </a:br>
            <a:r>
              <a:rPr kumimoji="1" lang="en-US" altLang="ja-JP" b="1" dirty="0"/>
              <a:t>Blockchain Course Guideline</a:t>
            </a:r>
            <a:endParaRPr kumimoji="1" lang="ja-JP" alt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A846B-2E1F-4939-9EF4-3306FE35D7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ja-JP" dirty="0" err="1"/>
              <a:t>Hướng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dẫn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hoàn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thành</a:t>
            </a:r>
            <a:r>
              <a:rPr kumimoji="1" lang="en-US" altLang="ja-JP" dirty="0"/>
              <a:t> Nano Degree </a:t>
            </a:r>
            <a:r>
              <a:rPr kumimoji="1" lang="en-US" altLang="ja-JP" dirty="0" err="1"/>
              <a:t>cho</a:t>
            </a:r>
            <a:r>
              <a:rPr kumimoji="1" lang="en-US" altLang="ja-JP" dirty="0"/>
              <a:t> Blockchain Developer</a:t>
            </a:r>
          </a:p>
          <a:p>
            <a:pPr algn="l"/>
            <a:endParaRPr kumimoji="1" lang="en-US" altLang="ja-JP" dirty="0"/>
          </a:p>
          <a:p>
            <a:pPr algn="l"/>
            <a:r>
              <a:rPr kumimoji="1" lang="en-US" altLang="ja-JP" dirty="0"/>
              <a:t>Reference: </a:t>
            </a:r>
            <a:r>
              <a:rPr kumimoji="1" lang="en-US" altLang="ja-JP" dirty="0">
                <a:hlinkClick r:id="rId2"/>
              </a:rPr>
              <a:t>https://github.com/mlightvn/training_udacity_blockchain</a:t>
            </a:r>
            <a:endParaRPr kumimoji="1" lang="en-US" altLang="ja-JP" dirty="0"/>
          </a:p>
          <a:p>
            <a:pPr algn="l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7415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32D9-1D03-4125-B90B-AC1E2BD6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3868"/>
            <a:ext cx="10515600" cy="577169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project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B74AD-2EA1-4384-BD94-21F0FC4FB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9" y="620488"/>
            <a:ext cx="11688418" cy="6117772"/>
          </a:xfrm>
        </p:spPr>
        <p:txBody>
          <a:bodyPr>
            <a:noAutofit/>
          </a:bodyPr>
          <a:lstStyle/>
          <a:p>
            <a:r>
              <a:rPr lang="en-US" altLang="ja-JP" sz="1600" dirty="0" err="1">
                <a:solidFill>
                  <a:schemeClr val="accent1"/>
                </a:solidFill>
              </a:rPr>
              <a:t>FlightSuretyApp.sol</a:t>
            </a:r>
            <a:endParaRPr lang="en-US" altLang="ja-JP" sz="1600" dirty="0">
              <a:solidFill>
                <a:schemeClr val="accent1"/>
              </a:solidFill>
            </a:endParaRPr>
          </a:p>
          <a:p>
            <a:pPr lvl="1"/>
            <a:r>
              <a:rPr lang="en-US" altLang="ja-JP" sz="1600" b="0" i="0" dirty="0">
                <a:effectLst/>
              </a:rPr>
              <a:t>Oracle:</a:t>
            </a:r>
          </a:p>
          <a:p>
            <a:pPr lvl="2"/>
            <a:r>
              <a:rPr lang="en-US" altLang="ja-JP" sz="1600" b="0" i="0" dirty="0">
                <a:effectLst/>
              </a:rPr>
              <a:t>ko </a:t>
            </a:r>
            <a:r>
              <a:rPr lang="en-US" altLang="ja-JP" sz="1600" b="0" i="0" dirty="0" err="1">
                <a:effectLst/>
              </a:rPr>
              <a:t>cần</a:t>
            </a:r>
            <a:r>
              <a:rPr lang="en-US" altLang="ja-JP" sz="1600" b="0" i="0" dirty="0">
                <a:effectLst/>
              </a:rPr>
              <a:t> code </a:t>
            </a:r>
            <a:r>
              <a:rPr lang="en-US" altLang="ja-JP" sz="1600" b="0" i="0" dirty="0" err="1">
                <a:effectLst/>
              </a:rPr>
              <a:t>thêm</a:t>
            </a:r>
            <a:endParaRPr lang="en-US" altLang="ja-JP" sz="1600" b="0" i="0" dirty="0">
              <a:effectLst/>
            </a:endParaRPr>
          </a:p>
          <a:p>
            <a:pPr lvl="2"/>
            <a:r>
              <a:rPr lang="en-US" altLang="ja-JP" sz="1600" dirty="0" err="1"/>
              <a:t>Các</a:t>
            </a:r>
            <a:r>
              <a:rPr lang="en-US" altLang="ja-JP" sz="1600" dirty="0"/>
              <a:t> functions/files </a:t>
            </a:r>
            <a:r>
              <a:rPr lang="en-US" altLang="ja-JP" sz="1600" dirty="0" err="1"/>
              <a:t>khác</a:t>
            </a:r>
            <a:r>
              <a:rPr lang="en-US" altLang="ja-JP" sz="1600" dirty="0"/>
              <a:t> </a:t>
            </a:r>
            <a:r>
              <a:rPr lang="en-US" altLang="ja-JP" sz="1600" dirty="0" err="1"/>
              <a:t>thực</a:t>
            </a:r>
            <a:r>
              <a:rPr lang="en-US" altLang="ja-JP" sz="1600" dirty="0"/>
              <a:t> </a:t>
            </a:r>
            <a:r>
              <a:rPr lang="en-US" altLang="ja-JP" sz="1600" dirty="0" err="1"/>
              <a:t>thi</a:t>
            </a:r>
            <a:r>
              <a:rPr lang="en-US" altLang="ja-JP" sz="1600" dirty="0"/>
              <a:t> event: </a:t>
            </a:r>
            <a:r>
              <a:rPr lang="en-US" altLang="ja-JP" sz="1600" dirty="0">
                <a:solidFill>
                  <a:srgbClr val="8250DF"/>
                </a:solidFill>
              </a:rPr>
              <a:t>emit </a:t>
            </a:r>
            <a:r>
              <a:rPr lang="en-US" altLang="ja-JP" sz="1600" dirty="0" err="1">
                <a:solidFill>
                  <a:srgbClr val="8250DF"/>
                </a:solidFill>
              </a:rPr>
              <a:t>OracleRequest</a:t>
            </a:r>
            <a:r>
              <a:rPr lang="en-US" altLang="ja-JP" sz="1600" dirty="0">
                <a:solidFill>
                  <a:srgbClr val="8250DF"/>
                </a:solidFill>
              </a:rPr>
              <a:t>(index, airline, flight, timestamp);</a:t>
            </a:r>
          </a:p>
          <a:p>
            <a:pPr marL="914400" lvl="2" indent="0">
              <a:buNone/>
            </a:pPr>
            <a:endParaRPr kumimoji="1" lang="en-US" altLang="ja-JP" sz="1600" dirty="0"/>
          </a:p>
          <a:p>
            <a:pPr lvl="1"/>
            <a:r>
              <a:rPr kumimoji="1" lang="en-US" altLang="ja-JP" sz="1600" dirty="0" err="1"/>
              <a:t>Contructor</a:t>
            </a:r>
            <a:r>
              <a:rPr kumimoji="1" lang="en-US" altLang="ja-JP" sz="1600" dirty="0"/>
              <a:t>:</a:t>
            </a:r>
          </a:p>
          <a:p>
            <a:pPr lvl="2"/>
            <a:r>
              <a:rPr lang="en-US" altLang="ja-JP" sz="1600" b="0" i="0" dirty="0">
                <a:effectLst/>
              </a:rPr>
              <a:t>Param:</a:t>
            </a:r>
            <a:r>
              <a:rPr lang="en-US" altLang="ja-JP" sz="1600" dirty="0"/>
              <a:t> </a:t>
            </a:r>
            <a:r>
              <a:rPr lang="en-US" altLang="ja-JP" sz="1600" dirty="0" err="1"/>
              <a:t>Giống</a:t>
            </a:r>
            <a:r>
              <a:rPr lang="en-US" altLang="ja-JP" sz="1600" dirty="0"/>
              <a:t> </a:t>
            </a:r>
            <a:r>
              <a:rPr lang="en-US" altLang="ja-JP" sz="1600" dirty="0" err="1"/>
              <a:t>với</a:t>
            </a:r>
            <a:r>
              <a:rPr lang="en-US" altLang="ja-JP" sz="1600" dirty="0"/>
              <a:t> </a:t>
            </a:r>
            <a:r>
              <a:rPr lang="en-US" altLang="ja-JP" sz="1600" dirty="0" err="1"/>
              <a:t>trong</a:t>
            </a:r>
            <a:r>
              <a:rPr lang="en-US" altLang="ja-JP" sz="1600" dirty="0"/>
              <a:t> file </a:t>
            </a:r>
            <a:r>
              <a:rPr lang="en-US" altLang="ja-JP" sz="1600" b="1" dirty="0"/>
              <a:t>2_migration.js</a:t>
            </a:r>
            <a:r>
              <a:rPr lang="en-US" altLang="ja-JP" sz="1600" dirty="0"/>
              <a:t>.</a:t>
            </a:r>
            <a:endParaRPr lang="en-US" altLang="ja-JP" sz="1600" b="0" i="0" dirty="0">
              <a:effectLst/>
            </a:endParaRPr>
          </a:p>
          <a:p>
            <a:pPr lvl="3"/>
            <a:r>
              <a:rPr lang="en-US" altLang="ja-JP" sz="1600" b="0" i="0" dirty="0">
                <a:effectLst/>
              </a:rPr>
              <a:t>address</a:t>
            </a:r>
            <a:r>
              <a:rPr lang="en-US" altLang="ja-JP" sz="1600" b="0" i="0" dirty="0">
                <a:solidFill>
                  <a:srgbClr val="24292F"/>
                </a:solidFill>
                <a:effectLst/>
              </a:rPr>
              <a:t> </a:t>
            </a:r>
            <a:r>
              <a:rPr lang="en-US" altLang="ja-JP" sz="1600" b="0" i="0" dirty="0" err="1">
                <a:effectLst/>
              </a:rPr>
              <a:t>dataContract</a:t>
            </a:r>
            <a:endParaRPr lang="en-US" altLang="ja-JP" sz="1600" b="0" i="0" dirty="0">
              <a:solidFill>
                <a:srgbClr val="24292F"/>
              </a:solidFill>
              <a:effectLst/>
            </a:endParaRPr>
          </a:p>
          <a:p>
            <a:pPr lvl="3"/>
            <a:r>
              <a:rPr lang="en-US" altLang="ja-JP" sz="1600" b="0" i="0" dirty="0">
                <a:effectLst/>
              </a:rPr>
              <a:t>address</a:t>
            </a:r>
            <a:r>
              <a:rPr lang="en-US" altLang="ja-JP" sz="1600" b="0" i="0" dirty="0">
                <a:solidFill>
                  <a:srgbClr val="24292F"/>
                </a:solidFill>
                <a:effectLst/>
              </a:rPr>
              <a:t> </a:t>
            </a:r>
            <a:r>
              <a:rPr lang="en-US" altLang="ja-JP" sz="1600" b="0" i="0" dirty="0">
                <a:effectLst/>
              </a:rPr>
              <a:t>_</a:t>
            </a:r>
            <a:r>
              <a:rPr lang="en-US" altLang="ja-JP" sz="1600" b="0" i="0" dirty="0" err="1">
                <a:effectLst/>
              </a:rPr>
              <a:t>airlineAddress</a:t>
            </a:r>
            <a:r>
              <a:rPr lang="en-US" altLang="ja-JP" sz="1600" b="0" i="0" dirty="0">
                <a:effectLst/>
              </a:rPr>
              <a:t>: </a:t>
            </a:r>
            <a:r>
              <a:rPr lang="en-US" altLang="ja-JP" sz="1600" b="0" i="0" dirty="0" err="1">
                <a:effectLst/>
              </a:rPr>
              <a:t>chủ</a:t>
            </a:r>
            <a:r>
              <a:rPr lang="en-US" altLang="ja-JP" sz="1600" b="0" i="0" dirty="0">
                <a:effectLst/>
              </a:rPr>
              <a:t> </a:t>
            </a:r>
            <a:r>
              <a:rPr lang="en-US" altLang="ja-JP" sz="1600" b="0" i="0" dirty="0" err="1">
                <a:effectLst/>
              </a:rPr>
              <a:t>động</a:t>
            </a:r>
            <a:r>
              <a:rPr lang="en-US" altLang="ja-JP" sz="1600" b="0" i="0" dirty="0">
                <a:effectLst/>
              </a:rPr>
              <a:t> set default/</a:t>
            </a:r>
            <a:r>
              <a:rPr lang="en-US" altLang="ja-JP" sz="1600" b="0" i="0" dirty="0" err="1">
                <a:effectLst/>
              </a:rPr>
              <a:t>cố</a:t>
            </a:r>
            <a:r>
              <a:rPr lang="en-US" altLang="ja-JP" sz="1600" b="0" i="0" dirty="0">
                <a:effectLst/>
              </a:rPr>
              <a:t> </a:t>
            </a:r>
            <a:r>
              <a:rPr lang="en-US" altLang="ja-JP" sz="1600" b="0" i="0" dirty="0" err="1">
                <a:effectLst/>
              </a:rPr>
              <a:t>định</a:t>
            </a:r>
            <a:r>
              <a:rPr lang="en-US" altLang="ja-JP" sz="1600" b="0" i="0" dirty="0">
                <a:effectLst/>
              </a:rPr>
              <a:t> </a:t>
            </a:r>
            <a:r>
              <a:rPr lang="en-US" altLang="ja-JP" sz="1600" b="0" i="0" dirty="0" err="1">
                <a:effectLst/>
              </a:rPr>
              <a:t>từ</a:t>
            </a:r>
            <a:r>
              <a:rPr lang="en-US" altLang="ja-JP" sz="1600" b="0" i="0" dirty="0">
                <a:effectLst/>
              </a:rPr>
              <a:t> </a:t>
            </a:r>
            <a:r>
              <a:rPr lang="en-US" altLang="ja-JP" sz="1600" b="0" i="0" dirty="0" err="1">
                <a:effectLst/>
              </a:rPr>
              <a:t>lúc</a:t>
            </a:r>
            <a:r>
              <a:rPr lang="en-US" altLang="ja-JP" sz="1600" b="0" i="0" dirty="0">
                <a:effectLst/>
              </a:rPr>
              <a:t> build/deploy, ko </a:t>
            </a:r>
            <a:r>
              <a:rPr lang="en-US" altLang="ja-JP" sz="1600" b="0" i="0" dirty="0" err="1">
                <a:effectLst/>
              </a:rPr>
              <a:t>phải</a:t>
            </a:r>
            <a:r>
              <a:rPr lang="en-US" altLang="ja-JP" sz="1600" b="0" i="0" dirty="0">
                <a:effectLst/>
              </a:rPr>
              <a:t> </a:t>
            </a:r>
            <a:r>
              <a:rPr lang="en-US" altLang="ja-JP" sz="1600" b="0" i="0" dirty="0" err="1">
                <a:effectLst/>
              </a:rPr>
              <a:t>để</a:t>
            </a:r>
            <a:r>
              <a:rPr lang="en-US" altLang="ja-JP" sz="1600" b="0" i="0" dirty="0">
                <a:effectLst/>
              </a:rPr>
              <a:t> dynamic, </a:t>
            </a:r>
            <a:r>
              <a:rPr lang="en-US" altLang="ja-JP" sz="1600" b="0" i="0" dirty="0" err="1">
                <a:effectLst/>
              </a:rPr>
              <a:t>sẽ</a:t>
            </a:r>
            <a:r>
              <a:rPr lang="en-US" altLang="ja-JP" sz="1600" b="0" i="0" dirty="0">
                <a:effectLst/>
              </a:rPr>
              <a:t> </a:t>
            </a:r>
            <a:r>
              <a:rPr lang="en-US" altLang="ja-JP" sz="1600" b="0" i="0" dirty="0" err="1">
                <a:effectLst/>
              </a:rPr>
              <a:t>phải</a:t>
            </a:r>
            <a:r>
              <a:rPr lang="en-US" altLang="ja-JP" sz="1600" b="0" i="0" dirty="0">
                <a:effectLst/>
              </a:rPr>
              <a:t> </a:t>
            </a:r>
            <a:r>
              <a:rPr lang="en-US" altLang="ja-JP" sz="1600" b="0" i="0" dirty="0" err="1">
                <a:effectLst/>
              </a:rPr>
              <a:t>chỉnh</a:t>
            </a:r>
            <a:r>
              <a:rPr lang="en-US" altLang="ja-JP" sz="1600" b="0" i="0" dirty="0">
                <a:effectLst/>
              </a:rPr>
              <a:t> frontend </a:t>
            </a:r>
            <a:r>
              <a:rPr lang="en-US" altLang="ja-JP" sz="1600" b="0" i="0" dirty="0" err="1">
                <a:effectLst/>
              </a:rPr>
              <a:t>nhiều</a:t>
            </a:r>
            <a:r>
              <a:rPr lang="en-US" altLang="ja-JP" sz="1600" dirty="0"/>
              <a:t>.</a:t>
            </a:r>
            <a:endParaRPr kumimoji="1" lang="en-US" altLang="ja-JP" sz="1600" dirty="0"/>
          </a:p>
          <a:p>
            <a:pPr lvl="2"/>
            <a:r>
              <a:rPr kumimoji="1" lang="en-US" altLang="ja-JP" sz="1600" dirty="0" err="1"/>
              <a:t>Tạo</a:t>
            </a:r>
            <a:r>
              <a:rPr kumimoji="1" lang="en-US" altLang="ja-JP" sz="1600" dirty="0"/>
              <a:t> 1 </a:t>
            </a:r>
            <a:r>
              <a:rPr kumimoji="1" lang="en-US" altLang="ja-JP" sz="1600" dirty="0" err="1"/>
              <a:t>vài</a:t>
            </a:r>
            <a:r>
              <a:rPr kumimoji="1" lang="en-US" altLang="ja-JP" sz="1600" dirty="0"/>
              <a:t> data ban </a:t>
            </a:r>
            <a:r>
              <a:rPr kumimoji="1" lang="en-US" altLang="ja-JP" sz="1600" dirty="0" err="1"/>
              <a:t>đầu</a:t>
            </a:r>
            <a:r>
              <a:rPr kumimoji="1" lang="en-US" altLang="ja-JP" sz="1600" dirty="0"/>
              <a:t> </a:t>
            </a:r>
            <a:r>
              <a:rPr kumimoji="1" lang="en-US" altLang="ja-JP" sz="1600" dirty="0" err="1"/>
              <a:t>bằng</a:t>
            </a:r>
            <a:r>
              <a:rPr kumimoji="1" lang="en-US" altLang="ja-JP" sz="1600" dirty="0"/>
              <a:t> </a:t>
            </a:r>
            <a:r>
              <a:rPr kumimoji="1" lang="en-US" altLang="ja-JP" sz="1600" dirty="0" err="1"/>
              <a:t>các</a:t>
            </a:r>
            <a:r>
              <a:rPr kumimoji="1" lang="en-US" altLang="ja-JP" sz="1600" dirty="0"/>
              <a:t> function </a:t>
            </a:r>
            <a:r>
              <a:rPr kumimoji="1" lang="en-US" altLang="ja-JP" sz="1600" dirty="0" err="1"/>
              <a:t>dưới</a:t>
            </a:r>
            <a:endParaRPr kumimoji="1" lang="en-US" altLang="ja-JP" sz="1600" dirty="0"/>
          </a:p>
          <a:p>
            <a:pPr lvl="3"/>
            <a:r>
              <a:rPr lang="en-US" altLang="ja-JP" sz="1600" dirty="0" err="1"/>
              <a:t>registerAirline</a:t>
            </a:r>
            <a:r>
              <a:rPr lang="en-US" altLang="ja-JP" sz="1600" dirty="0"/>
              <a:t>: </a:t>
            </a:r>
            <a:r>
              <a:rPr lang="en-US" altLang="ja-JP" sz="1600" dirty="0" err="1"/>
              <a:t>tạo</a:t>
            </a:r>
            <a:r>
              <a:rPr lang="en-US" altLang="ja-JP" sz="1600" dirty="0"/>
              <a:t> 1 airline </a:t>
            </a:r>
            <a:r>
              <a:rPr lang="en-US" altLang="ja-JP" sz="1600" dirty="0" err="1"/>
              <a:t>thôi</a:t>
            </a:r>
            <a:endParaRPr lang="en-US" altLang="ja-JP" sz="1600" dirty="0"/>
          </a:p>
          <a:p>
            <a:pPr lvl="3"/>
            <a:r>
              <a:rPr kumimoji="1" lang="en-US" altLang="ja-JP" sz="1600" dirty="0" err="1"/>
              <a:t>registerFlight</a:t>
            </a:r>
            <a:r>
              <a:rPr kumimoji="1" lang="en-US" altLang="ja-JP" sz="1600" dirty="0"/>
              <a:t>: 1 </a:t>
            </a:r>
            <a:r>
              <a:rPr kumimoji="1" lang="en-US" altLang="ja-JP" sz="1600" dirty="0" err="1"/>
              <a:t>vài</a:t>
            </a:r>
            <a:r>
              <a:rPr kumimoji="1" lang="en-US" altLang="ja-JP" sz="1600" dirty="0"/>
              <a:t> Flights</a:t>
            </a:r>
          </a:p>
          <a:p>
            <a:pPr lvl="3"/>
            <a:r>
              <a:rPr lang="en-US" altLang="ja-JP" sz="1600" dirty="0" err="1"/>
              <a:t>registerPassenger</a:t>
            </a:r>
            <a:r>
              <a:rPr lang="en-US" altLang="ja-JP" sz="1600" dirty="0"/>
              <a:t>: 1 </a:t>
            </a:r>
            <a:r>
              <a:rPr lang="en-US" altLang="ja-JP" sz="1600" dirty="0" err="1"/>
              <a:t>vài</a:t>
            </a:r>
            <a:r>
              <a:rPr lang="en-US" altLang="ja-JP" sz="1600" dirty="0"/>
              <a:t> passengers </a:t>
            </a:r>
            <a:r>
              <a:rPr lang="en-US" altLang="ja-JP" sz="1600" dirty="0" err="1"/>
              <a:t>cho</a:t>
            </a:r>
            <a:r>
              <a:rPr lang="en-US" altLang="ja-JP" sz="1600" dirty="0"/>
              <a:t> 1 Flight.</a:t>
            </a:r>
          </a:p>
          <a:p>
            <a:pPr lvl="1"/>
            <a:endParaRPr lang="en-US" altLang="ja-JP" sz="1600" dirty="0"/>
          </a:p>
          <a:p>
            <a:pPr lvl="1"/>
            <a:r>
              <a:rPr lang="en-US" altLang="ja-JP" sz="1600" dirty="0" err="1"/>
              <a:t>Cần</a:t>
            </a:r>
            <a:r>
              <a:rPr lang="en-US" altLang="ja-JP" sz="1600" dirty="0"/>
              <a:t> </a:t>
            </a:r>
            <a:r>
              <a:rPr lang="en-US" altLang="ja-JP" sz="1600" dirty="0" err="1"/>
              <a:t>viết</a:t>
            </a:r>
            <a:r>
              <a:rPr lang="en-US" altLang="ja-JP" sz="1600" dirty="0"/>
              <a:t> code </a:t>
            </a:r>
            <a:r>
              <a:rPr lang="en-US" altLang="ja-JP" sz="1600" dirty="0" err="1"/>
              <a:t>cho</a:t>
            </a:r>
            <a:r>
              <a:rPr lang="en-US" altLang="ja-JP" sz="1600" dirty="0"/>
              <a:t> </a:t>
            </a:r>
            <a:r>
              <a:rPr lang="en-US" altLang="ja-JP" sz="1600" dirty="0" err="1"/>
              <a:t>các</a:t>
            </a:r>
            <a:r>
              <a:rPr lang="en-US" altLang="ja-JP" sz="1600" dirty="0"/>
              <a:t> functions </a:t>
            </a:r>
            <a:r>
              <a:rPr lang="en-US" altLang="ja-JP" sz="1600" dirty="0" err="1"/>
              <a:t>sau</a:t>
            </a:r>
            <a:r>
              <a:rPr lang="en-US" altLang="ja-JP" sz="1600" dirty="0"/>
              <a:t>, </a:t>
            </a:r>
            <a:r>
              <a:rPr lang="en-US" altLang="ja-JP" sz="1600" dirty="0" err="1"/>
              <a:t>chủ</a:t>
            </a:r>
            <a:r>
              <a:rPr lang="en-US" altLang="ja-JP" sz="1600" dirty="0"/>
              <a:t> </a:t>
            </a:r>
            <a:r>
              <a:rPr lang="en-US" altLang="ja-JP" sz="1600" dirty="0" err="1"/>
              <a:t>yếu</a:t>
            </a:r>
            <a:r>
              <a:rPr lang="en-US" altLang="ja-JP" sz="1600" dirty="0"/>
              <a:t> </a:t>
            </a:r>
            <a:r>
              <a:rPr lang="en-US" altLang="ja-JP" sz="1600" dirty="0" err="1"/>
              <a:t>gọi</a:t>
            </a:r>
            <a:r>
              <a:rPr lang="en-US" altLang="ja-JP" sz="1600" dirty="0"/>
              <a:t> </a:t>
            </a:r>
            <a:r>
              <a:rPr lang="en-US" altLang="ja-JP" sz="1600" dirty="0" err="1"/>
              <a:t>lại</a:t>
            </a:r>
            <a:r>
              <a:rPr lang="en-US" altLang="ja-JP" sz="1600" dirty="0"/>
              <a:t> function </a:t>
            </a:r>
            <a:r>
              <a:rPr lang="en-US" altLang="ja-JP" sz="1600" dirty="0" err="1"/>
              <a:t>bên</a:t>
            </a:r>
            <a:r>
              <a:rPr lang="en-US" altLang="ja-JP" sz="1600" dirty="0"/>
              <a:t> </a:t>
            </a:r>
            <a:r>
              <a:rPr lang="en-US" altLang="ja-JP" sz="1600" dirty="0" err="1"/>
              <a:t>Data.sol</a:t>
            </a:r>
            <a:r>
              <a:rPr lang="en-US" altLang="ja-JP" sz="1600" dirty="0"/>
              <a:t>:</a:t>
            </a:r>
          </a:p>
          <a:p>
            <a:pPr lvl="2"/>
            <a:r>
              <a:rPr lang="en-US" altLang="ja-JP" sz="1600" dirty="0" err="1">
                <a:solidFill>
                  <a:srgbClr val="8250DF"/>
                </a:solidFill>
              </a:rPr>
              <a:t>registerAirline</a:t>
            </a:r>
            <a:r>
              <a:rPr lang="en-US" altLang="ja-JP" sz="1600" dirty="0">
                <a:solidFill>
                  <a:srgbClr val="8250DF"/>
                </a:solidFill>
              </a:rPr>
              <a:t>(address </a:t>
            </a:r>
            <a:r>
              <a:rPr lang="en-US" altLang="ja-JP" sz="1600" dirty="0" err="1">
                <a:solidFill>
                  <a:srgbClr val="8250DF"/>
                </a:solidFill>
              </a:rPr>
              <a:t>airlineAddress</a:t>
            </a:r>
            <a:r>
              <a:rPr lang="en-US" altLang="ja-JP" sz="1600" dirty="0">
                <a:solidFill>
                  <a:srgbClr val="8250DF"/>
                </a:solidFill>
              </a:rPr>
              <a:t>, string _name)</a:t>
            </a:r>
          </a:p>
          <a:p>
            <a:pPr lvl="2"/>
            <a:r>
              <a:rPr lang="en-US" altLang="ja-JP" sz="1600" b="0" i="0" dirty="0" err="1">
                <a:solidFill>
                  <a:srgbClr val="8250DF"/>
                </a:solidFill>
                <a:effectLst/>
              </a:rPr>
              <a:t>registerFlight</a:t>
            </a:r>
            <a:r>
              <a:rPr lang="en-US" altLang="ja-JP" sz="1600" b="0" i="0" dirty="0">
                <a:solidFill>
                  <a:srgbClr val="8250DF"/>
                </a:solidFill>
                <a:effectLst/>
              </a:rPr>
              <a:t>(address </a:t>
            </a:r>
            <a:r>
              <a:rPr lang="en-US" altLang="ja-JP" sz="1600" b="0" i="0" dirty="0" err="1">
                <a:solidFill>
                  <a:srgbClr val="8250DF"/>
                </a:solidFill>
                <a:effectLst/>
              </a:rPr>
              <a:t>airlineAddress</a:t>
            </a:r>
            <a:r>
              <a:rPr lang="en-US" altLang="ja-JP" sz="1600" b="0" i="0" dirty="0">
                <a:solidFill>
                  <a:srgbClr val="8250DF"/>
                </a:solidFill>
                <a:effectLst/>
              </a:rPr>
              <a:t>, string </a:t>
            </a:r>
            <a:r>
              <a:rPr lang="en-US" altLang="ja-JP" sz="1600" b="0" i="0" dirty="0" err="1">
                <a:solidFill>
                  <a:srgbClr val="8250DF"/>
                </a:solidFill>
                <a:effectLst/>
              </a:rPr>
              <a:t>flightName</a:t>
            </a:r>
            <a:r>
              <a:rPr lang="en-US" altLang="ja-JP" sz="1600" b="0" i="0" dirty="0">
                <a:solidFill>
                  <a:srgbClr val="8250DF"/>
                </a:solidFill>
                <a:effectLst/>
              </a:rPr>
              <a:t>, uint256 timestamp)</a:t>
            </a:r>
            <a:endParaRPr lang="en-US" altLang="ja-JP" sz="1600" dirty="0">
              <a:solidFill>
                <a:srgbClr val="8250DF"/>
              </a:solidFill>
            </a:endParaRPr>
          </a:p>
          <a:p>
            <a:pPr lvl="2"/>
            <a:r>
              <a:rPr lang="en-US" altLang="ja-JP" sz="1600" b="0" i="0" dirty="0" err="1">
                <a:solidFill>
                  <a:srgbClr val="8250DF"/>
                </a:solidFill>
                <a:effectLst/>
              </a:rPr>
              <a:t>registerPassenger</a:t>
            </a:r>
            <a:r>
              <a:rPr lang="en-US" altLang="ja-JP" sz="1600" b="0" i="0" dirty="0">
                <a:solidFill>
                  <a:srgbClr val="8250DF"/>
                </a:solidFill>
                <a:effectLst/>
              </a:rPr>
              <a:t>(address </a:t>
            </a:r>
            <a:r>
              <a:rPr lang="en-US" altLang="ja-JP" sz="1600" b="0" i="0" dirty="0" err="1">
                <a:solidFill>
                  <a:srgbClr val="8250DF"/>
                </a:solidFill>
                <a:effectLst/>
              </a:rPr>
              <a:t>airlineAddress</a:t>
            </a:r>
            <a:r>
              <a:rPr lang="en-US" altLang="ja-JP" sz="1600" b="0" i="0" dirty="0">
                <a:solidFill>
                  <a:srgbClr val="8250DF"/>
                </a:solidFill>
                <a:effectLst/>
              </a:rPr>
              <a:t>, string </a:t>
            </a:r>
            <a:r>
              <a:rPr lang="en-US" altLang="ja-JP" sz="1600" b="0" i="0" dirty="0" err="1">
                <a:solidFill>
                  <a:srgbClr val="8250DF"/>
                </a:solidFill>
                <a:effectLst/>
              </a:rPr>
              <a:t>flightName</a:t>
            </a:r>
            <a:r>
              <a:rPr lang="en-US" altLang="ja-JP" sz="1600" b="0" i="0" dirty="0">
                <a:solidFill>
                  <a:srgbClr val="8250DF"/>
                </a:solidFill>
                <a:effectLst/>
              </a:rPr>
              <a:t>, uint256 timestamp, address </a:t>
            </a:r>
            <a:r>
              <a:rPr lang="en-US" altLang="ja-JP" sz="1600" b="0" i="0" dirty="0" err="1">
                <a:solidFill>
                  <a:srgbClr val="8250DF"/>
                </a:solidFill>
                <a:effectLst/>
              </a:rPr>
              <a:t>passengerAddress</a:t>
            </a:r>
            <a:r>
              <a:rPr lang="en-US" altLang="ja-JP" sz="1600" b="0" i="0" dirty="0">
                <a:solidFill>
                  <a:srgbClr val="8250DF"/>
                </a:solidFill>
                <a:effectLst/>
              </a:rPr>
              <a:t>)</a:t>
            </a:r>
          </a:p>
          <a:p>
            <a:pPr lvl="2"/>
            <a:r>
              <a:rPr lang="en-US" altLang="ja-JP" sz="1600" b="0" i="0" dirty="0" err="1">
                <a:solidFill>
                  <a:srgbClr val="8250DF"/>
                </a:solidFill>
                <a:effectLst/>
              </a:rPr>
              <a:t>payInsurance</a:t>
            </a:r>
            <a:r>
              <a:rPr lang="en-US" altLang="ja-JP" sz="1600" b="0" i="0" dirty="0">
                <a:solidFill>
                  <a:srgbClr val="8250DF"/>
                </a:solidFill>
                <a:effectLst/>
              </a:rPr>
              <a:t>(address airline, string flight, uint256 timestamp, address </a:t>
            </a:r>
            <a:r>
              <a:rPr lang="en-US" altLang="ja-JP" sz="1600" b="0" i="0" dirty="0" err="1">
                <a:solidFill>
                  <a:srgbClr val="8250DF"/>
                </a:solidFill>
                <a:effectLst/>
              </a:rPr>
              <a:t>passengerAddress</a:t>
            </a:r>
            <a:r>
              <a:rPr lang="en-US" altLang="ja-JP" sz="1600" b="0" i="0" dirty="0">
                <a:solidFill>
                  <a:srgbClr val="8250DF"/>
                </a:solidFill>
                <a:effectLst/>
              </a:rPr>
              <a:t>, uint256 </a:t>
            </a:r>
            <a:r>
              <a:rPr lang="en-US" altLang="ja-JP" sz="1600" b="0" i="0" dirty="0" err="1">
                <a:solidFill>
                  <a:srgbClr val="8250DF"/>
                </a:solidFill>
                <a:effectLst/>
              </a:rPr>
              <a:t>insuranceAmount</a:t>
            </a:r>
            <a:r>
              <a:rPr lang="en-US" altLang="ja-JP" sz="1600" b="0" i="0" dirty="0">
                <a:solidFill>
                  <a:srgbClr val="8250DF"/>
                </a:solidFill>
                <a:effectLst/>
              </a:rPr>
              <a:t>)</a:t>
            </a:r>
          </a:p>
          <a:p>
            <a:pPr lvl="2"/>
            <a:r>
              <a:rPr lang="en-US" altLang="ja-JP" sz="1600" b="0" i="0" dirty="0" err="1">
                <a:solidFill>
                  <a:srgbClr val="8250DF"/>
                </a:solidFill>
                <a:effectLst/>
              </a:rPr>
              <a:t>withdrawInsurance</a:t>
            </a:r>
            <a:r>
              <a:rPr lang="en-US" altLang="ja-JP" sz="1600" b="0" i="0" dirty="0">
                <a:solidFill>
                  <a:srgbClr val="8250DF"/>
                </a:solidFill>
                <a:effectLst/>
              </a:rPr>
              <a:t>(address airline, string flight, uint256 timestamp, address </a:t>
            </a:r>
            <a:r>
              <a:rPr lang="en-US" altLang="ja-JP" sz="1600" b="0" i="0" dirty="0" err="1">
                <a:solidFill>
                  <a:srgbClr val="8250DF"/>
                </a:solidFill>
                <a:effectLst/>
              </a:rPr>
              <a:t>passengerAddress</a:t>
            </a:r>
            <a:r>
              <a:rPr lang="en-US" altLang="ja-JP" sz="1600" b="0" i="0" dirty="0">
                <a:solidFill>
                  <a:srgbClr val="8250DF"/>
                </a:solidFill>
                <a:effectLst/>
              </a:rPr>
              <a:t>)</a:t>
            </a:r>
          </a:p>
          <a:p>
            <a:pPr lvl="2"/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916803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32D9-1D03-4125-B90B-AC1E2BD6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3868"/>
            <a:ext cx="10515600" cy="577169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project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B74AD-2EA1-4384-BD94-21F0FC4FB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>
                <a:solidFill>
                  <a:schemeClr val="accent1"/>
                </a:solidFill>
              </a:rPr>
              <a:t>FlightSuretyData.sol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ja-JP" dirty="0"/>
              <a:t>M of N</a:t>
            </a:r>
          </a:p>
          <a:p>
            <a:pPr lvl="2"/>
            <a:r>
              <a:rPr lang="en-US" altLang="ja-JP" b="0" i="0" dirty="0">
                <a:effectLst/>
                <a:latin typeface="ui-monospace"/>
              </a:rPr>
              <a:t>uint256</a:t>
            </a:r>
            <a:r>
              <a:rPr lang="en-US" altLang="ja-JP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altLang="ja-JP" b="0" i="0" dirty="0">
                <a:effectLst/>
                <a:latin typeface="ui-monospace"/>
              </a:rPr>
              <a:t>constant </a:t>
            </a:r>
            <a:r>
              <a:rPr lang="en-US" altLang="ja-JP" b="0" i="0" dirty="0">
                <a:solidFill>
                  <a:srgbClr val="24292F"/>
                </a:solidFill>
                <a:effectLst/>
                <a:latin typeface="ui-monospace"/>
              </a:rPr>
              <a:t>M </a:t>
            </a:r>
            <a:r>
              <a:rPr lang="en-US" altLang="ja-JP" b="0" i="0" dirty="0">
                <a:effectLst/>
                <a:latin typeface="ui-monospace"/>
              </a:rPr>
              <a:t>=</a:t>
            </a:r>
            <a:r>
              <a:rPr lang="en-US" altLang="ja-JP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altLang="ja-JP" b="0" i="0" dirty="0">
                <a:effectLst/>
                <a:latin typeface="ui-monospace"/>
              </a:rPr>
              <a:t>3</a:t>
            </a:r>
            <a:r>
              <a:rPr lang="en-US" altLang="ja-JP" b="0" i="0" dirty="0">
                <a:solidFill>
                  <a:srgbClr val="24292F"/>
                </a:solidFill>
                <a:effectLst/>
                <a:latin typeface="ui-monospace"/>
              </a:rPr>
              <a:t>; </a:t>
            </a:r>
            <a:r>
              <a:rPr lang="en-US" altLang="ja-JP" b="0" i="0" dirty="0">
                <a:effectLst/>
                <a:latin typeface="ui-monospace"/>
              </a:rPr>
              <a:t>// M (3) of N (5) required to vote for a supermajority</a:t>
            </a:r>
          </a:p>
          <a:p>
            <a:pPr lvl="1"/>
            <a:r>
              <a:rPr lang="en-US" altLang="ja-JP" dirty="0">
                <a:latin typeface="ui-monospace"/>
              </a:rPr>
              <a:t>Struct</a:t>
            </a:r>
          </a:p>
          <a:p>
            <a:pPr lvl="2"/>
            <a:r>
              <a:rPr lang="en-US" altLang="ja-JP" b="0" i="0" dirty="0">
                <a:effectLst/>
                <a:latin typeface="ui-monospace"/>
              </a:rPr>
              <a:t>Airline: </a:t>
            </a:r>
            <a:r>
              <a:rPr lang="en-US" altLang="ja-JP" b="0" i="0" dirty="0" err="1">
                <a:effectLst/>
                <a:latin typeface="ui-monospace"/>
              </a:rPr>
              <a:t>chứa</a:t>
            </a:r>
            <a:r>
              <a:rPr lang="en-US" altLang="ja-JP" b="0" i="0" dirty="0">
                <a:effectLst/>
                <a:latin typeface="ui-monospace"/>
              </a:rPr>
              <a:t> list </a:t>
            </a:r>
            <a:r>
              <a:rPr lang="en-US" altLang="ja-JP" b="0" i="0" dirty="0" err="1">
                <a:effectLst/>
                <a:latin typeface="ui-monospace"/>
              </a:rPr>
              <a:t>của</a:t>
            </a:r>
            <a:r>
              <a:rPr lang="en-US" altLang="ja-JP" b="0" i="0" dirty="0">
                <a:effectLst/>
                <a:latin typeface="ui-monospace"/>
              </a:rPr>
              <a:t> Flights</a:t>
            </a:r>
          </a:p>
          <a:p>
            <a:pPr lvl="2"/>
            <a:r>
              <a:rPr lang="en-US" altLang="ja-JP" dirty="0">
                <a:latin typeface="ui-monospace"/>
              </a:rPr>
              <a:t>Flight: </a:t>
            </a:r>
            <a:r>
              <a:rPr lang="en-US" altLang="ja-JP" dirty="0" err="1">
                <a:latin typeface="ui-monospace"/>
              </a:rPr>
              <a:t>chứa</a:t>
            </a:r>
            <a:r>
              <a:rPr lang="en-US" altLang="ja-JP" dirty="0">
                <a:latin typeface="ui-monospace"/>
              </a:rPr>
              <a:t> list </a:t>
            </a:r>
            <a:r>
              <a:rPr lang="en-US" altLang="ja-JP" dirty="0" err="1">
                <a:latin typeface="ui-monospace"/>
              </a:rPr>
              <a:t>của</a:t>
            </a:r>
            <a:r>
              <a:rPr lang="en-US" altLang="ja-JP" dirty="0">
                <a:latin typeface="ui-monospace"/>
              </a:rPr>
              <a:t> </a:t>
            </a:r>
            <a:r>
              <a:rPr lang="en-US" altLang="ja-JP" dirty="0" err="1">
                <a:latin typeface="ui-monospace"/>
              </a:rPr>
              <a:t>các</a:t>
            </a:r>
            <a:r>
              <a:rPr lang="en-US" altLang="ja-JP" dirty="0">
                <a:latin typeface="ui-monospace"/>
              </a:rPr>
              <a:t> </a:t>
            </a:r>
            <a:r>
              <a:rPr lang="en-US" altLang="ja-JP" dirty="0" err="1">
                <a:latin typeface="ui-monospace"/>
              </a:rPr>
              <a:t>FlightPassenger</a:t>
            </a:r>
            <a:endParaRPr lang="en-US" altLang="ja-JP" dirty="0">
              <a:latin typeface="ui-monospace"/>
            </a:endParaRPr>
          </a:p>
          <a:p>
            <a:pPr lvl="2"/>
            <a:r>
              <a:rPr lang="en-US" altLang="ja-JP" dirty="0" err="1">
                <a:latin typeface="ui-monospace"/>
              </a:rPr>
              <a:t>FlightPassenger</a:t>
            </a:r>
            <a:endParaRPr lang="en-US" altLang="ja-JP" dirty="0">
              <a:latin typeface="ui-monospace"/>
            </a:endParaRPr>
          </a:p>
          <a:p>
            <a:pPr lvl="1"/>
            <a:r>
              <a:rPr lang="en-US" altLang="ja-JP" dirty="0"/>
              <a:t>Variable:</a:t>
            </a:r>
          </a:p>
          <a:p>
            <a:pPr lvl="2"/>
            <a:r>
              <a:rPr lang="en-US" altLang="ja-JP" b="0" i="0" dirty="0">
                <a:solidFill>
                  <a:srgbClr val="24292F"/>
                </a:solidFill>
                <a:effectLst/>
                <a:latin typeface="ui-monospace"/>
              </a:rPr>
              <a:t>Airlines</a:t>
            </a:r>
          </a:p>
          <a:p>
            <a:pPr lvl="3"/>
            <a:r>
              <a:rPr lang="en-US" altLang="ja-JP" b="0" i="0" dirty="0">
                <a:effectLst/>
                <a:latin typeface="ui-monospace"/>
              </a:rPr>
              <a:t>mapping</a:t>
            </a:r>
            <a:r>
              <a:rPr lang="en-US" altLang="ja-JP" b="0" i="0" dirty="0">
                <a:solidFill>
                  <a:srgbClr val="24292F"/>
                </a:solidFill>
                <a:effectLst/>
                <a:latin typeface="ui-monospace"/>
              </a:rPr>
              <a:t>(</a:t>
            </a:r>
            <a:r>
              <a:rPr lang="en-US" altLang="ja-JP" b="0" i="0" dirty="0">
                <a:effectLst/>
                <a:latin typeface="ui-monospace"/>
              </a:rPr>
              <a:t>address</a:t>
            </a:r>
            <a:r>
              <a:rPr lang="en-US" altLang="ja-JP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altLang="ja-JP" b="0" i="0" dirty="0">
                <a:effectLst/>
                <a:latin typeface="ui-monospace"/>
              </a:rPr>
              <a:t>=&gt;</a:t>
            </a:r>
            <a:r>
              <a:rPr lang="en-US" altLang="ja-JP" b="0" i="0" dirty="0">
                <a:solidFill>
                  <a:srgbClr val="24292F"/>
                </a:solidFill>
                <a:effectLst/>
                <a:latin typeface="ui-monospace"/>
              </a:rPr>
              <a:t> Airline) </a:t>
            </a:r>
            <a:r>
              <a:rPr lang="en-US" altLang="ja-JP" b="0" i="0" dirty="0">
                <a:effectLst/>
                <a:latin typeface="ui-monospace"/>
              </a:rPr>
              <a:t>private</a:t>
            </a:r>
            <a:r>
              <a:rPr lang="en-US" altLang="ja-JP" b="0" i="0" dirty="0">
                <a:solidFill>
                  <a:srgbClr val="24292F"/>
                </a:solidFill>
                <a:effectLst/>
                <a:latin typeface="ui-monospace"/>
              </a:rPr>
              <a:t> airlines;</a:t>
            </a:r>
          </a:p>
          <a:p>
            <a:pPr lvl="3"/>
            <a:r>
              <a:rPr lang="en-US" altLang="ja-JP" dirty="0"/>
              <a:t>Thao </a:t>
            </a:r>
            <a:r>
              <a:rPr lang="en-US" altLang="ja-JP" dirty="0" err="1"/>
              <a:t>tác</a:t>
            </a:r>
            <a:r>
              <a:rPr lang="en-US" altLang="ja-JP" dirty="0"/>
              <a:t> </a:t>
            </a:r>
            <a:r>
              <a:rPr lang="en-US" altLang="ja-JP" dirty="0" err="1"/>
              <a:t>hoàn</a:t>
            </a:r>
            <a:r>
              <a:rPr lang="en-US" altLang="ja-JP" dirty="0"/>
              <a:t> </a:t>
            </a:r>
            <a:r>
              <a:rPr lang="en-US" altLang="ja-JP" dirty="0" err="1"/>
              <a:t>toàn</a:t>
            </a:r>
            <a:r>
              <a:rPr lang="en-US" altLang="ja-JP" dirty="0"/>
              <a:t> data </a:t>
            </a:r>
            <a:r>
              <a:rPr lang="en-US" altLang="ja-JP" dirty="0" err="1"/>
              <a:t>trong</a:t>
            </a:r>
            <a:r>
              <a:rPr lang="en-US" altLang="ja-JP" dirty="0"/>
              <a:t> variable </a:t>
            </a:r>
            <a:r>
              <a:rPr lang="en-US" altLang="ja-JP" dirty="0" err="1"/>
              <a:t>này</a:t>
            </a:r>
            <a:r>
              <a:rPr lang="en-US" altLang="ja-JP" dirty="0"/>
              <a:t>. Mn 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thể</a:t>
            </a:r>
            <a:r>
              <a:rPr lang="en-US" altLang="ja-JP" dirty="0"/>
              <a:t> </a:t>
            </a:r>
            <a:r>
              <a:rPr lang="en-US" altLang="ja-JP" dirty="0" err="1"/>
              <a:t>tạo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array </a:t>
            </a:r>
            <a:r>
              <a:rPr lang="en-US" altLang="ja-JP" dirty="0" err="1"/>
              <a:t>riêng</a:t>
            </a:r>
            <a:r>
              <a:rPr lang="en-US" altLang="ja-JP" dirty="0"/>
              <a:t> </a:t>
            </a:r>
            <a:r>
              <a:rPr lang="en-US" altLang="ja-JP" dirty="0" err="1"/>
              <a:t>biệt</a:t>
            </a:r>
            <a:r>
              <a:rPr lang="en-US" altLang="ja-JP" dirty="0"/>
              <a:t> </a:t>
            </a:r>
            <a:r>
              <a:rPr lang="en-US" altLang="ja-JP" dirty="0" err="1"/>
              <a:t>cũng</a:t>
            </a:r>
            <a:r>
              <a:rPr lang="en-US" altLang="ja-JP" dirty="0"/>
              <a:t> dc.</a:t>
            </a:r>
          </a:p>
          <a:p>
            <a:pPr lvl="1"/>
            <a:r>
              <a:rPr lang="en-US" altLang="ja-JP" dirty="0"/>
              <a:t>Modifier</a:t>
            </a:r>
          </a:p>
          <a:p>
            <a:pPr lvl="2"/>
            <a:r>
              <a:rPr lang="en-US" altLang="ja-JP" dirty="0" err="1"/>
              <a:t>Chú</a:t>
            </a:r>
            <a:r>
              <a:rPr lang="en-US" altLang="ja-JP" dirty="0"/>
              <a:t> ý </a:t>
            </a:r>
            <a:r>
              <a:rPr lang="en-US" altLang="ja-JP" dirty="0" err="1"/>
              <a:t>các</a:t>
            </a:r>
            <a:r>
              <a:rPr lang="en-US" altLang="ja-JP" dirty="0"/>
              <a:t> validate, ko </a:t>
            </a:r>
            <a:r>
              <a:rPr lang="en-US" altLang="ja-JP" dirty="0" err="1"/>
              <a:t>cần</a:t>
            </a:r>
            <a:r>
              <a:rPr lang="en-US" altLang="ja-JP" dirty="0"/>
              <a:t> </a:t>
            </a:r>
            <a:r>
              <a:rPr lang="en-US" altLang="ja-JP" dirty="0" err="1"/>
              <a:t>hoàn</a:t>
            </a:r>
            <a:r>
              <a:rPr lang="en-US" altLang="ja-JP" dirty="0"/>
              <a:t> </a:t>
            </a:r>
            <a:r>
              <a:rPr lang="en-US" altLang="ja-JP" dirty="0" err="1"/>
              <a:t>thiện</a:t>
            </a:r>
            <a:r>
              <a:rPr lang="en-US" altLang="ja-JP" dirty="0"/>
              <a:t> 100%, </a:t>
            </a:r>
            <a:r>
              <a:rPr lang="en-US" altLang="ja-JP" dirty="0" err="1"/>
              <a:t>nhưng</a:t>
            </a:r>
            <a:r>
              <a:rPr lang="en-US" altLang="ja-JP" dirty="0"/>
              <a:t> </a:t>
            </a:r>
            <a:r>
              <a:rPr lang="en-US" altLang="ja-JP" dirty="0" err="1"/>
              <a:t>cần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để</a:t>
            </a:r>
            <a:r>
              <a:rPr lang="en-US" altLang="ja-JP" dirty="0"/>
              <a:t> </a:t>
            </a:r>
            <a:r>
              <a:rPr lang="en-US" altLang="ja-JP" dirty="0" err="1"/>
              <a:t>thể</a:t>
            </a:r>
            <a:r>
              <a:rPr lang="en-US" altLang="ja-JP" dirty="0"/>
              <a:t> </a:t>
            </a:r>
            <a:r>
              <a:rPr lang="en-US" altLang="ja-JP" dirty="0" err="1"/>
              <a:t>hiện</a:t>
            </a:r>
            <a:r>
              <a:rPr lang="en-US" altLang="ja-JP" dirty="0"/>
              <a:t> </a:t>
            </a:r>
            <a:r>
              <a:rPr lang="en-US" altLang="ja-JP" dirty="0" err="1"/>
              <a:t>mình</a:t>
            </a:r>
            <a:r>
              <a:rPr lang="en-US" altLang="ja-JP" dirty="0"/>
              <a:t> </a:t>
            </a:r>
            <a:r>
              <a:rPr lang="en-US" altLang="ja-JP" dirty="0" err="1"/>
              <a:t>biết</a:t>
            </a:r>
            <a:r>
              <a:rPr lang="en-US" altLang="ja-JP" dirty="0"/>
              <a:t> </a:t>
            </a:r>
            <a:r>
              <a:rPr lang="en-US" altLang="ja-JP" dirty="0" err="1"/>
              <a:t>cách</a:t>
            </a:r>
            <a:r>
              <a:rPr lang="en-US" altLang="ja-JP" dirty="0"/>
              <a:t> </a:t>
            </a:r>
            <a:r>
              <a:rPr lang="en-US" altLang="ja-JP" dirty="0" err="1"/>
              <a:t>làm</a:t>
            </a:r>
            <a:r>
              <a:rPr lang="en-US" altLang="ja-JP" dirty="0"/>
              <a:t>, </a:t>
            </a:r>
            <a:r>
              <a:rPr lang="en-US" altLang="ja-JP" dirty="0" err="1"/>
              <a:t>và</a:t>
            </a:r>
            <a:r>
              <a:rPr lang="en-US" altLang="ja-JP" dirty="0"/>
              <a:t> modifier </a:t>
            </a:r>
            <a:r>
              <a:rPr lang="en-US" altLang="ja-JP" dirty="0" err="1"/>
              <a:t>vô</a:t>
            </a:r>
            <a:r>
              <a:rPr lang="en-US" altLang="ja-JP" dirty="0"/>
              <a:t> </a:t>
            </a:r>
            <a:r>
              <a:rPr lang="en-US" altLang="ja-JP" dirty="0" err="1"/>
              <a:t>cùng</a:t>
            </a:r>
            <a:r>
              <a:rPr lang="en-US" altLang="ja-JP" dirty="0"/>
              <a:t> </a:t>
            </a:r>
            <a:r>
              <a:rPr lang="en-US" altLang="ja-JP" dirty="0" err="1"/>
              <a:t>quan</a:t>
            </a:r>
            <a:r>
              <a:rPr lang="en-US" altLang="ja-JP" dirty="0"/>
              <a:t> </a:t>
            </a:r>
            <a:r>
              <a:rPr lang="en-US" altLang="ja-JP" dirty="0" err="1"/>
              <a:t>trọng</a:t>
            </a:r>
            <a:r>
              <a:rPr lang="en-US" altLang="ja-JP" dirty="0"/>
              <a:t> </a:t>
            </a:r>
            <a:r>
              <a:rPr lang="en-US" altLang="ja-JP" dirty="0" err="1"/>
              <a:t>để</a:t>
            </a:r>
            <a:r>
              <a:rPr lang="en-US" altLang="ja-JP" dirty="0"/>
              <a:t> </a:t>
            </a:r>
            <a:r>
              <a:rPr lang="en-US" altLang="ja-JP" dirty="0" err="1"/>
              <a:t>tránh</a:t>
            </a:r>
            <a:r>
              <a:rPr lang="en-US" altLang="ja-JP" dirty="0"/>
              <a:t> </a:t>
            </a:r>
            <a:r>
              <a:rPr lang="en-US" altLang="ja-JP" dirty="0" err="1"/>
              <a:t>lỗi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blockchain.</a:t>
            </a:r>
          </a:p>
          <a:p>
            <a:pPr lvl="2"/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tạo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modifier </a:t>
            </a:r>
            <a:r>
              <a:rPr lang="en-US" altLang="ja-JP" dirty="0" err="1"/>
              <a:t>theo</a:t>
            </a:r>
            <a:r>
              <a:rPr lang="en-US" altLang="ja-JP" dirty="0"/>
              <a:t> </a:t>
            </a:r>
            <a:r>
              <a:rPr lang="en-US" altLang="ja-JP" dirty="0" err="1"/>
              <a:t>yêu</a:t>
            </a:r>
            <a:r>
              <a:rPr lang="en-US" altLang="ja-JP" dirty="0"/>
              <a:t> </a:t>
            </a:r>
            <a:r>
              <a:rPr lang="en-US" altLang="ja-JP" dirty="0" err="1"/>
              <a:t>cầu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project.</a:t>
            </a:r>
          </a:p>
        </p:txBody>
      </p:sp>
    </p:spTree>
    <p:extLst>
      <p:ext uri="{BB962C8B-B14F-4D97-AF65-F5344CB8AC3E}">
        <p14:creationId xmlns:p14="http://schemas.microsoft.com/office/powerpoint/2010/main" val="3130131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32D9-1D03-4125-B90B-AC1E2BD6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3868"/>
            <a:ext cx="10515600" cy="577169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project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B74AD-2EA1-4384-BD94-21F0FC4FB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>
                <a:solidFill>
                  <a:schemeClr val="accent1"/>
                </a:solidFill>
              </a:rPr>
              <a:t>FlightSuretyData.sol</a:t>
            </a:r>
            <a:r>
              <a:rPr lang="en-US" altLang="ja-JP" dirty="0">
                <a:solidFill>
                  <a:schemeClr val="accent1"/>
                </a:solidFill>
              </a:rPr>
              <a:t> (continue)</a:t>
            </a:r>
            <a:endParaRPr kumimoji="1" lang="en-US" altLang="ja-JP" dirty="0"/>
          </a:p>
          <a:p>
            <a:pPr lvl="1"/>
            <a:r>
              <a:rPr lang="en-US" altLang="ja-JP" dirty="0" err="1"/>
              <a:t>Cần</a:t>
            </a:r>
            <a:r>
              <a:rPr lang="en-US" altLang="ja-JP" dirty="0"/>
              <a:t> </a:t>
            </a:r>
            <a:r>
              <a:rPr lang="en-US" altLang="ja-JP" dirty="0" err="1"/>
              <a:t>viết</a:t>
            </a:r>
            <a:r>
              <a:rPr lang="en-US" altLang="ja-JP" dirty="0"/>
              <a:t> code </a:t>
            </a:r>
            <a:r>
              <a:rPr lang="en-US" altLang="ja-JP" dirty="0" err="1"/>
              <a:t>cho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functions </a:t>
            </a:r>
            <a:r>
              <a:rPr lang="en-US" altLang="ja-JP" dirty="0" err="1"/>
              <a:t>sau</a:t>
            </a:r>
            <a:r>
              <a:rPr lang="en-US" altLang="ja-JP" dirty="0"/>
              <a:t>, </a:t>
            </a:r>
            <a:r>
              <a:rPr lang="en-US" altLang="ja-JP" dirty="0" err="1"/>
              <a:t>chủ</a:t>
            </a:r>
            <a:r>
              <a:rPr lang="en-US" altLang="ja-JP" dirty="0"/>
              <a:t> </a:t>
            </a:r>
            <a:r>
              <a:rPr lang="en-US" altLang="ja-JP" dirty="0" err="1"/>
              <a:t>yếu</a:t>
            </a:r>
            <a:r>
              <a:rPr lang="en-US" altLang="ja-JP" dirty="0"/>
              <a:t> </a:t>
            </a:r>
            <a:r>
              <a:rPr lang="en-US" altLang="ja-JP" dirty="0" err="1"/>
              <a:t>gọi</a:t>
            </a:r>
            <a:r>
              <a:rPr lang="en-US" altLang="ja-JP" dirty="0"/>
              <a:t> </a:t>
            </a:r>
            <a:r>
              <a:rPr lang="en-US" altLang="ja-JP" dirty="0" err="1"/>
              <a:t>lại</a:t>
            </a:r>
            <a:r>
              <a:rPr lang="en-US" altLang="ja-JP" dirty="0"/>
              <a:t> function </a:t>
            </a:r>
            <a:r>
              <a:rPr lang="en-US" altLang="ja-JP" dirty="0" err="1"/>
              <a:t>bên</a:t>
            </a:r>
            <a:r>
              <a:rPr lang="en-US" altLang="ja-JP" dirty="0"/>
              <a:t> </a:t>
            </a:r>
            <a:r>
              <a:rPr lang="en-US" altLang="ja-JP" dirty="0" err="1"/>
              <a:t>Data.sol</a:t>
            </a:r>
            <a:r>
              <a:rPr lang="en-US" altLang="ja-JP" dirty="0"/>
              <a:t>:</a:t>
            </a:r>
          </a:p>
          <a:p>
            <a:pPr lvl="2"/>
            <a:r>
              <a:rPr lang="en-US" altLang="ja-JP" sz="2400" dirty="0" err="1">
                <a:solidFill>
                  <a:srgbClr val="8250DF"/>
                </a:solidFill>
              </a:rPr>
              <a:t>registerAirline</a:t>
            </a:r>
            <a:r>
              <a:rPr lang="en-US" altLang="ja-JP" sz="2400" dirty="0"/>
              <a:t>: </a:t>
            </a:r>
            <a:r>
              <a:rPr lang="en-US" altLang="ja-JP" sz="2400" dirty="0" err="1"/>
              <a:t>thêm</a:t>
            </a:r>
            <a:r>
              <a:rPr lang="en-US" altLang="ja-JP" sz="2400" dirty="0"/>
              <a:t> airline </a:t>
            </a:r>
            <a:r>
              <a:rPr lang="en-US" altLang="ja-JP" sz="2400" dirty="0" err="1"/>
              <a:t>vào</a:t>
            </a:r>
            <a:r>
              <a:rPr lang="en-US" altLang="ja-JP" sz="2400" dirty="0"/>
              <a:t> </a:t>
            </a:r>
            <a:r>
              <a:rPr lang="en-US" altLang="ja-JP" sz="2400" dirty="0" err="1"/>
              <a:t>biến</a:t>
            </a:r>
            <a:r>
              <a:rPr lang="en-US" altLang="ja-JP" sz="2400" dirty="0"/>
              <a:t> </a:t>
            </a:r>
            <a:r>
              <a:rPr lang="en-US" altLang="ja-JP" sz="2400" b="1" i="0" dirty="0">
                <a:solidFill>
                  <a:srgbClr val="00B050"/>
                </a:solidFill>
                <a:effectLst/>
              </a:rPr>
              <a:t>airlines</a:t>
            </a:r>
            <a:endParaRPr lang="en-US" altLang="ja-JP" sz="2400" b="1" dirty="0">
              <a:solidFill>
                <a:srgbClr val="00B050"/>
              </a:solidFill>
            </a:endParaRPr>
          </a:p>
          <a:p>
            <a:pPr lvl="2"/>
            <a:r>
              <a:rPr lang="en-US" altLang="ja-JP" sz="2400" b="0" i="0" dirty="0" err="1">
                <a:solidFill>
                  <a:srgbClr val="8250DF"/>
                </a:solidFill>
                <a:effectLst/>
              </a:rPr>
              <a:t>registerFlight</a:t>
            </a:r>
            <a:r>
              <a:rPr lang="en-US" altLang="ja-JP" sz="2400" dirty="0"/>
              <a:t>: </a:t>
            </a:r>
            <a:r>
              <a:rPr lang="en-US" altLang="ja-JP" sz="2400" dirty="0" err="1"/>
              <a:t>thêm</a:t>
            </a:r>
            <a:r>
              <a:rPr lang="en-US" altLang="ja-JP" sz="2400" dirty="0"/>
              <a:t> flight </a:t>
            </a:r>
            <a:r>
              <a:rPr lang="en-US" altLang="ja-JP" sz="2400" dirty="0" err="1"/>
              <a:t>vào</a:t>
            </a:r>
            <a:r>
              <a:rPr lang="en-US" altLang="ja-JP" sz="2400" dirty="0"/>
              <a:t> </a:t>
            </a:r>
            <a:r>
              <a:rPr lang="en-US" altLang="ja-JP" sz="2400" dirty="0" err="1"/>
              <a:t>biến</a:t>
            </a:r>
            <a:r>
              <a:rPr lang="en-US" altLang="ja-JP" sz="2400" dirty="0"/>
              <a:t> </a:t>
            </a:r>
            <a:r>
              <a:rPr lang="en-US" altLang="ja-JP" sz="2400" b="1" i="0" dirty="0">
                <a:solidFill>
                  <a:srgbClr val="00B050"/>
                </a:solidFill>
                <a:effectLst/>
              </a:rPr>
              <a:t>airlines[</a:t>
            </a:r>
            <a:r>
              <a:rPr lang="en-US" altLang="ja-JP" sz="2400" b="0" i="0" dirty="0" err="1">
                <a:solidFill>
                  <a:schemeClr val="accent1">
                    <a:lumMod val="75000"/>
                  </a:schemeClr>
                </a:solidFill>
                <a:effectLst/>
              </a:rPr>
              <a:t>airlineAddress</a:t>
            </a:r>
            <a:r>
              <a:rPr lang="en-US" altLang="ja-JP" sz="2400" b="1" i="0" dirty="0">
                <a:solidFill>
                  <a:srgbClr val="00B050"/>
                </a:solidFill>
                <a:effectLst/>
              </a:rPr>
              <a:t>]</a:t>
            </a:r>
            <a:endParaRPr lang="en-US" altLang="ja-JP" sz="2400" dirty="0">
              <a:solidFill>
                <a:srgbClr val="8250DF"/>
              </a:solidFill>
            </a:endParaRPr>
          </a:p>
          <a:p>
            <a:pPr lvl="2"/>
            <a:r>
              <a:rPr lang="en-US" altLang="ja-JP" sz="2400" b="0" i="0" dirty="0" err="1">
                <a:solidFill>
                  <a:srgbClr val="8250DF"/>
                </a:solidFill>
                <a:effectLst/>
              </a:rPr>
              <a:t>registerPassenger</a:t>
            </a:r>
            <a:r>
              <a:rPr lang="en-US" altLang="ja-JP" sz="2400" dirty="0"/>
              <a:t> :</a:t>
            </a:r>
          </a:p>
          <a:p>
            <a:pPr lvl="3"/>
            <a:r>
              <a:rPr lang="en-US" altLang="ja-JP" sz="2400" dirty="0" err="1"/>
              <a:t>thêm</a:t>
            </a:r>
            <a:r>
              <a:rPr lang="en-US" altLang="ja-JP" sz="2400" dirty="0"/>
              <a:t> passenger </a:t>
            </a:r>
            <a:r>
              <a:rPr lang="en-US" altLang="ja-JP" sz="2400" dirty="0" err="1"/>
              <a:t>vào</a:t>
            </a:r>
            <a:r>
              <a:rPr lang="en-US" altLang="ja-JP" sz="2400" dirty="0"/>
              <a:t> </a:t>
            </a:r>
            <a:r>
              <a:rPr lang="en-US" altLang="ja-JP" sz="2400" dirty="0" err="1"/>
              <a:t>biến</a:t>
            </a:r>
            <a:r>
              <a:rPr lang="en-US" altLang="ja-JP" sz="2400" dirty="0"/>
              <a:t> </a:t>
            </a:r>
            <a:r>
              <a:rPr lang="en-US" altLang="ja-JP" sz="2400" b="1" i="0" dirty="0">
                <a:solidFill>
                  <a:srgbClr val="00B050"/>
                </a:solidFill>
                <a:effectLst/>
              </a:rPr>
              <a:t>airlines[</a:t>
            </a:r>
            <a:r>
              <a:rPr lang="en-US" altLang="ja-JP" sz="2400" b="0" i="0" dirty="0" err="1">
                <a:solidFill>
                  <a:schemeClr val="accent1">
                    <a:lumMod val="75000"/>
                  </a:schemeClr>
                </a:solidFill>
                <a:effectLst/>
              </a:rPr>
              <a:t>airlineAddress</a:t>
            </a:r>
            <a:r>
              <a:rPr lang="en-US" altLang="ja-JP" sz="2400" b="1" i="0" dirty="0">
                <a:solidFill>
                  <a:srgbClr val="00B050"/>
                </a:solidFill>
                <a:effectLst/>
              </a:rPr>
              <a:t>]</a:t>
            </a:r>
            <a:r>
              <a:rPr lang="en-US" altLang="ja-JP" sz="2400" b="0" i="0" dirty="0">
                <a:solidFill>
                  <a:srgbClr val="24292F"/>
                </a:solidFill>
                <a:effectLst/>
              </a:rPr>
              <a:t> .</a:t>
            </a:r>
            <a:r>
              <a:rPr lang="en-US" altLang="ja-JP" sz="2400" b="0" i="0" dirty="0">
                <a:solidFill>
                  <a:schemeClr val="accent4">
                    <a:lumMod val="75000"/>
                  </a:schemeClr>
                </a:solidFill>
                <a:effectLst/>
              </a:rPr>
              <a:t>flights[</a:t>
            </a:r>
            <a:r>
              <a:rPr lang="en-US" altLang="ja-JP" sz="2400" b="0" i="0" dirty="0" err="1">
                <a:solidFill>
                  <a:schemeClr val="accent4">
                    <a:lumMod val="75000"/>
                  </a:schemeClr>
                </a:solidFill>
                <a:effectLst/>
              </a:rPr>
              <a:t>flightKey</a:t>
            </a:r>
            <a:r>
              <a:rPr lang="en-US" altLang="ja-JP" sz="2400" b="0" i="0" dirty="0">
                <a:solidFill>
                  <a:schemeClr val="accent4">
                    <a:lumMod val="75000"/>
                  </a:schemeClr>
                </a:solidFill>
                <a:effectLst/>
              </a:rPr>
              <a:t>]</a:t>
            </a:r>
          </a:p>
          <a:p>
            <a:pPr lvl="3"/>
            <a:r>
              <a:rPr lang="en-US" altLang="ja-JP" sz="2400" b="0" i="0" dirty="0" err="1">
                <a:solidFill>
                  <a:schemeClr val="accent4">
                    <a:lumMod val="75000"/>
                  </a:schemeClr>
                </a:solidFill>
                <a:effectLst/>
              </a:rPr>
              <a:t>flightKey</a:t>
            </a:r>
            <a:r>
              <a:rPr lang="en-US" altLang="ja-JP" sz="2400" dirty="0"/>
              <a:t>: dc </a:t>
            </a:r>
            <a:r>
              <a:rPr lang="en-US" altLang="ja-JP" sz="2400" dirty="0" err="1"/>
              <a:t>tạo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từ</a:t>
            </a:r>
            <a:r>
              <a:rPr lang="en-US" altLang="ja-JP" sz="2400" dirty="0"/>
              <a:t> </a:t>
            </a:r>
            <a:r>
              <a:rPr lang="en-US" altLang="ja-JP" sz="2400" b="0" i="0" dirty="0" err="1">
                <a:solidFill>
                  <a:srgbClr val="8250DF"/>
                </a:solidFill>
                <a:effectLst/>
              </a:rPr>
              <a:t>getFlightKey</a:t>
            </a:r>
            <a:r>
              <a:rPr lang="en-US" altLang="ja-JP" sz="2400" dirty="0"/>
              <a:t> (</a:t>
            </a:r>
            <a:r>
              <a:rPr lang="en-US" altLang="ja-JP" sz="2400" dirty="0" err="1"/>
              <a:t>có</a:t>
            </a:r>
            <a:r>
              <a:rPr lang="en-US" altLang="ja-JP" sz="2400" dirty="0"/>
              <a:t> </a:t>
            </a:r>
            <a:r>
              <a:rPr lang="en-US" altLang="ja-JP" sz="2400" dirty="0" err="1"/>
              <a:t>sẵn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trong</a:t>
            </a:r>
            <a:r>
              <a:rPr lang="en-US" altLang="ja-JP" sz="2400" dirty="0"/>
              <a:t> code)</a:t>
            </a:r>
          </a:p>
          <a:p>
            <a:pPr lvl="2"/>
            <a:r>
              <a:rPr lang="en-US" altLang="ja-JP" sz="2400" b="0" i="0" dirty="0" err="1">
                <a:solidFill>
                  <a:srgbClr val="8250DF"/>
                </a:solidFill>
                <a:effectLst/>
              </a:rPr>
              <a:t>payInsurance</a:t>
            </a:r>
            <a:r>
              <a:rPr lang="en-US" altLang="ja-JP" sz="2400" b="0" i="0" dirty="0">
                <a:effectLst/>
              </a:rPr>
              <a:t>:</a:t>
            </a:r>
          </a:p>
          <a:p>
            <a:pPr lvl="3"/>
            <a:r>
              <a:rPr lang="en-US" altLang="ja-JP" sz="2400" b="0" i="0" dirty="0" err="1">
                <a:effectLst/>
              </a:rPr>
              <a:t>trong</a:t>
            </a:r>
            <a:r>
              <a:rPr lang="en-US" altLang="ja-JP" sz="2400" b="0" i="0" dirty="0">
                <a:effectLst/>
              </a:rPr>
              <a:t> code </a:t>
            </a:r>
            <a:r>
              <a:rPr lang="en-US" altLang="ja-JP" sz="2400" b="0" i="0" dirty="0" err="1">
                <a:effectLst/>
              </a:rPr>
              <a:t>của</a:t>
            </a:r>
            <a:r>
              <a:rPr lang="en-US" altLang="ja-JP" sz="2400" b="0" i="0" dirty="0">
                <a:effectLst/>
              </a:rPr>
              <a:t> </a:t>
            </a:r>
            <a:r>
              <a:rPr lang="en-US" altLang="ja-JP" sz="2400" b="0" i="0" dirty="0" err="1">
                <a:effectLst/>
              </a:rPr>
              <a:t>mình</a:t>
            </a:r>
            <a:r>
              <a:rPr lang="en-US" altLang="ja-JP" sz="2400" b="0" i="0" dirty="0">
                <a:effectLst/>
              </a:rPr>
              <a:t> </a:t>
            </a:r>
            <a:r>
              <a:rPr lang="en-US" altLang="ja-JP" sz="2400" b="0" i="0" dirty="0" err="1">
                <a:effectLst/>
              </a:rPr>
              <a:t>thì</a:t>
            </a:r>
            <a:r>
              <a:rPr lang="en-US" altLang="ja-JP" sz="2400" b="0" i="0" dirty="0">
                <a:effectLst/>
              </a:rPr>
              <a:t> </a:t>
            </a:r>
            <a:r>
              <a:rPr lang="en-US" altLang="ja-JP" sz="2400" b="0" i="0" dirty="0" err="1">
                <a:effectLst/>
              </a:rPr>
              <a:t>tên</a:t>
            </a:r>
            <a:r>
              <a:rPr lang="en-US" altLang="ja-JP" sz="2400" b="0" i="0" dirty="0">
                <a:effectLst/>
              </a:rPr>
              <a:t> </a:t>
            </a:r>
            <a:r>
              <a:rPr lang="en-US" altLang="ja-JP" sz="2400" b="0" i="0" dirty="0" err="1">
                <a:effectLst/>
              </a:rPr>
              <a:t>hàm</a:t>
            </a:r>
            <a:r>
              <a:rPr lang="en-US" altLang="ja-JP" sz="2400" b="0" i="0" dirty="0">
                <a:effectLst/>
              </a:rPr>
              <a:t> </a:t>
            </a:r>
            <a:r>
              <a:rPr lang="en-US" altLang="ja-JP" sz="2400" b="0" i="0" dirty="0" err="1">
                <a:effectLst/>
              </a:rPr>
              <a:t>đang</a:t>
            </a:r>
            <a:r>
              <a:rPr lang="en-US" altLang="ja-JP" sz="2400" b="0" i="0" dirty="0">
                <a:effectLst/>
              </a:rPr>
              <a:t> </a:t>
            </a:r>
            <a:r>
              <a:rPr lang="en-US" altLang="ja-JP" sz="2400" b="0" i="0" dirty="0" err="1">
                <a:effectLst/>
              </a:rPr>
              <a:t>là</a:t>
            </a:r>
            <a:r>
              <a:rPr lang="en-US" altLang="ja-JP" sz="2400" b="0" i="0" dirty="0">
                <a:effectLst/>
              </a:rPr>
              <a:t> “buy”</a:t>
            </a:r>
          </a:p>
          <a:p>
            <a:pPr lvl="3"/>
            <a:r>
              <a:rPr lang="en-US" altLang="ja-JP" sz="2400" dirty="0" err="1"/>
              <a:t>Chỉ</a:t>
            </a:r>
            <a:r>
              <a:rPr lang="en-US" altLang="ja-JP" sz="2400" dirty="0"/>
              <a:t> </a:t>
            </a:r>
            <a:r>
              <a:rPr lang="en-US" altLang="ja-JP" sz="2400" dirty="0" err="1"/>
              <a:t>là</a:t>
            </a:r>
            <a:r>
              <a:rPr lang="en-US" altLang="ja-JP" sz="2400" dirty="0"/>
              <a:t> update (</a:t>
            </a:r>
            <a:r>
              <a:rPr lang="en-US" altLang="ja-JP" sz="2400" dirty="0" err="1"/>
              <a:t>cộng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thêm</a:t>
            </a:r>
            <a:r>
              <a:rPr lang="en-US" altLang="ja-JP" sz="2400" dirty="0"/>
              <a:t>) </a:t>
            </a:r>
            <a:r>
              <a:rPr lang="en-US" altLang="ja-JP" sz="2400" dirty="0" err="1"/>
              <a:t>giá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trị</a:t>
            </a:r>
            <a:r>
              <a:rPr lang="en-US" altLang="ja-JP" sz="2400" dirty="0"/>
              <a:t> insurance </a:t>
            </a:r>
            <a:r>
              <a:rPr lang="en-US" altLang="ja-JP" sz="2400" dirty="0" err="1"/>
              <a:t>từ</a:t>
            </a:r>
            <a:r>
              <a:rPr lang="en-US" altLang="ja-JP" sz="2400" dirty="0"/>
              <a:t> frontend</a:t>
            </a:r>
          </a:p>
          <a:p>
            <a:pPr lvl="2"/>
            <a:r>
              <a:rPr lang="en-US" altLang="ja-JP" sz="2400" b="0" i="0" dirty="0" err="1">
                <a:solidFill>
                  <a:srgbClr val="8250DF"/>
                </a:solidFill>
                <a:effectLst/>
              </a:rPr>
              <a:t>withdrawInsurance</a:t>
            </a:r>
            <a:endParaRPr lang="en-US" altLang="ja-JP" sz="2400" b="0" i="0" dirty="0">
              <a:solidFill>
                <a:srgbClr val="8250DF"/>
              </a:solidFill>
              <a:effectLst/>
            </a:endParaRPr>
          </a:p>
          <a:p>
            <a:pPr lvl="3"/>
            <a:r>
              <a:rPr lang="en-US" altLang="ja-JP" sz="2400" dirty="0" err="1"/>
              <a:t>Để</a:t>
            </a:r>
            <a:r>
              <a:rPr lang="en-US" altLang="ja-JP" sz="2400" dirty="0"/>
              <a:t> </a:t>
            </a:r>
            <a:r>
              <a:rPr lang="en-US" altLang="ja-JP" sz="2400" dirty="0" err="1"/>
              <a:t>đơn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giản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thì</a:t>
            </a:r>
            <a:r>
              <a:rPr lang="en-US" altLang="ja-JP" sz="2400" dirty="0"/>
              <a:t> </a:t>
            </a:r>
            <a:r>
              <a:rPr lang="en-US" altLang="ja-JP" sz="2400" dirty="0" err="1"/>
              <a:t>mình</a:t>
            </a:r>
            <a:r>
              <a:rPr lang="en-US" altLang="ja-JP" sz="2400" dirty="0"/>
              <a:t> withdraw all</a:t>
            </a:r>
            <a:endParaRPr lang="en-US" altLang="ja-JP" sz="2400" b="0" i="0" dirty="0">
              <a:effectLst/>
            </a:endParaRPr>
          </a:p>
          <a:p>
            <a:pPr lvl="2"/>
            <a:endParaRPr lang="en-US" altLang="ja-JP" b="0" i="0" dirty="0">
              <a:solidFill>
                <a:srgbClr val="8250DF"/>
              </a:solidFill>
              <a:effectLst/>
            </a:endParaRPr>
          </a:p>
          <a:p>
            <a:pPr lvl="2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16286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03C8B-0CF8-4EDE-8FEC-7A8C6815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03" y="1520301"/>
            <a:ext cx="10211670" cy="3817398"/>
          </a:xfrm>
        </p:spPr>
        <p:txBody>
          <a:bodyPr/>
          <a:lstStyle/>
          <a:p>
            <a:r>
              <a:rPr kumimoji="1" lang="en-US" altLang="ja-JP" sz="11500" dirty="0"/>
              <a:t>Real Estate</a:t>
            </a:r>
            <a:br>
              <a:rPr kumimoji="1" lang="en-US" altLang="ja-JP" sz="11500" dirty="0"/>
            </a:br>
            <a:r>
              <a:rPr kumimoji="1" lang="en-US" altLang="ja-JP" sz="11500" dirty="0"/>
              <a:t>Marketplace</a:t>
            </a:r>
            <a:endParaRPr kumimoji="1" lang="ja-JP" altLang="en-US" sz="1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184378-274F-4A06-B211-89A28692BCC2}"/>
              </a:ext>
            </a:extLst>
          </p:cNvPr>
          <p:cNvSpPr txBox="1"/>
          <p:nvPr/>
        </p:nvSpPr>
        <p:spPr>
          <a:xfrm>
            <a:off x="255103" y="5433134"/>
            <a:ext cx="11425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2"/>
              </a:rPr>
              <a:t>https://github.com/mlightvn/training_udacity_blockchain/tree/main/proj08_realestate-marketplace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4543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1244E-EDA4-454C-BB11-9DFF5151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kumimoji="1" lang="en-US" altLang="ja-JP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kumimoji="1" lang="en-US" altLang="ja-JP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kumimoji="1" lang="en-US" altLang="ja-JP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kumimoji="1" lang="en-US" altLang="ja-JP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kumimoji="1" lang="en-US" altLang="ja-JP" sz="3600" b="1" dirty="0">
                <a:latin typeface="Arial" panose="020B0604020202020204" pitchFamily="34" charset="0"/>
                <a:cs typeface="Arial" panose="020B0604020202020204" pitchFamily="34" charset="0"/>
              </a:rPr>
              <a:t> project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6B090-E961-4BD8-AB49-FA477C3F2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docker</a:t>
            </a:r>
          </a:p>
          <a:p>
            <a:r>
              <a:rPr kumimoji="1" lang="en-US" altLang="ja-JP" dirty="0" err="1"/>
              <a:t>Zokrates</a:t>
            </a:r>
            <a:endParaRPr kumimoji="1" lang="en-US" altLang="ja-JP" dirty="0"/>
          </a:p>
          <a:p>
            <a:r>
              <a:rPr lang="en-US" altLang="ja-JP" dirty="0" err="1"/>
              <a:t>OpenSea</a:t>
            </a:r>
            <a:endParaRPr lang="en-US" altLang="ja-JP" dirty="0"/>
          </a:p>
          <a:p>
            <a:r>
              <a:rPr kumimoji="1" lang="en-US" altLang="ja-JP" dirty="0"/>
              <a:t>MEW</a:t>
            </a:r>
          </a:p>
          <a:p>
            <a:r>
              <a:rPr lang="en-US" altLang="ja-JP" dirty="0"/>
              <a:t>Readme.md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782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32D9-1D03-4125-B90B-AC1E2BD6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3868"/>
            <a:ext cx="10515600" cy="577169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kumimoji="1" lang="en-US" altLang="ja-JP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kumimoji="1" lang="en-US" altLang="ja-JP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kumimoji="1" lang="en-US" altLang="ja-JP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</a:t>
            </a:r>
            <a:endParaRPr kumimoji="1" lang="ja-JP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B74AD-2EA1-4384-BD94-21F0FC4FB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9" y="735496"/>
            <a:ext cx="11688418" cy="5893904"/>
          </a:xfrm>
        </p:spPr>
        <p:txBody>
          <a:bodyPr>
            <a:normAutofit/>
          </a:bodyPr>
          <a:lstStyle/>
          <a:p>
            <a:r>
              <a:rPr kumimoji="1" lang="en-US" altLang="ja-JP" sz="3200" b="1" dirty="0" err="1">
                <a:solidFill>
                  <a:srgbClr val="FF0000"/>
                </a:solidFill>
              </a:rPr>
              <a:t>Rinkeby</a:t>
            </a:r>
            <a:r>
              <a:rPr kumimoji="1" lang="en-US" altLang="ja-JP" sz="3200" b="1" dirty="0">
                <a:solidFill>
                  <a:srgbClr val="FF0000"/>
                </a:solidFill>
              </a:rPr>
              <a:t> Eth</a:t>
            </a:r>
            <a:endParaRPr kumimoji="1" lang="en-US" altLang="ja-JP" sz="3200" dirty="0"/>
          </a:p>
          <a:p>
            <a:pPr lvl="1"/>
            <a:r>
              <a:rPr kumimoji="1" lang="en-US" altLang="ja-JP" sz="3200" dirty="0" err="1"/>
              <a:t>Tích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lũy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càng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nhiều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càng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tốt</a:t>
            </a:r>
            <a:r>
              <a:rPr kumimoji="1" lang="en-US" altLang="ja-JP" sz="3200" dirty="0"/>
              <a:t>, </a:t>
            </a:r>
            <a:r>
              <a:rPr kumimoji="1" lang="en-US" altLang="ja-JP" sz="3200" dirty="0" err="1"/>
              <a:t>ít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nhất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khoảng</a:t>
            </a:r>
            <a:r>
              <a:rPr kumimoji="1" lang="en-US" altLang="ja-JP" sz="3200" dirty="0"/>
              <a:t> 3.0 </a:t>
            </a:r>
            <a:r>
              <a:rPr kumimoji="1" lang="en-US" altLang="ja-JP" sz="3200" dirty="0" err="1"/>
              <a:t>RinEth</a:t>
            </a:r>
            <a:endParaRPr kumimoji="1" lang="en-US" altLang="ja-JP" sz="3200" dirty="0"/>
          </a:p>
          <a:p>
            <a:pPr lvl="1"/>
            <a:r>
              <a:rPr lang="en-US" altLang="ja-JP" sz="3200" dirty="0" err="1"/>
              <a:t>Trường</a:t>
            </a:r>
            <a:r>
              <a:rPr lang="en-US" altLang="ja-JP" sz="3200" dirty="0"/>
              <a:t> </a:t>
            </a:r>
            <a:r>
              <a:rPr lang="en-US" altLang="ja-JP" sz="3200" dirty="0" err="1"/>
              <a:t>hợp</a:t>
            </a:r>
            <a:r>
              <a:rPr lang="en-US" altLang="ja-JP" sz="3200" dirty="0"/>
              <a:t> </a:t>
            </a:r>
            <a:r>
              <a:rPr lang="en-US" altLang="ja-JP" sz="3200" dirty="0" err="1"/>
              <a:t>của</a:t>
            </a:r>
            <a:r>
              <a:rPr lang="en-US" altLang="ja-JP" sz="3200" dirty="0"/>
              <a:t> </a:t>
            </a:r>
            <a:r>
              <a:rPr lang="en-US" altLang="ja-JP" sz="3200" dirty="0" err="1"/>
              <a:t>mình</a:t>
            </a:r>
            <a:r>
              <a:rPr lang="en-US" altLang="ja-JP" sz="3200" dirty="0"/>
              <a:t> build </a:t>
            </a:r>
            <a:r>
              <a:rPr lang="en-US" altLang="ja-JP" sz="3200" dirty="0" err="1"/>
              <a:t>mỗi</a:t>
            </a:r>
            <a:r>
              <a:rPr lang="en-US" altLang="ja-JP" sz="3200" dirty="0"/>
              <a:t> </a:t>
            </a:r>
            <a:r>
              <a:rPr lang="en-US" altLang="ja-JP" sz="3200" dirty="0" err="1"/>
              <a:t>lần</a:t>
            </a:r>
            <a:r>
              <a:rPr lang="en-US" altLang="ja-JP" sz="3200" dirty="0"/>
              <a:t> </a:t>
            </a:r>
            <a:r>
              <a:rPr lang="en-US" altLang="ja-JP" sz="3200" dirty="0" err="1"/>
              <a:t>tốn</a:t>
            </a:r>
            <a:r>
              <a:rPr lang="en-US" altLang="ja-JP" sz="3200" dirty="0"/>
              <a:t> </a:t>
            </a:r>
            <a:r>
              <a:rPr lang="en-US" altLang="ja-JP" sz="3200" dirty="0" err="1"/>
              <a:t>hơn</a:t>
            </a:r>
            <a:r>
              <a:rPr lang="en-US" altLang="ja-JP" sz="3200" dirty="0"/>
              <a:t> 0.6 </a:t>
            </a:r>
            <a:r>
              <a:rPr lang="en-US" altLang="ja-JP" sz="3200" dirty="0" err="1"/>
              <a:t>RinEth</a:t>
            </a:r>
            <a:endParaRPr kumimoji="1" lang="en-US" altLang="ja-JP" sz="3200" dirty="0"/>
          </a:p>
          <a:p>
            <a:r>
              <a:rPr kumimoji="1" lang="en-US" altLang="ja-JP" sz="3200" b="1" dirty="0">
                <a:solidFill>
                  <a:srgbClr val="FF0000"/>
                </a:solidFill>
              </a:rPr>
              <a:t>TestERC721Mintable.js</a:t>
            </a:r>
          </a:p>
          <a:p>
            <a:pPr lvl="1"/>
            <a:r>
              <a:rPr lang="en-US" altLang="ja-JP" sz="3200" b="0" dirty="0" err="1">
                <a:effectLst/>
              </a:rPr>
              <a:t>Biến</a:t>
            </a:r>
            <a:r>
              <a:rPr lang="en-US" altLang="ja-JP" sz="3200" b="0" dirty="0">
                <a:effectLst/>
              </a:rPr>
              <a:t> </a:t>
            </a:r>
            <a:r>
              <a:rPr lang="en-US" altLang="ja-JP" sz="3200" b="0" dirty="0">
                <a:solidFill>
                  <a:schemeClr val="accent1"/>
                </a:solidFill>
                <a:effectLst/>
              </a:rPr>
              <a:t>accounts</a:t>
            </a:r>
          </a:p>
          <a:p>
            <a:pPr lvl="2"/>
            <a:r>
              <a:rPr lang="en-US" altLang="ja-JP" sz="3200" dirty="0" err="1"/>
              <a:t>Chú</a:t>
            </a:r>
            <a:r>
              <a:rPr lang="en-US" altLang="ja-JP" sz="3200" dirty="0"/>
              <a:t> ý </a:t>
            </a:r>
            <a:r>
              <a:rPr lang="en-US" altLang="ja-JP" sz="3200" dirty="0" err="1"/>
              <a:t>từ</a:t>
            </a:r>
            <a:r>
              <a:rPr lang="en-US" altLang="ja-JP" sz="3200" dirty="0"/>
              <a:t> </a:t>
            </a:r>
            <a:r>
              <a:rPr lang="en-US" altLang="ja-JP" sz="3200" dirty="0">
                <a:solidFill>
                  <a:schemeClr val="accent1"/>
                </a:solidFill>
              </a:rPr>
              <a:t>account[1]</a:t>
            </a:r>
            <a:r>
              <a:rPr lang="en-US" altLang="ja-JP" sz="3200" dirty="0"/>
              <a:t> </a:t>
            </a:r>
            <a:r>
              <a:rPr lang="en-US" altLang="ja-JP" sz="3200" dirty="0" err="1"/>
              <a:t>trở</a:t>
            </a:r>
            <a:r>
              <a:rPr lang="en-US" altLang="ja-JP" sz="3200" dirty="0"/>
              <a:t> </a:t>
            </a:r>
            <a:r>
              <a:rPr lang="en-US" altLang="ja-JP" sz="3200" dirty="0" err="1"/>
              <a:t>lên</a:t>
            </a:r>
            <a:r>
              <a:rPr lang="en-US" altLang="ja-JP" sz="3200" dirty="0"/>
              <a:t>, </a:t>
            </a:r>
            <a:r>
              <a:rPr lang="en-US" altLang="ja-JP" sz="3200" dirty="0" err="1"/>
              <a:t>cần</a:t>
            </a:r>
            <a:r>
              <a:rPr lang="en-US" altLang="ja-JP" sz="3200" dirty="0"/>
              <a:t> set </a:t>
            </a:r>
            <a:r>
              <a:rPr lang="en-US" altLang="ja-JP" sz="3200" dirty="0" err="1"/>
              <a:t>cố</a:t>
            </a:r>
            <a:r>
              <a:rPr lang="en-US" altLang="ja-JP" sz="3200" dirty="0"/>
              <a:t> </a:t>
            </a:r>
            <a:r>
              <a:rPr lang="en-US" altLang="ja-JP" sz="3200" dirty="0" err="1"/>
              <a:t>định</a:t>
            </a:r>
            <a:r>
              <a:rPr lang="en-US" altLang="ja-JP" sz="3200" dirty="0"/>
              <a:t> </a:t>
            </a:r>
            <a:r>
              <a:rPr lang="en-US" altLang="ja-JP" sz="3200" dirty="0" err="1"/>
              <a:t>ngay</a:t>
            </a:r>
            <a:r>
              <a:rPr lang="en-US" altLang="ja-JP" sz="3200" dirty="0"/>
              <a:t> </a:t>
            </a:r>
            <a:r>
              <a:rPr lang="en-US" altLang="ja-JP" sz="3200" dirty="0" err="1"/>
              <a:t>trước</a:t>
            </a:r>
            <a:r>
              <a:rPr lang="en-US" altLang="ja-JP" sz="3200" dirty="0"/>
              <a:t> </a:t>
            </a:r>
            <a:r>
              <a:rPr lang="en-US" altLang="ja-JP" sz="3200" dirty="0" err="1"/>
              <a:t>khi</a:t>
            </a:r>
            <a:r>
              <a:rPr lang="en-US" altLang="ja-JP" sz="3200" dirty="0"/>
              <a:t> build, </a:t>
            </a:r>
            <a:r>
              <a:rPr lang="en-US" altLang="ja-JP" sz="3200" dirty="0" err="1"/>
              <a:t>vì</a:t>
            </a:r>
            <a:r>
              <a:rPr lang="en-US" altLang="ja-JP" sz="3200" dirty="0"/>
              <a:t> </a:t>
            </a:r>
            <a:r>
              <a:rPr lang="en-US" altLang="ja-JP" sz="3200" dirty="0" err="1"/>
              <a:t>MetaMask</a:t>
            </a:r>
            <a:r>
              <a:rPr lang="en-US" altLang="ja-JP" sz="3200" dirty="0"/>
              <a:t> ko </a:t>
            </a:r>
            <a:r>
              <a:rPr lang="en-US" altLang="ja-JP" sz="3200" dirty="0" err="1"/>
              <a:t>có</a:t>
            </a:r>
            <a:r>
              <a:rPr lang="en-US" altLang="ja-JP" sz="3200" dirty="0"/>
              <a:t> </a:t>
            </a:r>
            <a:r>
              <a:rPr lang="en-US" altLang="ja-JP" sz="3200" dirty="0" err="1"/>
              <a:t>các</a:t>
            </a:r>
            <a:r>
              <a:rPr lang="en-US" altLang="ja-JP" sz="3200" dirty="0"/>
              <a:t> account[1] </a:t>
            </a:r>
            <a:r>
              <a:rPr lang="en-US" altLang="ja-JP" sz="3200" dirty="0" err="1"/>
              <a:t>trở</a:t>
            </a:r>
            <a:r>
              <a:rPr lang="en-US" altLang="ja-JP" sz="3200" dirty="0"/>
              <a:t> </a:t>
            </a:r>
            <a:r>
              <a:rPr lang="en-US" altLang="ja-JP" sz="3200" dirty="0" err="1"/>
              <a:t>lên</a:t>
            </a:r>
            <a:r>
              <a:rPr lang="en-US" altLang="ja-JP" sz="3200" dirty="0"/>
              <a:t>.</a:t>
            </a:r>
          </a:p>
          <a:p>
            <a:pPr lvl="2"/>
            <a:r>
              <a:rPr lang="en-US" altLang="ja-JP" sz="3200" dirty="0" err="1"/>
              <a:t>Tuy</a:t>
            </a:r>
            <a:r>
              <a:rPr lang="en-US" altLang="ja-JP" sz="3200" dirty="0"/>
              <a:t> </a:t>
            </a:r>
            <a:r>
              <a:rPr lang="en-US" altLang="ja-JP" sz="3200" dirty="0" err="1"/>
              <a:t>có</a:t>
            </a:r>
            <a:r>
              <a:rPr lang="en-US" altLang="ja-JP" sz="3200" dirty="0"/>
              <a:t> </a:t>
            </a:r>
            <a:r>
              <a:rPr lang="en-US" altLang="ja-JP" sz="3200" dirty="0" err="1"/>
              <a:t>thể</a:t>
            </a:r>
            <a:r>
              <a:rPr lang="en-US" altLang="ja-JP" sz="3200" dirty="0"/>
              <a:t> fix </a:t>
            </a:r>
            <a:r>
              <a:rPr lang="en-US" altLang="ja-JP" sz="3200" dirty="0" err="1"/>
              <a:t>lại</a:t>
            </a:r>
            <a:r>
              <a:rPr lang="en-US" altLang="ja-JP" sz="3200" dirty="0"/>
              <a:t>, </a:t>
            </a:r>
            <a:r>
              <a:rPr lang="en-US" altLang="ja-JP" sz="3200" dirty="0" err="1"/>
              <a:t>nhưng</a:t>
            </a:r>
            <a:r>
              <a:rPr lang="en-US" altLang="ja-JP" sz="3200" dirty="0"/>
              <a:t> </a:t>
            </a:r>
            <a:r>
              <a:rPr lang="en-US" altLang="ja-JP" sz="3200" dirty="0" err="1"/>
              <a:t>mỗi</a:t>
            </a:r>
            <a:r>
              <a:rPr lang="en-US" altLang="ja-JP" sz="3200" dirty="0"/>
              <a:t> </a:t>
            </a:r>
            <a:r>
              <a:rPr lang="en-US" altLang="ja-JP" sz="3200" dirty="0" err="1"/>
              <a:t>lần</a:t>
            </a:r>
            <a:r>
              <a:rPr lang="en-US" altLang="ja-JP" sz="3200" dirty="0"/>
              <a:t> build </a:t>
            </a:r>
            <a:r>
              <a:rPr lang="en-US" altLang="ja-JP" sz="3200" dirty="0" err="1"/>
              <a:t>Rinkeby</a:t>
            </a:r>
            <a:r>
              <a:rPr lang="en-US" altLang="ja-JP" sz="3200" dirty="0"/>
              <a:t> </a:t>
            </a:r>
            <a:r>
              <a:rPr lang="en-US" altLang="ja-JP" sz="3200" dirty="0" err="1"/>
              <a:t>thì</a:t>
            </a:r>
            <a:r>
              <a:rPr lang="en-US" altLang="ja-JP" sz="3200" dirty="0"/>
              <a:t> </a:t>
            </a:r>
            <a:r>
              <a:rPr lang="en-US" altLang="ja-JP" sz="3200" dirty="0" err="1"/>
              <a:t>bị</a:t>
            </a:r>
            <a:r>
              <a:rPr lang="en-US" altLang="ja-JP" sz="3200" dirty="0"/>
              <a:t> </a:t>
            </a:r>
            <a:r>
              <a:rPr lang="en-US" altLang="ja-JP" sz="3200" dirty="0" err="1"/>
              <a:t>tốn</a:t>
            </a:r>
            <a:r>
              <a:rPr lang="en-US" altLang="ja-JP" sz="3200" dirty="0"/>
              <a:t> </a:t>
            </a:r>
            <a:r>
              <a:rPr lang="en-US" altLang="ja-JP" sz="3200" dirty="0" err="1"/>
              <a:t>RinEth</a:t>
            </a:r>
            <a:r>
              <a:rPr lang="en-US" altLang="ja-JP" sz="3200" dirty="0"/>
              <a:t> </a:t>
            </a:r>
            <a:r>
              <a:rPr lang="en-US" altLang="ja-JP" sz="3200" dirty="0" err="1"/>
              <a:t>nhiều</a:t>
            </a:r>
            <a:r>
              <a:rPr lang="en-US" altLang="ja-JP" sz="3200" dirty="0"/>
              <a:t>. </a:t>
            </a:r>
            <a:r>
              <a:rPr lang="en-US" altLang="ja-JP" sz="3200" dirty="0" err="1"/>
              <a:t>Nên</a:t>
            </a:r>
            <a:r>
              <a:rPr lang="en-US" altLang="ja-JP" sz="3200" dirty="0"/>
              <a:t> </a:t>
            </a:r>
            <a:r>
              <a:rPr lang="en-US" altLang="ja-JP" sz="3200" dirty="0" err="1"/>
              <a:t>cần</a:t>
            </a:r>
            <a:r>
              <a:rPr lang="en-US" altLang="ja-JP" sz="3200" dirty="0"/>
              <a:t> set </a:t>
            </a:r>
            <a:r>
              <a:rPr lang="en-US" altLang="ja-JP" sz="3200" dirty="0" err="1"/>
              <a:t>ngay</a:t>
            </a:r>
            <a:r>
              <a:rPr lang="en-US" altLang="ja-JP" sz="3200" dirty="0"/>
              <a:t> </a:t>
            </a:r>
            <a:r>
              <a:rPr lang="en-US" altLang="ja-JP" sz="3200" dirty="0" err="1"/>
              <a:t>từ</a:t>
            </a:r>
            <a:r>
              <a:rPr lang="en-US" altLang="ja-JP" sz="3200" dirty="0"/>
              <a:t> </a:t>
            </a:r>
            <a:r>
              <a:rPr lang="en-US" altLang="ja-JP" sz="3200" dirty="0" err="1"/>
              <a:t>đầu</a:t>
            </a:r>
            <a:r>
              <a:rPr lang="en-US" altLang="ja-JP" sz="3200" dirty="0"/>
              <a:t>.</a:t>
            </a:r>
          </a:p>
          <a:p>
            <a:r>
              <a:rPr lang="en-US" altLang="ja-JP" sz="3200" dirty="0"/>
              <a:t>Version </a:t>
            </a:r>
            <a:r>
              <a:rPr lang="en-US" altLang="ja-JP" sz="3200" dirty="0" err="1"/>
              <a:t>của</a:t>
            </a:r>
            <a:r>
              <a:rPr lang="en-US" altLang="ja-JP" sz="3200" dirty="0"/>
              <a:t> file solidity: </a:t>
            </a:r>
            <a:r>
              <a:rPr lang="en-US" altLang="ja-JP" sz="3200" dirty="0" err="1"/>
              <a:t>nên</a:t>
            </a:r>
            <a:r>
              <a:rPr lang="en-US" altLang="ja-JP" sz="3200" dirty="0"/>
              <a:t> </a:t>
            </a:r>
            <a:r>
              <a:rPr lang="en-US" altLang="ja-JP" sz="3200" dirty="0" err="1"/>
              <a:t>giữ</a:t>
            </a:r>
            <a:r>
              <a:rPr lang="en-US" altLang="ja-JP" sz="3200" dirty="0"/>
              <a:t> </a:t>
            </a:r>
            <a:r>
              <a:rPr lang="en-US" altLang="ja-JP" sz="3200" dirty="0" err="1"/>
              <a:t>nguyên</a:t>
            </a:r>
            <a:r>
              <a:rPr lang="en-US" altLang="ja-JP" sz="3200" dirty="0"/>
              <a:t>, ko </a:t>
            </a:r>
            <a:r>
              <a:rPr lang="en-US" altLang="ja-JP" sz="3200" dirty="0" err="1"/>
              <a:t>nên</a:t>
            </a:r>
            <a:r>
              <a:rPr lang="en-US" altLang="ja-JP" sz="3200" dirty="0"/>
              <a:t> upgrade. </a:t>
            </a:r>
            <a:r>
              <a:rPr lang="en-US" altLang="ja-JP" sz="3200" dirty="0" err="1"/>
              <a:t>Có</a:t>
            </a:r>
            <a:r>
              <a:rPr lang="en-US" altLang="ja-JP" sz="3200" dirty="0"/>
              <a:t> time </a:t>
            </a:r>
            <a:r>
              <a:rPr lang="en-US" altLang="ja-JP" sz="3200" dirty="0" err="1"/>
              <a:t>thì</a:t>
            </a:r>
            <a:r>
              <a:rPr lang="en-US" altLang="ja-JP" sz="3200" dirty="0"/>
              <a:t> OK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035310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1244E-EDA4-454C-BB11-9DFF5151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project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6B090-E961-4BD8-AB49-FA477C3F2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9" y="735496"/>
            <a:ext cx="11688418" cy="5850361"/>
          </a:xfrm>
        </p:spPr>
        <p:txBody>
          <a:bodyPr>
            <a:noAutofit/>
          </a:bodyPr>
          <a:lstStyle/>
          <a:p>
            <a:r>
              <a:rPr kumimoji="1" lang="en-US" altLang="ja-JP" sz="2000" dirty="0"/>
              <a:t>Docker</a:t>
            </a:r>
          </a:p>
          <a:p>
            <a:pPr lvl="1"/>
            <a:r>
              <a:rPr kumimoji="1" lang="en-US" altLang="ja-JP" sz="2000" dirty="0">
                <a:hlinkClick r:id="rId2"/>
              </a:rPr>
              <a:t>https://www.docker.com/products/docker-desktop/</a:t>
            </a:r>
            <a:endParaRPr kumimoji="1" lang="en-US" altLang="ja-JP" sz="2000" dirty="0"/>
          </a:p>
          <a:p>
            <a:r>
              <a:rPr kumimoji="1" lang="en-US" altLang="ja-JP" sz="2000" b="1" dirty="0" err="1">
                <a:solidFill>
                  <a:srgbClr val="FF0000"/>
                </a:solidFill>
              </a:rPr>
              <a:t>Zokrates</a:t>
            </a:r>
            <a:endParaRPr kumimoji="1" lang="en-US" altLang="ja-JP" sz="2000" b="1" dirty="0">
              <a:solidFill>
                <a:srgbClr val="FF0000"/>
              </a:solidFill>
            </a:endParaRPr>
          </a:p>
          <a:p>
            <a:pPr lvl="1"/>
            <a:r>
              <a:rPr kumimoji="1" lang="en-US" altLang="ja-JP" sz="2000" dirty="0" err="1"/>
              <a:t>Hướng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dẫn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thực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thi</a:t>
            </a:r>
            <a:r>
              <a:rPr kumimoji="1" lang="en-US" altLang="ja-JP" sz="2000" dirty="0"/>
              <a:t> chi </a:t>
            </a:r>
            <a:r>
              <a:rPr kumimoji="1" lang="en-US" altLang="ja-JP" sz="2000" dirty="0" err="1"/>
              <a:t>tiết</a:t>
            </a:r>
            <a:r>
              <a:rPr kumimoji="1" lang="en-US" altLang="ja-JP" sz="2000" dirty="0"/>
              <a:t> ở </a:t>
            </a:r>
            <a:r>
              <a:rPr kumimoji="1" lang="en-US" altLang="ja-JP" sz="2000" b="1" dirty="0"/>
              <a:t>docker.start.sh</a:t>
            </a:r>
            <a:r>
              <a:rPr kumimoji="1" lang="en-US" altLang="ja-JP" sz="2000" dirty="0"/>
              <a:t>, </a:t>
            </a:r>
            <a:r>
              <a:rPr kumimoji="1" lang="en-US" altLang="ja-JP" sz="2000" dirty="0" err="1"/>
              <a:t>và</a:t>
            </a:r>
            <a:r>
              <a:rPr kumimoji="1" lang="en-US" altLang="ja-JP" sz="2000" dirty="0"/>
              <a:t> </a:t>
            </a:r>
            <a:r>
              <a:rPr kumimoji="1" lang="en-US" altLang="ja-JP" sz="2000" b="1" dirty="0"/>
              <a:t>readme.md</a:t>
            </a:r>
            <a:r>
              <a:rPr kumimoji="1" lang="en-US" altLang="ja-JP" sz="2000" dirty="0"/>
              <a:t> .</a:t>
            </a:r>
          </a:p>
          <a:p>
            <a:pPr lvl="1"/>
            <a:r>
              <a:rPr kumimoji="1" lang="en-US" altLang="ja-JP" sz="2000" dirty="0" err="1"/>
              <a:t>verifier.sol</a:t>
            </a:r>
            <a:endParaRPr lang="en-US" altLang="ja-JP" sz="2000" dirty="0"/>
          </a:p>
          <a:p>
            <a:pPr lvl="1"/>
            <a:r>
              <a:rPr kumimoji="1" lang="en-US" altLang="ja-JP" sz="2000" dirty="0" err="1"/>
              <a:t>proof.json</a:t>
            </a:r>
            <a:endParaRPr kumimoji="1" lang="en-US" altLang="ja-JP" sz="2000" dirty="0"/>
          </a:p>
          <a:p>
            <a:r>
              <a:rPr kumimoji="1" lang="en-US" altLang="ja-JP" sz="2000" dirty="0"/>
              <a:t>MEW</a:t>
            </a:r>
          </a:p>
          <a:p>
            <a:pPr lvl="1"/>
            <a:r>
              <a:rPr kumimoji="1" lang="en-US" altLang="ja-JP" sz="2000" dirty="0">
                <a:hlinkClick r:id="rId3"/>
              </a:rPr>
              <a:t>https://www.youtube.com/watch?v=8MChn-NJJB0</a:t>
            </a:r>
            <a:r>
              <a:rPr kumimoji="1" lang="en-US" altLang="ja-JP" sz="2000" dirty="0"/>
              <a:t> : </a:t>
            </a:r>
            <a:r>
              <a:rPr kumimoji="1" lang="en-US" altLang="ja-JP" sz="2000" dirty="0" err="1"/>
              <a:t>hướng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dẫn</a:t>
            </a:r>
            <a:r>
              <a:rPr kumimoji="1" lang="en-US" altLang="ja-JP" sz="2000" dirty="0"/>
              <a:t> mint</a:t>
            </a:r>
          </a:p>
          <a:p>
            <a:pPr lvl="1"/>
            <a:r>
              <a:rPr kumimoji="1" lang="en-US" altLang="ja-JP" sz="2000" dirty="0">
                <a:hlinkClick r:id="rId4"/>
              </a:rPr>
              <a:t>https://knowledge.udacity.com/questions/842754</a:t>
            </a:r>
            <a:r>
              <a:rPr kumimoji="1" lang="en-US" altLang="ja-JP" sz="2000" dirty="0"/>
              <a:t> : Q&amp;A of </a:t>
            </a:r>
            <a:r>
              <a:rPr lang="en-US" altLang="ja-JP" sz="2000" b="0" i="0" dirty="0">
                <a:solidFill>
                  <a:srgbClr val="242424"/>
                </a:solidFill>
                <a:effectLst/>
              </a:rPr>
              <a:t>ERC721 or ERC1155 </a:t>
            </a:r>
            <a:r>
              <a:rPr lang="en-US" altLang="ja-JP" sz="2000" b="1" i="0" dirty="0">
                <a:solidFill>
                  <a:srgbClr val="FF0000"/>
                </a:solidFill>
                <a:effectLst/>
              </a:rPr>
              <a:t>minted</a:t>
            </a:r>
            <a:r>
              <a:rPr lang="en-US" altLang="ja-JP" sz="2000" i="0" dirty="0">
                <a:solidFill>
                  <a:srgbClr val="242424"/>
                </a:solidFill>
                <a:effectLst/>
              </a:rPr>
              <a:t>.</a:t>
            </a:r>
            <a:endParaRPr lang="en-US" altLang="ja-JP" sz="2000" dirty="0"/>
          </a:p>
          <a:p>
            <a:pPr lvl="1"/>
            <a:r>
              <a:rPr kumimoji="1" lang="en-US" altLang="ja-JP" sz="2000" dirty="0"/>
              <a:t>Abi</a:t>
            </a:r>
          </a:p>
          <a:p>
            <a:r>
              <a:rPr lang="en-US" altLang="ja-JP" sz="2000" dirty="0" err="1"/>
              <a:t>OpenSea</a:t>
            </a:r>
            <a:endParaRPr lang="en-US" altLang="ja-JP" sz="2000" dirty="0"/>
          </a:p>
          <a:p>
            <a:pPr lvl="1"/>
            <a:r>
              <a:rPr lang="en-US" altLang="ja-JP" sz="2000" dirty="0">
                <a:hlinkClick r:id="rId5"/>
              </a:rPr>
              <a:t>https://testnets.opensea.io/</a:t>
            </a:r>
            <a:endParaRPr lang="en-US" altLang="ja-JP" sz="2000" dirty="0"/>
          </a:p>
          <a:p>
            <a:pPr lvl="1"/>
            <a:r>
              <a:rPr lang="en-US" altLang="ja-JP" sz="2000" dirty="0">
                <a:hlinkClick r:id="rId6"/>
              </a:rPr>
              <a:t>https://testnets.opensea.io/get-listed/step-two</a:t>
            </a:r>
            <a:endParaRPr lang="en-US" altLang="ja-JP" sz="2000" dirty="0"/>
          </a:p>
          <a:p>
            <a:pPr lvl="1"/>
            <a:endParaRPr lang="en-US" altLang="ja-JP" sz="2000" dirty="0"/>
          </a:p>
          <a:p>
            <a:r>
              <a:rPr kumimoji="1" lang="en-US" altLang="ja-JP" sz="2000" dirty="0"/>
              <a:t>Readme.md</a:t>
            </a:r>
          </a:p>
          <a:p>
            <a:pPr lvl="1"/>
            <a:r>
              <a:rPr lang="en-US" altLang="ja-JP" sz="2000" dirty="0" err="1"/>
              <a:t>Nhập</a:t>
            </a:r>
            <a:r>
              <a:rPr lang="en-US" altLang="ja-JP" sz="2000" dirty="0"/>
              <a:t> </a:t>
            </a:r>
            <a:r>
              <a:rPr lang="en-US" altLang="ja-JP" sz="2000" dirty="0" err="1"/>
              <a:t>hết</a:t>
            </a:r>
            <a:r>
              <a:rPr lang="en-US" altLang="ja-JP" sz="2000" dirty="0"/>
              <a:t> </a:t>
            </a:r>
            <a:r>
              <a:rPr lang="en-US" altLang="ja-JP" sz="2000" dirty="0" err="1"/>
              <a:t>ghi</a:t>
            </a:r>
            <a:r>
              <a:rPr lang="en-US" altLang="ja-JP" sz="2000" dirty="0"/>
              <a:t> </a:t>
            </a:r>
            <a:r>
              <a:rPr lang="en-US" altLang="ja-JP" sz="2000" dirty="0" err="1"/>
              <a:t>chú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thông</a:t>
            </a:r>
            <a:r>
              <a:rPr lang="en-US" altLang="ja-JP" sz="2000" dirty="0"/>
              <a:t> tin </a:t>
            </a:r>
            <a:r>
              <a:rPr lang="en-US" altLang="ja-JP" sz="2000" dirty="0" err="1"/>
              <a:t>quan</a:t>
            </a:r>
            <a:r>
              <a:rPr lang="en-US" altLang="ja-JP" sz="2000" dirty="0"/>
              <a:t> </a:t>
            </a:r>
            <a:r>
              <a:rPr lang="en-US" altLang="ja-JP" sz="2000" dirty="0" err="1"/>
              <a:t>trọng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và</a:t>
            </a:r>
            <a:r>
              <a:rPr lang="en-US" altLang="ja-JP" sz="2000" dirty="0"/>
              <a:t> </a:t>
            </a:r>
            <a:r>
              <a:rPr lang="en-US" altLang="ja-JP" sz="2000" dirty="0" err="1"/>
              <a:t>theo</a:t>
            </a:r>
            <a:r>
              <a:rPr lang="en-US" altLang="ja-JP" sz="2000" dirty="0"/>
              <a:t> </a:t>
            </a:r>
            <a:r>
              <a:rPr lang="en-US" altLang="ja-JP" sz="2000" dirty="0" err="1"/>
              <a:t>yêu</a:t>
            </a:r>
            <a:r>
              <a:rPr lang="en-US" altLang="ja-JP" sz="2000" dirty="0"/>
              <a:t> </a:t>
            </a:r>
            <a:r>
              <a:rPr lang="en-US" altLang="ja-JP" sz="2000" dirty="0" err="1"/>
              <a:t>cầu</a:t>
            </a:r>
            <a:r>
              <a:rPr lang="en-US" altLang="ja-JP" sz="2000" dirty="0"/>
              <a:t> </a:t>
            </a:r>
            <a:r>
              <a:rPr lang="en-US" altLang="ja-JP" sz="2000" dirty="0" err="1"/>
              <a:t>của</a:t>
            </a:r>
            <a:r>
              <a:rPr lang="en-US" altLang="ja-JP" sz="2000" dirty="0"/>
              <a:t> project</a:t>
            </a:r>
            <a:endParaRPr kumimoji="1" lang="en-US" altLang="ja-JP" sz="2000" dirty="0"/>
          </a:p>
          <a:p>
            <a:pPr lvl="1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00243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1244E-EDA4-454C-BB11-9DFF5151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project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6B090-E961-4BD8-AB49-FA477C3F2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000" dirty="0" err="1"/>
              <a:t>SolnSquareVerifier.sol</a:t>
            </a:r>
            <a:endParaRPr kumimoji="1" lang="en-US" altLang="ja-JP" sz="2000" dirty="0"/>
          </a:p>
          <a:p>
            <a:pPr lvl="1"/>
            <a:r>
              <a:rPr lang="en-US" altLang="ja-JP" sz="2000" b="0" dirty="0">
                <a:effectLst/>
              </a:rPr>
              <a:t>1 </a:t>
            </a:r>
            <a:r>
              <a:rPr lang="en-US" altLang="ja-JP" sz="2000" b="0" dirty="0" err="1">
                <a:effectLst/>
              </a:rPr>
              <a:t>số</a:t>
            </a:r>
            <a:r>
              <a:rPr lang="en-US" altLang="ja-JP" sz="2000" b="0" dirty="0">
                <a:effectLst/>
              </a:rPr>
              <a:t> function </a:t>
            </a:r>
            <a:r>
              <a:rPr lang="en-US" altLang="ja-JP" sz="2000" b="0" dirty="0" err="1">
                <a:effectLst/>
              </a:rPr>
              <a:t>dưới</a:t>
            </a:r>
            <a:r>
              <a:rPr lang="en-US" altLang="ja-JP" sz="2000" b="0" dirty="0">
                <a:effectLst/>
              </a:rPr>
              <a:t> </a:t>
            </a:r>
            <a:r>
              <a:rPr lang="en-US" altLang="ja-JP" sz="2000" b="0" dirty="0" err="1">
                <a:effectLst/>
              </a:rPr>
              <a:t>đây</a:t>
            </a:r>
            <a:r>
              <a:rPr lang="en-US" altLang="ja-JP" sz="2000" b="0" dirty="0">
                <a:effectLst/>
              </a:rPr>
              <a:t> </a:t>
            </a:r>
            <a:r>
              <a:rPr lang="en-US" altLang="ja-JP" sz="2000" b="0" dirty="0" err="1">
                <a:effectLst/>
              </a:rPr>
              <a:t>thì</a:t>
            </a:r>
            <a:r>
              <a:rPr lang="en-US" altLang="ja-JP" sz="2000" b="0" dirty="0">
                <a:effectLst/>
              </a:rPr>
              <a:t> dc </a:t>
            </a:r>
            <a:r>
              <a:rPr lang="en-US" altLang="ja-JP" sz="2000" b="0" dirty="0" err="1">
                <a:effectLst/>
              </a:rPr>
              <a:t>gom</a:t>
            </a:r>
            <a:r>
              <a:rPr lang="en-US" altLang="ja-JP" sz="2000" b="0" dirty="0">
                <a:effectLst/>
              </a:rPr>
              <a:t> </a:t>
            </a:r>
            <a:r>
              <a:rPr lang="en-US" altLang="ja-JP" sz="2000" b="0" dirty="0" err="1">
                <a:effectLst/>
              </a:rPr>
              <a:t>vào</a:t>
            </a:r>
            <a:r>
              <a:rPr lang="en-US" altLang="ja-JP" sz="2000" b="0" dirty="0">
                <a:effectLst/>
              </a:rPr>
              <a:t> function </a:t>
            </a:r>
            <a:r>
              <a:rPr lang="en-US" altLang="ja-JP" sz="2000" b="0" dirty="0" err="1">
                <a:effectLst/>
              </a:rPr>
              <a:t>addSolution</a:t>
            </a:r>
            <a:r>
              <a:rPr lang="en-US" altLang="ja-JP" sz="2000" b="0" dirty="0">
                <a:effectLst/>
              </a:rPr>
              <a:t>, </a:t>
            </a:r>
            <a:r>
              <a:rPr lang="en-US" altLang="ja-JP" sz="2000" b="0" dirty="0" err="1">
                <a:effectLst/>
              </a:rPr>
              <a:t>và</a:t>
            </a:r>
            <a:r>
              <a:rPr lang="en-US" altLang="ja-JP" sz="2000" b="0" dirty="0">
                <a:effectLst/>
              </a:rPr>
              <a:t> </a:t>
            </a:r>
            <a:r>
              <a:rPr lang="en-US" altLang="ja-JP" sz="2000" b="0" dirty="0" err="1">
                <a:effectLst/>
              </a:rPr>
              <a:t>làm</a:t>
            </a:r>
            <a:r>
              <a:rPr lang="en-US" altLang="ja-JP" sz="2000" b="0" dirty="0">
                <a:effectLst/>
              </a:rPr>
              <a:t> simple </a:t>
            </a:r>
            <a:r>
              <a:rPr lang="en-US" altLang="ja-JP" sz="2000" b="0" dirty="0" err="1">
                <a:effectLst/>
              </a:rPr>
              <a:t>thôi</a:t>
            </a:r>
            <a:endParaRPr lang="en-US" altLang="ja-JP" sz="2000" b="0" dirty="0">
              <a:effectLst/>
            </a:endParaRPr>
          </a:p>
          <a:p>
            <a:pPr lvl="2"/>
            <a:r>
              <a:rPr lang="en-US" altLang="ja-JP" b="0" dirty="0">
                <a:effectLst/>
              </a:rPr>
              <a:t>Verify</a:t>
            </a:r>
            <a:endParaRPr lang="en-US" altLang="ja-JP" dirty="0"/>
          </a:p>
          <a:p>
            <a:pPr lvl="2"/>
            <a:r>
              <a:rPr lang="en-US" altLang="ja-JP" b="0" dirty="0" err="1">
                <a:effectLst/>
              </a:rPr>
              <a:t>get_input_owners</a:t>
            </a:r>
            <a:endParaRPr lang="en-US" altLang="ja-JP" b="0" dirty="0">
              <a:effectLst/>
            </a:endParaRPr>
          </a:p>
          <a:p>
            <a:pPr lvl="2"/>
            <a:r>
              <a:rPr lang="en-US" altLang="ja-JP" b="0" dirty="0" err="1">
                <a:effectLst/>
              </a:rPr>
              <a:t>get_input_values</a:t>
            </a:r>
            <a:endParaRPr lang="en-US" altLang="ja-JP" b="0" dirty="0">
              <a:effectLst/>
            </a:endParaRPr>
          </a:p>
          <a:p>
            <a:pPr lvl="2"/>
            <a:r>
              <a:rPr lang="en-US" altLang="ja-JP" b="0" dirty="0" err="1">
                <a:effectLst/>
              </a:rPr>
              <a:t>get_output</a:t>
            </a:r>
            <a:endParaRPr lang="en-US" altLang="ja-JP" b="0" dirty="0">
              <a:effectLst/>
            </a:endParaRPr>
          </a:p>
          <a:p>
            <a:pPr lvl="2"/>
            <a:r>
              <a:rPr lang="en-US" altLang="ja-JP" b="0" dirty="0" err="1">
                <a:effectLst/>
              </a:rPr>
              <a:t>verifyProof</a:t>
            </a:r>
            <a:endParaRPr lang="en-US" altLang="ja-JP" b="0" dirty="0">
              <a:effectLst/>
            </a:endParaRPr>
          </a:p>
          <a:p>
            <a:pPr lvl="1"/>
            <a:r>
              <a:rPr kumimoji="1" lang="en-US" altLang="ja-JP" sz="2000" dirty="0" err="1"/>
              <a:t>Những</a:t>
            </a:r>
            <a:r>
              <a:rPr kumimoji="1" lang="en-US" altLang="ja-JP" sz="2000" dirty="0"/>
              <a:t> functions </a:t>
            </a:r>
            <a:r>
              <a:rPr kumimoji="1" lang="en-US" altLang="ja-JP" sz="2000" dirty="0" err="1"/>
              <a:t>khác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thì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theo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hướng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dẫn</a:t>
            </a:r>
            <a:r>
              <a:rPr kumimoji="1" lang="en-US" altLang="ja-JP" sz="2000" dirty="0"/>
              <a:t> detail </a:t>
            </a:r>
            <a:r>
              <a:rPr kumimoji="1" lang="en-US" altLang="ja-JP" sz="2000" dirty="0" err="1"/>
              <a:t>trong</a:t>
            </a:r>
            <a:r>
              <a:rPr kumimoji="1" lang="en-US" altLang="ja-JP" sz="2000" dirty="0"/>
              <a:t> code </a:t>
            </a:r>
            <a:r>
              <a:rPr kumimoji="1" lang="en-US" altLang="ja-JP" sz="2000" dirty="0" err="1"/>
              <a:t>rồi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viết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theo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758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03C8B-0CF8-4EDE-8FEC-7A8C6815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03" y="1615736"/>
            <a:ext cx="10211670" cy="3817398"/>
          </a:xfrm>
        </p:spPr>
        <p:txBody>
          <a:bodyPr/>
          <a:lstStyle/>
          <a:p>
            <a:r>
              <a:rPr kumimoji="1" lang="en-US" altLang="ja-JP" sz="11500" dirty="0"/>
              <a:t>BONUS</a:t>
            </a:r>
            <a:endParaRPr kumimoji="1" lang="ja-JP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2937755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6B312-B8F3-4823-9518-D92B014DB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★</a:t>
            </a:r>
            <a:r>
              <a:rPr kumimoji="1" lang="en-US" altLang="ja-JP" dirty="0"/>
              <a:t>BONUS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445E5-1BA0-44E8-9F2A-31E011EB9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4000" b="1" dirty="0">
                <a:solidFill>
                  <a:srgbClr val="FFC000"/>
                </a:solidFill>
              </a:rPr>
              <a:t>Copilot</a:t>
            </a:r>
            <a:endParaRPr kumimoji="1" lang="en-US" altLang="ja-JP" dirty="0">
              <a:solidFill>
                <a:srgbClr val="FFC000"/>
              </a:solidFill>
            </a:endParaRPr>
          </a:p>
          <a:p>
            <a:pPr lvl="1"/>
            <a:r>
              <a:rPr lang="en-US" altLang="ja-JP" dirty="0"/>
              <a:t>For </a:t>
            </a:r>
            <a:r>
              <a:rPr kumimoji="1" lang="en-US" altLang="ja-JP" dirty="0"/>
              <a:t>VS Code</a:t>
            </a:r>
          </a:p>
          <a:p>
            <a:pPr lvl="2"/>
            <a:r>
              <a:rPr kumimoji="1" lang="en-US" altLang="ja-JP" dirty="0">
                <a:hlinkClick r:id="rId2"/>
              </a:rPr>
              <a:t>https://docs.github.com/en/copilot/getting-started-with-github-copilot/getting-started-with-github-copilot-in-visual-studio-code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ads</a:t>
            </a:r>
            <a:r>
              <a:rPr lang="en-US" altLang="ja-JP" dirty="0"/>
              <a:t>) </a:t>
            </a:r>
            <a:r>
              <a:rPr lang="en-US" altLang="ja-JP" dirty="0" err="1"/>
              <a:t>Học</a:t>
            </a:r>
            <a:r>
              <a:rPr lang="en-US" altLang="ja-JP" dirty="0"/>
              <a:t> </a:t>
            </a:r>
            <a:r>
              <a:rPr lang="en-US" altLang="ja-JP" dirty="0" err="1"/>
              <a:t>từ</a:t>
            </a:r>
            <a:r>
              <a:rPr lang="en-US" altLang="ja-JP" dirty="0"/>
              <a:t> </a:t>
            </a:r>
            <a:r>
              <a:rPr lang="en-US" altLang="ja-JP" dirty="0" err="1"/>
              <a:t>vựng</a:t>
            </a:r>
            <a:r>
              <a:rPr lang="en-US" altLang="ja-JP" dirty="0"/>
              <a:t> JLPT </a:t>
            </a:r>
            <a:r>
              <a:rPr lang="en-US" altLang="ja-JP" dirty="0" err="1"/>
              <a:t>bằng</a:t>
            </a:r>
            <a:r>
              <a:rPr lang="en-US" altLang="ja-JP" dirty="0"/>
              <a:t> Chrome Extension</a:t>
            </a:r>
          </a:p>
          <a:p>
            <a:pPr lvl="1"/>
            <a:r>
              <a:rPr kumimoji="1" lang="en-US" altLang="ja-JP" dirty="0">
                <a:hlinkClick r:id="rId3"/>
              </a:rPr>
              <a:t>https://chrome.google.com/webstore/detail/japanese-vietnamese-jlpt/cipijogmcipmhmjhdgabdfejlagbkdkl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5AC327-C1EF-4763-99C1-CB08C10B8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355" y="4399870"/>
            <a:ext cx="223837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D8FD08-C7F8-4CBF-ACC6-F99CFF99D4AB}"/>
              </a:ext>
            </a:extLst>
          </p:cNvPr>
          <p:cNvSpPr txBox="1"/>
          <p:nvPr/>
        </p:nvSpPr>
        <p:spPr>
          <a:xfrm>
            <a:off x="9486188" y="3918857"/>
            <a:ext cx="270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00B050"/>
                </a:solidFill>
              </a:rPr>
              <a:t>Donate by Ethereum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79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03C8B-0CF8-4EDE-8FEC-7A8C6815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470" y="2226076"/>
            <a:ext cx="10211670" cy="2405848"/>
          </a:xfrm>
        </p:spPr>
        <p:txBody>
          <a:bodyPr/>
          <a:lstStyle/>
          <a:p>
            <a:r>
              <a:rPr kumimoji="1" lang="en-US" altLang="ja-JP" sz="11500" dirty="0"/>
              <a:t>Flight Surety</a:t>
            </a:r>
            <a:endParaRPr kumimoji="1" lang="ja-JP" altLang="en-US" sz="1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7E3927-A467-4C1F-90F4-8FC95AB95E3C}"/>
              </a:ext>
            </a:extLst>
          </p:cNvPr>
          <p:cNvSpPr txBox="1"/>
          <p:nvPr/>
        </p:nvSpPr>
        <p:spPr>
          <a:xfrm>
            <a:off x="228470" y="4608063"/>
            <a:ext cx="11735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2"/>
              </a:rPr>
              <a:t>https://github.com/mlightvn/training_udacity_blockchain/tree/main/proj07_FlightSurety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294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417F8-6DB0-43FA-9AE3-01B6C8DC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kumimoji="1" lang="en-US" altLang="ja-JP" sz="4000" dirty="0"/>
              <a:t>Copilot</a:t>
            </a:r>
            <a:endParaRPr kumimoji="1" lang="ja-JP" altLang="en-US" sz="4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AA8B1-A96A-4BB3-B521-144CB980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kumimoji="1" lang="en-US" altLang="ja-JP" sz="2000">
                <a:hlinkClick r:id="rId2"/>
              </a:rPr>
              <a:t>https://github.com/github-copilot/tp_signup</a:t>
            </a:r>
            <a:endParaRPr kumimoji="1" lang="en-US" altLang="ja-JP" sz="2000"/>
          </a:p>
          <a:p>
            <a:endParaRPr kumimoji="1" lang="ja-JP" altLang="en-US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3C6002A-BE1B-4F5F-B794-F3842F8068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31" r="4" b="3"/>
          <a:stretch/>
        </p:blipFill>
        <p:spPr>
          <a:xfrm>
            <a:off x="5977788" y="707570"/>
            <a:ext cx="5425410" cy="535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7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032D9-1D03-4125-B90B-AC1E2BD6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69" y="773245"/>
            <a:ext cx="4818888" cy="1481328"/>
          </a:xfrm>
        </p:spPr>
        <p:txBody>
          <a:bodyPr anchor="b">
            <a:normAutofit/>
          </a:bodyPr>
          <a:lstStyle/>
          <a:p>
            <a:r>
              <a:rPr kumimoji="1" lang="en-US" altLang="ja-JP" sz="3400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kumimoji="1" lang="en-US" altLang="ja-JP" sz="3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3400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kumimoji="1" lang="en-US" altLang="ja-JP" sz="3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3400" b="1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kumimoji="1" lang="en-US" altLang="ja-JP" sz="3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3400" b="1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kumimoji="1" lang="en-US" altLang="ja-JP" sz="3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3400" b="1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kumimoji="1" lang="en-US" altLang="ja-JP" sz="3400" b="1" dirty="0">
                <a:latin typeface="Arial" panose="020B0604020202020204" pitchFamily="34" charset="0"/>
                <a:cs typeface="Arial" panose="020B0604020202020204" pitchFamily="34" charset="0"/>
              </a:rPr>
              <a:t> project</a:t>
            </a:r>
            <a:endParaRPr kumimoji="1" lang="ja-JP" alt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B74AD-2EA1-4384-BD94-21F0FC4FB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669" y="2794069"/>
            <a:ext cx="4818888" cy="3547872"/>
          </a:xfrm>
        </p:spPr>
        <p:txBody>
          <a:bodyPr anchor="t">
            <a:normAutofit/>
          </a:bodyPr>
          <a:lstStyle/>
          <a:p>
            <a:r>
              <a:rPr kumimoji="1"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1 airline </a:t>
            </a:r>
            <a:r>
              <a:rPr kumimoji="1" lang="en-US" altLang="ja-JP" sz="17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kumimoji="1"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kumimoji="1" lang="en-US" altLang="ja-JP" sz="1700" dirty="0" err="1">
                <a:latin typeface="Arial" panose="020B0604020202020204" pitchFamily="34" charset="0"/>
                <a:cs typeface="Arial" panose="020B0604020202020204" pitchFamily="34" charset="0"/>
              </a:rPr>
              <a:t>vài</a:t>
            </a:r>
            <a:r>
              <a:rPr kumimoji="1"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 Flights (</a:t>
            </a:r>
            <a:r>
              <a:rPr kumimoji="1" lang="en-US" altLang="ja-JP" sz="1700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kumimoji="1"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: 3)</a:t>
            </a:r>
          </a:p>
          <a:p>
            <a:r>
              <a:rPr kumimoji="1"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1 passenger </a:t>
            </a:r>
            <a:r>
              <a:rPr kumimoji="1" lang="en-US" altLang="ja-JP" sz="17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kumimoji="1"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 1 ô </a:t>
            </a:r>
            <a:r>
              <a:rPr kumimoji="1" lang="en-US" altLang="ja-JP" sz="17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kumimoji="1"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7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kumimoji="1"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7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kumimoji="1"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 number </a:t>
            </a:r>
            <a:r>
              <a:rPr kumimoji="1" lang="en-US" altLang="ja-JP" sz="17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kumimoji="1"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 Insurance.</a:t>
            </a:r>
          </a:p>
          <a:p>
            <a:r>
              <a:rPr lang="en-US" altLang="ja-JP" sz="1700" dirty="0"/>
              <a:t>Passenger </a:t>
            </a:r>
            <a:r>
              <a:rPr lang="en-US" altLang="ja-JP" sz="1700" dirty="0" err="1"/>
              <a:t>này</a:t>
            </a:r>
            <a:r>
              <a:rPr lang="en-US" altLang="ja-JP" sz="1700" dirty="0"/>
              <a:t> </a:t>
            </a:r>
            <a:r>
              <a:rPr lang="en-US" altLang="ja-JP" sz="1700" dirty="0" err="1"/>
              <a:t>sẽ</a:t>
            </a:r>
            <a:r>
              <a:rPr lang="en-US" altLang="ja-JP" sz="1700" dirty="0"/>
              <a:t> </a:t>
            </a:r>
            <a:r>
              <a:rPr lang="en-US" altLang="ja-JP" sz="1700" dirty="0" err="1"/>
              <a:t>tiến</a:t>
            </a:r>
            <a:r>
              <a:rPr lang="en-US" altLang="ja-JP" sz="1700" dirty="0"/>
              <a:t> </a:t>
            </a:r>
            <a:r>
              <a:rPr lang="en-US" altLang="ja-JP" sz="1700" dirty="0" err="1"/>
              <a:t>hành</a:t>
            </a:r>
            <a:r>
              <a:rPr lang="en-US" altLang="ja-JP" sz="1700" dirty="0"/>
              <a:t> Buy </a:t>
            </a:r>
            <a:r>
              <a:rPr lang="en-US" altLang="ja-JP" sz="1700" dirty="0" err="1"/>
              <a:t>và</a:t>
            </a:r>
            <a:r>
              <a:rPr lang="en-US" altLang="ja-JP" sz="1700" dirty="0"/>
              <a:t> </a:t>
            </a:r>
            <a:r>
              <a:rPr lang="en-US" altLang="ja-JP" sz="1700" dirty="0" err="1"/>
              <a:t>Withraw</a:t>
            </a:r>
            <a:r>
              <a:rPr lang="en-US" altLang="ja-JP" sz="1700" dirty="0"/>
              <a:t> Insurance.</a:t>
            </a:r>
          </a:p>
          <a:p>
            <a:r>
              <a:rPr kumimoji="1"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Fetch status: </a:t>
            </a:r>
            <a:r>
              <a:rPr kumimoji="1" lang="en-US" altLang="ja-JP" sz="1700" dirty="0" err="1">
                <a:latin typeface="Arial" panose="020B0604020202020204" pitchFamily="34" charset="0"/>
                <a:cs typeface="Arial" panose="020B0604020202020204" pitchFamily="34" charset="0"/>
              </a:rPr>
              <a:t>cái</a:t>
            </a:r>
            <a:r>
              <a:rPr kumimoji="1"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7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kumimoji="1"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7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kumimoji="1"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 dc </a:t>
            </a:r>
            <a:r>
              <a:rPr kumimoji="1" lang="en-US" altLang="ja-JP" sz="17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kumimoji="1"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700" dirty="0" err="1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kumimoji="1"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7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kumimoji="1"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 ban </a:t>
            </a:r>
            <a:r>
              <a:rPr kumimoji="1" lang="en-US" altLang="ja-JP" sz="17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kumimoji="1"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700" dirty="0" err="1">
                <a:latin typeface="Arial" panose="020B0604020202020204" pitchFamily="34" charset="0"/>
                <a:cs typeface="Arial" panose="020B0604020202020204" pitchFamily="34" charset="0"/>
              </a:rPr>
              <a:t>rồi</a:t>
            </a:r>
            <a:r>
              <a:rPr kumimoji="1"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1" lang="en-US" altLang="ja-JP" sz="17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kumimoji="1"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7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kumimoji="1"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700" dirty="0" err="1">
                <a:latin typeface="Arial" panose="020B0604020202020204" pitchFamily="34" charset="0"/>
                <a:cs typeface="Arial" panose="020B0604020202020204" pitchFamily="34" charset="0"/>
              </a:rPr>
              <a:t>thôi</a:t>
            </a:r>
            <a:r>
              <a:rPr kumimoji="1" lang="en-US" altLang="ja-JP" sz="1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ja-JP" sz="1700" dirty="0"/>
              <a:t>Demo Image:</a:t>
            </a:r>
          </a:p>
          <a:p>
            <a:pPr lvl="1"/>
            <a:r>
              <a:rPr lang="en-US" altLang="ja-JP" sz="1700" dirty="0">
                <a:hlinkClick r:id="rId2"/>
              </a:rPr>
              <a:t>https://github.com/mlightvn/training_udacity_blockchain/blob/main/proj07_FlightSurety/results/test_result-2022-08-12-05_32_26.png</a:t>
            </a:r>
            <a:endParaRPr kumimoji="1" lang="en-US" altLang="ja-JP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kumimoji="1" lang="ja-JP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E561BC-97FC-472D-AC0D-7DD3A561214B}"/>
              </a:ext>
            </a:extLst>
          </p:cNvPr>
          <p:cNvGrpSpPr/>
          <p:nvPr/>
        </p:nvGrpSpPr>
        <p:grpSpPr>
          <a:xfrm>
            <a:off x="5472226" y="773245"/>
            <a:ext cx="6742176" cy="5940121"/>
            <a:chOff x="5472226" y="773245"/>
            <a:chExt cx="6742176" cy="5940121"/>
          </a:xfrm>
        </p:grpSpPr>
        <p:pic>
          <p:nvPicPr>
            <p:cNvPr id="7" name="Picture 6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F7CE3183-C585-40BD-AE3C-38F4557E98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541" b="4"/>
            <a:stretch/>
          </p:blipFill>
          <p:spPr>
            <a:xfrm>
              <a:off x="5472226" y="773245"/>
              <a:ext cx="6742176" cy="594012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D84D0E-03A2-47D8-90EA-04EAD0D69691}"/>
                </a:ext>
              </a:extLst>
            </p:cNvPr>
            <p:cNvSpPr/>
            <p:nvPr/>
          </p:nvSpPr>
          <p:spPr>
            <a:xfrm>
              <a:off x="5649684" y="1642370"/>
              <a:ext cx="6542315" cy="142718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07563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32D9-1D03-4125-B90B-AC1E2BD6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3868"/>
            <a:ext cx="10515600" cy="577169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kumimoji="1" lang="en-US" altLang="ja-JP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kumimoji="1" lang="en-US" altLang="ja-JP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kumimoji="1" lang="en-US" altLang="ja-JP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</a:t>
            </a:r>
            <a:endParaRPr kumimoji="1" lang="ja-JP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B74AD-2EA1-4384-BD94-21F0FC4FB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9" y="735496"/>
            <a:ext cx="11688418" cy="5893904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Errors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Q&amp;A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Udacity,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dc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rồi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dc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hãy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package.json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fix </a:t>
            </a:r>
          </a:p>
          <a:p>
            <a:r>
              <a:rPr kumimoji="1" lang="en-US" altLang="ja-JP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Package.json</a:t>
            </a:r>
            <a:endParaRPr kumimoji="1" lang="en-US" altLang="ja-JP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https://github.com/mlightvn/training_udacity_blockchain/blob/main/proj07_FlightSurety/package.json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dirty="0"/>
              <a:t>Version </a:t>
            </a:r>
            <a:r>
              <a:rPr lang="en-US" altLang="ja-JP" dirty="0" err="1"/>
              <a:t>của</a:t>
            </a:r>
            <a:r>
              <a:rPr lang="en-US" altLang="ja-JP" dirty="0"/>
              <a:t> file solidity: </a:t>
            </a:r>
            <a:r>
              <a:rPr lang="en-US" altLang="ja-JP" dirty="0" err="1"/>
              <a:t>nên</a:t>
            </a:r>
            <a:r>
              <a:rPr lang="en-US" altLang="ja-JP" dirty="0"/>
              <a:t> </a:t>
            </a:r>
            <a:r>
              <a:rPr lang="en-US" altLang="ja-JP" dirty="0" err="1"/>
              <a:t>giữ</a:t>
            </a:r>
            <a:r>
              <a:rPr lang="en-US" altLang="ja-JP" dirty="0"/>
              <a:t> </a:t>
            </a:r>
            <a:r>
              <a:rPr lang="en-US" altLang="ja-JP" dirty="0" err="1"/>
              <a:t>nguyên</a:t>
            </a:r>
            <a:r>
              <a:rPr lang="en-US" altLang="ja-JP" dirty="0"/>
              <a:t>, ko </a:t>
            </a:r>
            <a:r>
              <a:rPr lang="en-US" altLang="ja-JP" dirty="0" err="1"/>
              <a:t>nên</a:t>
            </a:r>
            <a:r>
              <a:rPr lang="en-US" altLang="ja-JP" dirty="0"/>
              <a:t> upgrade.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FlightSuretyApp.sol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app logic 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oracle (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buy/withdraw insurances), dung 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Frontend 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blockchain</a:t>
            </a:r>
          </a:p>
          <a:p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FlightSuretyData.sol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: Buy/withdraw Insurances</a:t>
            </a:r>
            <a:endParaRPr lang="en-US" altLang="ja-JP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😆">
            <a:extLst>
              <a:ext uri="{FF2B5EF4-FFF2-40B4-BE49-F238E27FC236}">
                <a16:creationId xmlns:a16="http://schemas.microsoft.com/office/drawing/2014/main" id="{2CCF41A9-D5FD-474E-AAB6-7A32D6454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347" y="1606116"/>
            <a:ext cx="329031" cy="32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55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32D9-1D03-4125-B90B-AC1E2BD6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3868"/>
            <a:ext cx="10515600" cy="577169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project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B74AD-2EA1-4384-BD94-21F0FC4FB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khảo</a:t>
            </a:r>
            <a:r>
              <a:rPr lang="en-US" altLang="ja-JP" dirty="0"/>
              <a:t> </a:t>
            </a:r>
            <a:r>
              <a:rPr lang="en-US" altLang="ja-JP" dirty="0" err="1"/>
              <a:t>github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bạn</a:t>
            </a:r>
            <a:r>
              <a:rPr lang="en-US" altLang="ja-JP" dirty="0"/>
              <a:t> </a:t>
            </a:r>
            <a:r>
              <a:rPr lang="en-US" altLang="ja-JP" dirty="0" err="1"/>
              <a:t>làm</a:t>
            </a:r>
            <a:r>
              <a:rPr lang="en-US" altLang="ja-JP" dirty="0"/>
              <a:t> </a:t>
            </a:r>
            <a:r>
              <a:rPr lang="en-US" altLang="ja-JP" dirty="0" err="1"/>
              <a:t>trc</a:t>
            </a:r>
            <a:r>
              <a:rPr lang="en-US" altLang="ja-JP" dirty="0"/>
              <a:t>.</a:t>
            </a:r>
          </a:p>
          <a:p>
            <a:pPr lvl="1"/>
            <a:r>
              <a:rPr lang="en-US" altLang="ja-JP" dirty="0"/>
              <a:t>Search keyword: “Udacity”, “</a:t>
            </a:r>
            <a:r>
              <a:rPr lang="en-US" altLang="ja-JP" dirty="0" err="1"/>
              <a:t>FlightSurety</a:t>
            </a:r>
            <a:r>
              <a:rPr lang="en-US" altLang="ja-JP" dirty="0"/>
              <a:t>”</a:t>
            </a:r>
          </a:p>
          <a:p>
            <a:r>
              <a:rPr lang="en-US" altLang="ja-JP" dirty="0" err="1"/>
              <a:t>Package.json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https://github.com/mlightvn/training_udacity_blockchain/blob/main/proj07_FlightSurety/package.json</a:t>
            </a:r>
            <a:endParaRPr lang="en-US" altLang="ja-JP" dirty="0"/>
          </a:p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Modifier: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validate</a:t>
            </a:r>
          </a:p>
        </p:txBody>
      </p:sp>
    </p:spTree>
    <p:extLst>
      <p:ext uri="{BB962C8B-B14F-4D97-AF65-F5344CB8AC3E}">
        <p14:creationId xmlns:p14="http://schemas.microsoft.com/office/powerpoint/2010/main" val="333208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8143-9E5B-4029-8E24-7AB033368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project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493CA-744E-4B23-9EB7-5A210F911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B9DF4-FCF4-4236-AEE0-3A305198F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175" y="444694"/>
            <a:ext cx="3509026" cy="641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92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032D9-1D03-4125-B90B-AC1E2BD6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500257" cy="765483"/>
          </a:xfrm>
        </p:spPr>
        <p:txBody>
          <a:bodyPr anchor="b">
            <a:normAutofit/>
          </a:bodyPr>
          <a:lstStyle/>
          <a:p>
            <a:r>
              <a:rPr kumimoji="1" lang="en-US" altLang="ja-JP" sz="3800" b="1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kumimoji="1" lang="en-US" altLang="ja-JP" sz="3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3800" b="1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kumimoji="1" lang="en-US" altLang="ja-JP" sz="3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3800" b="1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kumimoji="1" lang="en-US" altLang="ja-JP" sz="3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3800" b="1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kumimoji="1" lang="en-US" altLang="ja-JP" sz="3800" b="1" dirty="0">
                <a:latin typeface="Arial" panose="020B0604020202020204" pitchFamily="34" charset="0"/>
                <a:cs typeface="Arial" panose="020B0604020202020204" pitchFamily="34" charset="0"/>
              </a:rPr>
              <a:t> project</a:t>
            </a:r>
            <a:endParaRPr kumimoji="1" lang="ja-JP" alt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B74AD-2EA1-4384-BD94-21F0FC4FB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08" y="1076379"/>
            <a:ext cx="5741736" cy="5577840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r>
              <a:rPr lang="en-US" altLang="ja-JP" dirty="0" err="1">
                <a:solidFill>
                  <a:schemeClr val="accent1"/>
                </a:solidFill>
              </a:rPr>
              <a:t>src</a:t>
            </a:r>
            <a:r>
              <a:rPr lang="en-US" altLang="ja-JP" dirty="0">
                <a:solidFill>
                  <a:schemeClr val="accent1"/>
                </a:solidFill>
              </a:rPr>
              <a:t>/server</a:t>
            </a:r>
          </a:p>
          <a:p>
            <a:pPr lvl="1"/>
            <a:r>
              <a:rPr lang="en-US" altLang="ja-JP" sz="2200" dirty="0">
                <a:latin typeface="ui-monospace"/>
              </a:rPr>
              <a:t>Ko </a:t>
            </a:r>
            <a:r>
              <a:rPr lang="en-US" altLang="ja-JP" sz="2200" dirty="0" err="1">
                <a:latin typeface="ui-monospace"/>
              </a:rPr>
              <a:t>cần</a:t>
            </a:r>
            <a:r>
              <a:rPr lang="en-US" altLang="ja-JP" sz="2200" dirty="0">
                <a:latin typeface="ui-monospace"/>
              </a:rPr>
              <a:t> </a:t>
            </a:r>
            <a:r>
              <a:rPr lang="en-US" altLang="ja-JP" sz="2200" dirty="0" err="1">
                <a:latin typeface="ui-monospace"/>
              </a:rPr>
              <a:t>làm</a:t>
            </a:r>
            <a:r>
              <a:rPr lang="en-US" altLang="ja-JP" sz="2200" dirty="0">
                <a:latin typeface="ui-monospace"/>
              </a:rPr>
              <a:t> </a:t>
            </a:r>
            <a:r>
              <a:rPr lang="en-US" altLang="ja-JP" sz="2200" dirty="0" err="1">
                <a:latin typeface="ui-monospace"/>
              </a:rPr>
              <a:t>gì</a:t>
            </a:r>
            <a:r>
              <a:rPr lang="en-US" altLang="ja-JP" sz="2200" dirty="0">
                <a:latin typeface="ui-monospace"/>
              </a:rPr>
              <a:t> </a:t>
            </a:r>
            <a:r>
              <a:rPr lang="en-US" altLang="ja-JP" sz="2200" dirty="0" err="1">
                <a:latin typeface="ui-monospace"/>
              </a:rPr>
              <a:t>cả</a:t>
            </a:r>
            <a:endParaRPr lang="en-US" altLang="ja-JP" sz="2200" dirty="0">
              <a:latin typeface="ui-monospace"/>
            </a:endParaRPr>
          </a:p>
          <a:p>
            <a:r>
              <a:rPr lang="en-US" altLang="ja-JP" dirty="0" err="1">
                <a:solidFill>
                  <a:schemeClr val="accent1"/>
                </a:solidFill>
              </a:rPr>
              <a:t>src</a:t>
            </a:r>
            <a:r>
              <a:rPr lang="en-US" altLang="ja-JP" dirty="0">
                <a:solidFill>
                  <a:schemeClr val="accent1"/>
                </a:solidFill>
              </a:rPr>
              <a:t>/</a:t>
            </a:r>
            <a:r>
              <a:rPr lang="en-US" altLang="ja-JP" dirty="0" err="1">
                <a:solidFill>
                  <a:schemeClr val="accent1"/>
                </a:solidFill>
              </a:rPr>
              <a:t>dapp</a:t>
            </a:r>
            <a:r>
              <a:rPr lang="en-US" altLang="ja-JP" dirty="0">
                <a:solidFill>
                  <a:schemeClr val="accent1"/>
                </a:solidFill>
              </a:rPr>
              <a:t> (frontend </a:t>
            </a:r>
            <a:r>
              <a:rPr lang="ja-JP" altLang="en-US" dirty="0">
                <a:solidFill>
                  <a:schemeClr val="accent1"/>
                </a:solidFill>
              </a:rPr>
              <a:t>➡</a:t>
            </a:r>
            <a:r>
              <a:rPr lang="en-US" altLang="ja-JP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US" altLang="ja-JP" sz="1800" dirty="0"/>
              <a:t>1 Airline</a:t>
            </a:r>
          </a:p>
          <a:p>
            <a:pPr lvl="1"/>
            <a:r>
              <a:rPr lang="en-US" altLang="ja-JP" sz="1800" dirty="0"/>
              <a:t>1 </a:t>
            </a:r>
            <a:r>
              <a:rPr lang="en-US" altLang="ja-JP" sz="1800" dirty="0" err="1"/>
              <a:t>vài</a:t>
            </a:r>
            <a:r>
              <a:rPr lang="en-US" altLang="ja-JP" sz="1800" dirty="0"/>
              <a:t> Flights</a:t>
            </a:r>
          </a:p>
          <a:p>
            <a:pPr lvl="1"/>
            <a:r>
              <a:rPr lang="en-US" altLang="ja-JP" sz="1800" dirty="0"/>
              <a:t>1 </a:t>
            </a:r>
            <a:r>
              <a:rPr lang="en-US" altLang="ja-JP" sz="1800" dirty="0" err="1"/>
              <a:t>vài</a:t>
            </a:r>
            <a:r>
              <a:rPr lang="en-US" altLang="ja-JP" sz="1800" dirty="0"/>
              <a:t> passengers (</a:t>
            </a:r>
            <a:r>
              <a:rPr lang="en-US" altLang="ja-JP" sz="1800" dirty="0" err="1"/>
              <a:t>hoặc</a:t>
            </a:r>
            <a:r>
              <a:rPr lang="en-US" altLang="ja-JP" sz="1800" dirty="0"/>
              <a:t> 1 </a:t>
            </a:r>
            <a:r>
              <a:rPr lang="en-US" altLang="ja-JP" sz="1800" dirty="0" err="1"/>
              <a:t>cũng</a:t>
            </a:r>
            <a:r>
              <a:rPr lang="en-US" altLang="ja-JP" sz="1800" dirty="0"/>
              <a:t> dc)</a:t>
            </a:r>
          </a:p>
          <a:p>
            <a:pPr lvl="1"/>
            <a:r>
              <a:rPr lang="en-US" altLang="ja-JP" sz="1800" dirty="0"/>
              <a:t>1 number </a:t>
            </a:r>
            <a:r>
              <a:rPr lang="en-US" altLang="ja-JP" sz="1800" dirty="0" err="1"/>
              <a:t>để</a:t>
            </a:r>
            <a:r>
              <a:rPr lang="en-US" altLang="ja-JP" sz="1800" dirty="0"/>
              <a:t> </a:t>
            </a:r>
            <a:r>
              <a:rPr lang="en-US" altLang="ja-JP" sz="1800" dirty="0" err="1"/>
              <a:t>nhập</a:t>
            </a:r>
            <a:r>
              <a:rPr lang="en-US" altLang="ja-JP" sz="1800" dirty="0"/>
              <a:t> </a:t>
            </a:r>
            <a:r>
              <a:rPr lang="en-US" altLang="ja-JP" sz="1800" dirty="0" err="1"/>
              <a:t>giá</a:t>
            </a:r>
            <a:r>
              <a:rPr lang="en-US" altLang="ja-JP" sz="1800" dirty="0"/>
              <a:t> </a:t>
            </a:r>
            <a:r>
              <a:rPr lang="en-US" altLang="ja-JP" sz="1800" dirty="0" err="1"/>
              <a:t>trị</a:t>
            </a:r>
            <a:r>
              <a:rPr lang="en-US" altLang="ja-JP" sz="1800" dirty="0"/>
              <a:t> Insurance. </a:t>
            </a:r>
            <a:r>
              <a:rPr lang="en-US" altLang="ja-JP" sz="1800" dirty="0" err="1"/>
              <a:t>Nếu</a:t>
            </a:r>
            <a:r>
              <a:rPr lang="en-US" altLang="ja-JP" sz="1800" dirty="0"/>
              <a:t> ko </a:t>
            </a:r>
            <a:r>
              <a:rPr lang="en-US" altLang="ja-JP" sz="1800" dirty="0" err="1"/>
              <a:t>thì</a:t>
            </a:r>
            <a:r>
              <a:rPr lang="en-US" altLang="ja-JP" sz="1800" dirty="0"/>
              <a:t> </a:t>
            </a:r>
            <a:r>
              <a:rPr lang="en-US" altLang="ja-JP" sz="1800" dirty="0" err="1"/>
              <a:t>dùng</a:t>
            </a:r>
            <a:r>
              <a:rPr lang="en-US" altLang="ja-JP" sz="1800" dirty="0"/>
              <a:t> </a:t>
            </a:r>
            <a:r>
              <a:rPr lang="en-US" altLang="ja-JP" sz="1800" dirty="0" err="1"/>
              <a:t>msg.value</a:t>
            </a:r>
            <a:r>
              <a:rPr lang="en-US" altLang="ja-JP" sz="1800" dirty="0"/>
              <a:t> (</a:t>
            </a:r>
            <a:r>
              <a:rPr lang="en-US" altLang="ja-JP" sz="1800" dirty="0" err="1"/>
              <a:t>là</a:t>
            </a:r>
            <a:r>
              <a:rPr lang="en-US" altLang="ja-JP" sz="1800" dirty="0"/>
              <a:t> </a:t>
            </a:r>
            <a:r>
              <a:rPr lang="en-US" altLang="ja-JP" sz="1800" dirty="0" err="1"/>
              <a:t>giá</a:t>
            </a:r>
            <a:r>
              <a:rPr lang="en-US" altLang="ja-JP" sz="1800" dirty="0"/>
              <a:t> </a:t>
            </a:r>
            <a:r>
              <a:rPr lang="en-US" altLang="ja-JP" sz="1800" dirty="0" err="1"/>
              <a:t>trị</a:t>
            </a:r>
            <a:r>
              <a:rPr lang="en-US" altLang="ja-JP" sz="1800" dirty="0"/>
              <a:t> eth </a:t>
            </a:r>
            <a:r>
              <a:rPr lang="en-US" altLang="ja-JP" sz="1800" dirty="0" err="1"/>
              <a:t>cũng</a:t>
            </a:r>
            <a:r>
              <a:rPr lang="en-US" altLang="ja-JP" sz="1800" dirty="0"/>
              <a:t> dc)</a:t>
            </a:r>
          </a:p>
          <a:p>
            <a:pPr lvl="1"/>
            <a:r>
              <a:rPr lang="en-US" altLang="ja-JP" sz="1800" dirty="0"/>
              <a:t>[Buy/Pay Insurance] button</a:t>
            </a:r>
          </a:p>
          <a:p>
            <a:pPr lvl="1"/>
            <a:r>
              <a:rPr lang="en-US" altLang="ja-JP" sz="1800" dirty="0"/>
              <a:t>[Withdraw Insurance] button</a:t>
            </a:r>
          </a:p>
          <a:p>
            <a:pPr lvl="1"/>
            <a:r>
              <a:rPr lang="en-US" altLang="ja-JP" sz="1800" dirty="0"/>
              <a:t>[Fetch status] button</a:t>
            </a:r>
          </a:p>
          <a:p>
            <a:pPr lvl="2"/>
            <a:r>
              <a:rPr lang="en-US" altLang="ja-JP" sz="1800" dirty="0" err="1"/>
              <a:t>là</a:t>
            </a:r>
            <a:r>
              <a:rPr lang="en-US" altLang="ja-JP" sz="1800" dirty="0"/>
              <a:t> dc </a:t>
            </a:r>
            <a:r>
              <a:rPr lang="en-US" altLang="ja-JP" sz="1800" dirty="0" err="1"/>
              <a:t>tạo</a:t>
            </a:r>
            <a:r>
              <a:rPr lang="en-US" altLang="ja-JP" sz="1800" dirty="0"/>
              <a:t> </a:t>
            </a:r>
            <a:r>
              <a:rPr lang="en-US" altLang="ja-JP" sz="1800" dirty="0" err="1"/>
              <a:t>sẵn</a:t>
            </a:r>
            <a:r>
              <a:rPr lang="en-US" altLang="ja-JP" sz="1800" dirty="0"/>
              <a:t> ban </a:t>
            </a:r>
            <a:r>
              <a:rPr lang="en-US" altLang="ja-JP" sz="1800" dirty="0" err="1"/>
              <a:t>đầu</a:t>
            </a:r>
            <a:r>
              <a:rPr lang="en-US" altLang="ja-JP" sz="1800" dirty="0"/>
              <a:t>, </a:t>
            </a:r>
            <a:r>
              <a:rPr lang="en-US" altLang="ja-JP" sz="1800" dirty="0" err="1"/>
              <a:t>mình</a:t>
            </a:r>
            <a:r>
              <a:rPr lang="en-US" altLang="ja-JP" sz="1800" dirty="0"/>
              <a:t> </a:t>
            </a:r>
            <a:r>
              <a:rPr lang="en-US" altLang="ja-JP" sz="1800" dirty="0" err="1"/>
              <a:t>chỉ</a:t>
            </a:r>
            <a:r>
              <a:rPr lang="en-US" altLang="ja-JP" sz="1800" dirty="0"/>
              <a:t> </a:t>
            </a:r>
            <a:r>
              <a:rPr lang="en-US" altLang="ja-JP" sz="1800" dirty="0" err="1"/>
              <a:t>đổi</a:t>
            </a:r>
            <a:r>
              <a:rPr lang="en-US" altLang="ja-JP" sz="1800" dirty="0"/>
              <a:t> label </a:t>
            </a:r>
            <a:r>
              <a:rPr lang="en-US" altLang="ja-JP" sz="1800" dirty="0" err="1"/>
              <a:t>thôi</a:t>
            </a:r>
            <a:r>
              <a:rPr lang="en-US" altLang="ja-JP" sz="1800" dirty="0"/>
              <a:t>.</a:t>
            </a:r>
          </a:p>
          <a:p>
            <a:pPr lvl="2"/>
            <a:r>
              <a:rPr lang="en-US" altLang="ja-JP" sz="1800" dirty="0" err="1"/>
              <a:t>Hàm</a:t>
            </a:r>
            <a:r>
              <a:rPr lang="en-US" altLang="ja-JP" sz="1800" dirty="0"/>
              <a:t> </a:t>
            </a:r>
            <a:r>
              <a:rPr lang="en-US" altLang="ja-JP" sz="1800" dirty="0" err="1"/>
              <a:t>này</a:t>
            </a:r>
            <a:r>
              <a:rPr lang="en-US" altLang="ja-JP" sz="1800" dirty="0"/>
              <a:t> </a:t>
            </a:r>
            <a:r>
              <a:rPr lang="en-US" altLang="ja-JP" sz="1800" dirty="0" err="1"/>
              <a:t>sẽ</a:t>
            </a:r>
            <a:r>
              <a:rPr lang="en-US" altLang="ja-JP" sz="1800" dirty="0"/>
              <a:t> </a:t>
            </a:r>
            <a:r>
              <a:rPr lang="en-US" altLang="ja-JP" sz="1800" dirty="0" err="1"/>
              <a:t>gọi</a:t>
            </a:r>
            <a:r>
              <a:rPr lang="en-US" altLang="ja-JP" sz="1800" dirty="0"/>
              <a:t> oracle </a:t>
            </a:r>
            <a:r>
              <a:rPr lang="en-US" altLang="ja-JP" sz="1800" dirty="0" err="1"/>
              <a:t>để</a:t>
            </a:r>
            <a:r>
              <a:rPr lang="en-US" altLang="ja-JP" sz="1800" dirty="0"/>
              <a:t> output status </a:t>
            </a:r>
            <a:r>
              <a:rPr lang="en-US" altLang="ja-JP" sz="1800" dirty="0" err="1"/>
              <a:t>ra</a:t>
            </a:r>
            <a:r>
              <a:rPr lang="en-US" altLang="ja-JP" sz="1800" dirty="0"/>
              <a:t> </a:t>
            </a:r>
            <a:r>
              <a:rPr lang="en-US" altLang="ja-JP" sz="1800" dirty="0" err="1"/>
              <a:t>màn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hình</a:t>
            </a:r>
            <a:r>
              <a:rPr lang="en-US" altLang="ja-JP" sz="1800" dirty="0"/>
              <a:t>.</a:t>
            </a:r>
          </a:p>
          <a:p>
            <a:pPr lvl="2"/>
            <a:r>
              <a:rPr lang="en-US" altLang="ja-JP" sz="1800" dirty="0" err="1"/>
              <a:t>Nên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phần</a:t>
            </a:r>
            <a:r>
              <a:rPr lang="en-US" altLang="ja-JP" sz="1800" dirty="0"/>
              <a:t> oracle </a:t>
            </a:r>
            <a:r>
              <a:rPr lang="en-US" altLang="ja-JP" sz="1800" dirty="0" err="1"/>
              <a:t>bên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dưới</a:t>
            </a:r>
            <a:r>
              <a:rPr lang="en-US" altLang="ja-JP" sz="1800" dirty="0"/>
              <a:t> ko </a:t>
            </a:r>
            <a:r>
              <a:rPr lang="en-US" altLang="ja-JP" sz="1800" dirty="0" err="1"/>
              <a:t>cần</a:t>
            </a:r>
            <a:r>
              <a:rPr lang="en-US" altLang="ja-JP" sz="1800" dirty="0"/>
              <a:t> dev </a:t>
            </a:r>
            <a:r>
              <a:rPr lang="en-US" altLang="ja-JP" sz="1800" dirty="0" err="1"/>
              <a:t>nữa</a:t>
            </a:r>
            <a:r>
              <a:rPr lang="en-US" altLang="ja-JP" sz="1800" dirty="0"/>
              <a:t>.</a:t>
            </a:r>
          </a:p>
          <a:p>
            <a:pPr lvl="1"/>
            <a:endParaRPr lang="en-US" altLang="ja-JP" sz="18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42F23E-DFAF-4AF3-9C7F-1E4842D599B4}"/>
              </a:ext>
            </a:extLst>
          </p:cNvPr>
          <p:cNvGrpSpPr/>
          <p:nvPr/>
        </p:nvGrpSpPr>
        <p:grpSpPr>
          <a:xfrm>
            <a:off x="5901409" y="1251857"/>
            <a:ext cx="6330956" cy="5577840"/>
            <a:chOff x="5901409" y="1251857"/>
            <a:chExt cx="6330956" cy="5577840"/>
          </a:xfrm>
        </p:grpSpPr>
        <p:pic>
          <p:nvPicPr>
            <p:cNvPr id="4" name="Picture 3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7A9C8157-9F49-4BB4-BC8B-85B249C893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541" b="4"/>
            <a:stretch/>
          </p:blipFill>
          <p:spPr>
            <a:xfrm>
              <a:off x="5901409" y="1251857"/>
              <a:ext cx="6330956" cy="557784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5B64E8-C7EB-4992-A796-D75AC30436C7}"/>
                </a:ext>
              </a:extLst>
            </p:cNvPr>
            <p:cNvSpPr/>
            <p:nvPr/>
          </p:nvSpPr>
          <p:spPr>
            <a:xfrm>
              <a:off x="6096000" y="2035629"/>
              <a:ext cx="6096000" cy="139337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94312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32D9-1D03-4125-B90B-AC1E2BD6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3868"/>
            <a:ext cx="10515600" cy="577169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project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B74AD-2EA1-4384-BD94-21F0FC4FB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>
                <a:solidFill>
                  <a:schemeClr val="accent1"/>
                </a:solidFill>
              </a:rPr>
              <a:t>src</a:t>
            </a:r>
            <a:r>
              <a:rPr lang="en-US" altLang="ja-JP" dirty="0">
                <a:solidFill>
                  <a:schemeClr val="accent1"/>
                </a:solidFill>
              </a:rPr>
              <a:t>/</a:t>
            </a:r>
            <a:r>
              <a:rPr lang="en-US" altLang="ja-JP" dirty="0" err="1">
                <a:solidFill>
                  <a:schemeClr val="accent1"/>
                </a:solidFill>
              </a:rPr>
              <a:t>dapp</a:t>
            </a:r>
            <a:r>
              <a:rPr lang="en-US" altLang="ja-JP" dirty="0">
                <a:solidFill>
                  <a:schemeClr val="accent1"/>
                </a:solidFill>
              </a:rPr>
              <a:t>/contract.js (frontend)</a:t>
            </a:r>
          </a:p>
          <a:p>
            <a:pPr lvl="1"/>
            <a:r>
              <a:rPr lang="en-US" altLang="ja-JP" dirty="0" err="1"/>
              <a:t>Đây</a:t>
            </a:r>
            <a:r>
              <a:rPr lang="en-US" altLang="ja-JP" dirty="0"/>
              <a:t> </a:t>
            </a:r>
            <a:r>
              <a:rPr lang="en-US" altLang="ja-JP" dirty="0" err="1"/>
              <a:t>là</a:t>
            </a:r>
            <a:r>
              <a:rPr lang="en-US" altLang="ja-JP" dirty="0"/>
              <a:t> file call action/logic </a:t>
            </a:r>
            <a:r>
              <a:rPr lang="en-US" altLang="ja-JP" dirty="0" err="1"/>
              <a:t>của</a:t>
            </a:r>
            <a:r>
              <a:rPr lang="en-US" altLang="ja-JP" dirty="0"/>
              <a:t> blockchain </a:t>
            </a:r>
            <a:r>
              <a:rPr lang="en-US" altLang="ja-JP" dirty="0" err="1"/>
              <a:t>đã</a:t>
            </a:r>
            <a:r>
              <a:rPr lang="en-US" altLang="ja-JP" dirty="0"/>
              <a:t> dc </a:t>
            </a:r>
            <a:r>
              <a:rPr lang="en-US" altLang="ja-JP" dirty="0" err="1"/>
              <a:t>khai</a:t>
            </a:r>
            <a:r>
              <a:rPr lang="en-US" altLang="ja-JP" dirty="0"/>
              <a:t> </a:t>
            </a:r>
            <a:r>
              <a:rPr lang="en-US" altLang="ja-JP" dirty="0" err="1"/>
              <a:t>báo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chemeClr val="accent1"/>
                </a:solidFill>
              </a:rPr>
              <a:t>FlightSuretyApp.sol</a:t>
            </a:r>
            <a:r>
              <a:rPr lang="en-US" altLang="ja-JP" dirty="0"/>
              <a:t> . </a:t>
            </a:r>
          </a:p>
          <a:p>
            <a:pPr lvl="1"/>
            <a:r>
              <a:rPr lang="en-US" altLang="ja-JP" sz="2400" dirty="0"/>
              <a:t>[Buy/Pay Insurance] button</a:t>
            </a:r>
          </a:p>
          <a:p>
            <a:pPr lvl="2"/>
            <a:r>
              <a:rPr lang="en-US" altLang="ja-JP" sz="2800" dirty="0" err="1">
                <a:solidFill>
                  <a:srgbClr val="8250DF"/>
                </a:solidFill>
                <a:latin typeface="ui-monospace"/>
              </a:rPr>
              <a:t>payInsurance</a:t>
            </a:r>
            <a:r>
              <a:rPr lang="en-US" altLang="ja-JP" dirty="0"/>
              <a:t> (</a:t>
            </a:r>
            <a:r>
              <a:rPr lang="en-US" altLang="ja-JP" dirty="0" err="1"/>
              <a:t>payload.airline</a:t>
            </a:r>
            <a:r>
              <a:rPr lang="en-US" altLang="ja-JP" dirty="0"/>
              <a:t>, </a:t>
            </a:r>
            <a:r>
              <a:rPr lang="en-US" altLang="ja-JP" dirty="0" err="1"/>
              <a:t>payload.flight</a:t>
            </a:r>
            <a:r>
              <a:rPr lang="en-US" altLang="ja-JP" dirty="0"/>
              <a:t>, </a:t>
            </a:r>
            <a:r>
              <a:rPr lang="en-US" altLang="ja-JP" dirty="0" err="1"/>
              <a:t>payload.timestamp</a:t>
            </a:r>
            <a:r>
              <a:rPr lang="en-US" altLang="ja-JP" dirty="0"/>
              <a:t>, </a:t>
            </a:r>
            <a:r>
              <a:rPr lang="en-US" altLang="ja-JP" dirty="0" err="1"/>
              <a:t>payload.passengerAddress</a:t>
            </a:r>
            <a:r>
              <a:rPr lang="en-US" altLang="ja-JP" dirty="0"/>
              <a:t>, </a:t>
            </a:r>
            <a:r>
              <a:rPr lang="en-US" altLang="ja-JP" dirty="0" err="1"/>
              <a:t>insuranceAmount</a:t>
            </a:r>
            <a:r>
              <a:rPr lang="en-US" altLang="ja-JP" dirty="0"/>
              <a:t>)</a:t>
            </a:r>
          </a:p>
          <a:p>
            <a:pPr lvl="2"/>
            <a:r>
              <a:rPr lang="en-US" altLang="ja-JP" dirty="0"/>
              <a:t>Copy code </a:t>
            </a:r>
            <a:r>
              <a:rPr lang="en-US" altLang="ja-JP" dirty="0" err="1"/>
              <a:t>từ</a:t>
            </a:r>
            <a:r>
              <a:rPr lang="en-US" altLang="ja-JP" dirty="0"/>
              <a:t> function: </a:t>
            </a:r>
            <a:r>
              <a:rPr lang="en-US" altLang="ja-JP" b="0" i="0" dirty="0" err="1">
                <a:solidFill>
                  <a:srgbClr val="8250DF"/>
                </a:solidFill>
                <a:effectLst/>
                <a:latin typeface="ui-monospace"/>
              </a:rPr>
              <a:t>fetchFlightStatus</a:t>
            </a:r>
            <a:r>
              <a:rPr lang="en-US" altLang="ja-JP" dirty="0"/>
              <a:t>.</a:t>
            </a:r>
          </a:p>
          <a:p>
            <a:pPr lvl="1"/>
            <a:r>
              <a:rPr lang="en-US" altLang="ja-JP" sz="2400" dirty="0"/>
              <a:t>[Withdraw Insurance] button</a:t>
            </a:r>
          </a:p>
          <a:p>
            <a:pPr lvl="2"/>
            <a:r>
              <a:rPr lang="en-US" altLang="ja-JP" sz="2800" dirty="0" err="1">
                <a:solidFill>
                  <a:srgbClr val="8250DF"/>
                </a:solidFill>
                <a:latin typeface="ui-monospace"/>
              </a:rPr>
              <a:t>withdrawInsurance</a:t>
            </a:r>
            <a:r>
              <a:rPr lang="en-US" altLang="ja-JP" dirty="0"/>
              <a:t> (</a:t>
            </a:r>
            <a:r>
              <a:rPr lang="en-US" altLang="ja-JP" dirty="0" err="1"/>
              <a:t>payload.airline</a:t>
            </a:r>
            <a:r>
              <a:rPr lang="en-US" altLang="ja-JP" dirty="0"/>
              <a:t>, </a:t>
            </a:r>
            <a:r>
              <a:rPr lang="en-US" altLang="ja-JP" dirty="0" err="1"/>
              <a:t>payload.flight</a:t>
            </a:r>
            <a:r>
              <a:rPr lang="en-US" altLang="ja-JP" dirty="0"/>
              <a:t>, </a:t>
            </a:r>
            <a:r>
              <a:rPr lang="en-US" altLang="ja-JP" dirty="0" err="1"/>
              <a:t>payload.timestamp</a:t>
            </a:r>
            <a:r>
              <a:rPr lang="en-US" altLang="ja-JP" dirty="0"/>
              <a:t>, </a:t>
            </a:r>
            <a:r>
              <a:rPr lang="en-US" altLang="ja-JP" dirty="0" err="1"/>
              <a:t>payload.passengerAddress</a:t>
            </a:r>
            <a:r>
              <a:rPr lang="en-US" altLang="ja-JP" dirty="0"/>
              <a:t>, </a:t>
            </a:r>
            <a:r>
              <a:rPr lang="en-US" altLang="ja-JP" dirty="0" err="1"/>
              <a:t>insuranceAmount</a:t>
            </a:r>
            <a:r>
              <a:rPr lang="en-US" altLang="ja-JP" dirty="0"/>
              <a:t>)</a:t>
            </a:r>
          </a:p>
          <a:p>
            <a:pPr lvl="2"/>
            <a:r>
              <a:rPr lang="en-US" altLang="ja-JP" dirty="0"/>
              <a:t>Copy code </a:t>
            </a:r>
            <a:r>
              <a:rPr lang="en-US" altLang="ja-JP" dirty="0" err="1"/>
              <a:t>từ</a:t>
            </a:r>
            <a:r>
              <a:rPr lang="en-US" altLang="ja-JP" dirty="0"/>
              <a:t> function: </a:t>
            </a:r>
            <a:r>
              <a:rPr lang="en-US" altLang="ja-JP" b="0" i="0" dirty="0" err="1">
                <a:solidFill>
                  <a:srgbClr val="8250DF"/>
                </a:solidFill>
                <a:effectLst/>
                <a:latin typeface="ui-monospace"/>
              </a:rPr>
              <a:t>fetchFlightStatus</a:t>
            </a:r>
            <a:r>
              <a:rPr lang="en-US" altLang="ja-JP" dirty="0"/>
              <a:t>.</a:t>
            </a:r>
          </a:p>
          <a:p>
            <a:pPr lvl="1"/>
            <a:r>
              <a:rPr lang="en-US" altLang="ja-JP" sz="2400" dirty="0"/>
              <a:t>[Fetch status] button</a:t>
            </a:r>
          </a:p>
          <a:p>
            <a:pPr lvl="2"/>
            <a:r>
              <a:rPr lang="en-US" altLang="ja-JP" dirty="0" err="1"/>
              <a:t>Là</a:t>
            </a:r>
            <a:r>
              <a:rPr lang="en-US" altLang="ja-JP" dirty="0"/>
              <a:t> </a:t>
            </a:r>
            <a:r>
              <a:rPr lang="en-US" altLang="ja-JP" dirty="0" err="1"/>
              <a:t>hàm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sẵn</a:t>
            </a:r>
            <a:endParaRPr lang="en-US" altLang="ja-JP" dirty="0"/>
          </a:p>
          <a:p>
            <a:pPr lvl="2"/>
            <a:r>
              <a:rPr lang="en-US" altLang="ja-JP" dirty="0" err="1"/>
              <a:t>Sửa</a:t>
            </a:r>
            <a:r>
              <a:rPr lang="en-US" altLang="ja-JP" dirty="0"/>
              <a:t> </a:t>
            </a:r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số</a:t>
            </a:r>
            <a:r>
              <a:rPr lang="en-US" altLang="ja-JP" dirty="0"/>
              <a:t> 1 </a:t>
            </a:r>
            <a:r>
              <a:rPr lang="en-US" altLang="ja-JP" dirty="0" err="1"/>
              <a:t>chút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89099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32D9-1D03-4125-B90B-AC1E2BD6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3868"/>
            <a:ext cx="10515600" cy="577169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project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B74AD-2EA1-4384-BD94-21F0FC4FB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>
                <a:solidFill>
                  <a:schemeClr val="accent1"/>
                </a:solidFill>
              </a:rPr>
              <a:t>src</a:t>
            </a:r>
            <a:r>
              <a:rPr lang="en-US" altLang="ja-JP" dirty="0">
                <a:solidFill>
                  <a:schemeClr val="accent1"/>
                </a:solidFill>
              </a:rPr>
              <a:t>/</a:t>
            </a:r>
            <a:r>
              <a:rPr lang="en-US" altLang="ja-JP" dirty="0" err="1">
                <a:solidFill>
                  <a:schemeClr val="accent1"/>
                </a:solidFill>
              </a:rPr>
              <a:t>dapp</a:t>
            </a:r>
            <a:r>
              <a:rPr lang="en-US" altLang="ja-JP" dirty="0">
                <a:solidFill>
                  <a:schemeClr val="accent1"/>
                </a:solidFill>
              </a:rPr>
              <a:t>/index.js (frontend)</a:t>
            </a:r>
          </a:p>
          <a:p>
            <a:pPr lvl="1"/>
            <a:r>
              <a:rPr lang="en-US" altLang="ja-JP" sz="2400" dirty="0" err="1"/>
              <a:t>Lấy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thông</a:t>
            </a:r>
            <a:r>
              <a:rPr lang="en-US" altLang="ja-JP" sz="2400" dirty="0"/>
              <a:t> tin </a:t>
            </a:r>
            <a:r>
              <a:rPr lang="en-US" altLang="ja-JP" sz="2400" dirty="0" err="1"/>
              <a:t>từ</a:t>
            </a:r>
            <a:r>
              <a:rPr lang="en-US" altLang="ja-JP" sz="2400" dirty="0"/>
              <a:t> HTML, </a:t>
            </a:r>
            <a:r>
              <a:rPr lang="en-US" altLang="ja-JP" sz="2400" dirty="0" err="1"/>
              <a:t>rồi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thực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thi</a:t>
            </a:r>
            <a:r>
              <a:rPr lang="en-US" altLang="ja-JP" sz="2400" dirty="0"/>
              <a:t> </a:t>
            </a:r>
            <a:r>
              <a:rPr lang="en-US" altLang="ja-JP" sz="2400" dirty="0" err="1"/>
              <a:t>các</a:t>
            </a:r>
            <a:r>
              <a:rPr lang="en-US" altLang="ja-JP" sz="2400" dirty="0"/>
              <a:t> button </a:t>
            </a:r>
            <a:r>
              <a:rPr lang="en-US" altLang="ja-JP" sz="2400" dirty="0" err="1"/>
              <a:t>bên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dưới</a:t>
            </a:r>
            <a:endParaRPr lang="en-US" altLang="ja-JP" sz="2400" dirty="0"/>
          </a:p>
          <a:p>
            <a:pPr lvl="2"/>
            <a:r>
              <a:rPr lang="en-US" altLang="ja-JP" dirty="0"/>
              <a:t>[Buy Insurance] button</a:t>
            </a:r>
          </a:p>
          <a:p>
            <a:pPr lvl="2"/>
            <a:r>
              <a:rPr lang="en-US" altLang="ja-JP" dirty="0"/>
              <a:t>[Withdraw Insurance] button</a:t>
            </a:r>
          </a:p>
          <a:p>
            <a:pPr lvl="2"/>
            <a:r>
              <a:rPr lang="en-US" altLang="ja-JP" dirty="0"/>
              <a:t>[Fetch status] button</a:t>
            </a:r>
          </a:p>
          <a:p>
            <a:pPr lvl="1"/>
            <a:r>
              <a:rPr lang="en-US" altLang="ja-JP" dirty="0" err="1"/>
              <a:t>Để</a:t>
            </a:r>
            <a:r>
              <a:rPr lang="en-US" altLang="ja-JP" dirty="0"/>
              <a:t> </a:t>
            </a:r>
            <a:r>
              <a:rPr lang="en-US" altLang="ja-JP" dirty="0" err="1"/>
              <a:t>thực</a:t>
            </a:r>
            <a:r>
              <a:rPr lang="en-US" altLang="ja-JP" dirty="0"/>
              <a:t> </a:t>
            </a:r>
            <a:r>
              <a:rPr lang="en-US" altLang="ja-JP" dirty="0" err="1"/>
              <a:t>thi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buttons </a:t>
            </a:r>
            <a:r>
              <a:rPr lang="en-US" altLang="ja-JP" dirty="0" err="1"/>
              <a:t>trên</a:t>
            </a:r>
            <a:r>
              <a:rPr lang="en-US" altLang="ja-JP" dirty="0"/>
              <a:t> </a:t>
            </a:r>
            <a:r>
              <a:rPr lang="en-US" altLang="ja-JP" dirty="0" err="1"/>
              <a:t>thì</a:t>
            </a:r>
            <a:r>
              <a:rPr lang="en-US" altLang="ja-JP" dirty="0"/>
              <a:t> call function </a:t>
            </a:r>
            <a:r>
              <a:rPr lang="en-US" altLang="ja-JP" dirty="0" err="1"/>
              <a:t>tương</a:t>
            </a:r>
            <a:r>
              <a:rPr lang="en-US" altLang="ja-JP" dirty="0"/>
              <a:t> </a:t>
            </a:r>
            <a:r>
              <a:rPr lang="en-US" altLang="ja-JP" dirty="0" err="1"/>
              <a:t>ứng</a:t>
            </a:r>
            <a:r>
              <a:rPr lang="en-US" altLang="ja-JP" dirty="0"/>
              <a:t> </a:t>
            </a:r>
            <a:r>
              <a:rPr lang="en-US" altLang="ja-JP" dirty="0" err="1"/>
              <a:t>từ</a:t>
            </a:r>
            <a:r>
              <a:rPr lang="en-US" altLang="ja-JP" dirty="0"/>
              <a:t> </a:t>
            </a:r>
            <a:r>
              <a:rPr lang="en-US" altLang="ja-JP" dirty="0" err="1"/>
              <a:t>bên</a:t>
            </a:r>
            <a:r>
              <a:rPr lang="en-US" altLang="ja-JP" dirty="0"/>
              <a:t> file contract.js </a:t>
            </a:r>
            <a:endParaRPr lang="en-US" altLang="ja-JP" sz="2400" dirty="0"/>
          </a:p>
          <a:p>
            <a:pPr lvl="2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697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1532</Words>
  <Application>Microsoft Office PowerPoint</Application>
  <PresentationFormat>Widescreen</PresentationFormat>
  <Paragraphs>165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ui-monospace</vt:lpstr>
      <vt:lpstr>游ゴシック</vt:lpstr>
      <vt:lpstr>游ゴシック Light</vt:lpstr>
      <vt:lpstr>Aharoni</vt:lpstr>
      <vt:lpstr>Arial</vt:lpstr>
      <vt:lpstr>Office Theme</vt:lpstr>
      <vt:lpstr>UDACITY  Blockchain Course Guideline</vt:lpstr>
      <vt:lpstr>Flight Surety</vt:lpstr>
      <vt:lpstr>Yêu cầu để hoàn tất project</vt:lpstr>
      <vt:lpstr>Những điểm chú ý</vt:lpstr>
      <vt:lpstr>Cách để hoàn thành project</vt:lpstr>
      <vt:lpstr>Cách để hoàn thành project</vt:lpstr>
      <vt:lpstr>Cách để hoàn thành project</vt:lpstr>
      <vt:lpstr>Cách để hoàn thành project</vt:lpstr>
      <vt:lpstr>Cách để hoàn thành project</vt:lpstr>
      <vt:lpstr>Cách để hoàn thành project</vt:lpstr>
      <vt:lpstr>Cách để hoàn thành project</vt:lpstr>
      <vt:lpstr>Cách để hoàn thành project</vt:lpstr>
      <vt:lpstr>Real Estate Marketplace</vt:lpstr>
      <vt:lpstr>Yêu cầu để hoàn tất project</vt:lpstr>
      <vt:lpstr>Những điểm chú ý</vt:lpstr>
      <vt:lpstr>Cách để hoàn thành project</vt:lpstr>
      <vt:lpstr>Cách để hoàn thành project</vt:lpstr>
      <vt:lpstr>BONUS</vt:lpstr>
      <vt:lpstr>★BONUS</vt:lpstr>
      <vt:lpstr>Copilot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UDACITY  Blockchain Course Guideline</dc:title>
  <dc:creator>Nguyen Ngoc Nam (FNS.DEV)</dc:creator>
  <cp:lastModifiedBy>Nguyen Ngoc Nam (FNS.DEV)</cp:lastModifiedBy>
  <cp:revision>114</cp:revision>
  <dcterms:created xsi:type="dcterms:W3CDTF">2022-08-18T02:06:08Z</dcterms:created>
  <dcterms:modified xsi:type="dcterms:W3CDTF">2022-08-20T08:53:26Z</dcterms:modified>
</cp:coreProperties>
</file>