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0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9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D610-0AAC-402B-AE99-B45CE996A52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4BB7-AD57-459F-831F-C8527920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44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Phishing Awareness Training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Recognize and Avoid Phishing Attacks</a:t>
            </a:r>
            <a:endParaRPr lang="en-US" dirty="0"/>
          </a:p>
          <a:p>
            <a:r>
              <a:rPr lang="en-US" dirty="0" smtClean="0"/>
              <a:t>By Marvelous </a:t>
            </a:r>
            <a:r>
              <a:rPr lang="en-US" dirty="0" err="1" smtClean="0"/>
              <a:t>Edoho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99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Phishing?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Phishing is a form of social engineering attack where attackers trick individuals into providing sensitive information or clicking malicious links by posing as a legitimate entity. Phishing commonly occurs via emails, websites, and social media.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58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Phishing Attacks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Email Phishing: Fake emails asking for sensitive information.</a:t>
            </a:r>
          </a:p>
          <a:p>
            <a:r>
              <a:rPr lang="en-US" smtClean="0"/>
              <a:t>2. Spear Phishing: Targeted attacks on specific individuals or companies.</a:t>
            </a:r>
          </a:p>
          <a:p>
            <a:r>
              <a:rPr lang="en-US" smtClean="0"/>
              <a:t>3. Whaling: Attacks targeting high-profile individuals like CEOs.</a:t>
            </a:r>
          </a:p>
          <a:p>
            <a:r>
              <a:rPr lang="en-US" smtClean="0"/>
              <a:t>4. Smishing: Phishing via SMS.</a:t>
            </a:r>
          </a:p>
          <a:p>
            <a:r>
              <a:rPr lang="en-US" smtClean="0"/>
              <a:t>5. Vishing: Voice phishing through phone calls.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Recognizing Phishing Emails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Unusual sender email address.</a:t>
            </a:r>
          </a:p>
          <a:p>
            <a:r>
              <a:rPr lang="en-US" smtClean="0"/>
              <a:t>2. Generic greetings.</a:t>
            </a:r>
          </a:p>
          <a:p>
            <a:r>
              <a:rPr lang="en-US" smtClean="0"/>
              <a:t>3. Urgency or threats.</a:t>
            </a:r>
          </a:p>
          <a:p>
            <a:r>
              <a:rPr lang="en-US" smtClean="0"/>
              <a:t>4. Suspicious links or attachments.</a:t>
            </a:r>
          </a:p>
          <a:p>
            <a:r>
              <a:rPr lang="en-US" smtClean="0"/>
              <a:t>5. Poor spelling and grammar.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37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Phishing Websites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Check the URL carefully for typos.</a:t>
            </a:r>
          </a:p>
          <a:p>
            <a:r>
              <a:rPr lang="en-US" smtClean="0"/>
              <a:t>2. Look for HTTPS and a padlock icon.</a:t>
            </a:r>
          </a:p>
          <a:p>
            <a:r>
              <a:rPr lang="en-US" smtClean="0"/>
              <a:t>3. Never enter sensitive information in pop-up windows.</a:t>
            </a:r>
          </a:p>
          <a:p>
            <a:r>
              <a:rPr lang="en-US" smtClean="0"/>
              <a:t>4. Avoid clicking links in unsolicited emails.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Social Engineering Tactics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Pretexting: Creating a fabricated scenario to steal information.</a:t>
            </a:r>
          </a:p>
          <a:p>
            <a:r>
              <a:rPr lang="en-US" smtClean="0"/>
              <a:t>2. Baiting: Offering enticing goods to lure individuals into downloading malware.</a:t>
            </a:r>
          </a:p>
          <a:p>
            <a:r>
              <a:rPr lang="en-US" smtClean="0"/>
              <a:t>3. Quid Pro Quo: Offering something in exchange for information.</a:t>
            </a:r>
          </a:p>
          <a:p>
            <a:r>
              <a:rPr lang="en-US" smtClean="0"/>
              <a:t>4. Tailgating: Physically following someone into a restricted area.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Protecting Yourself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Enable multi-factor authentication (MFA).</a:t>
            </a:r>
          </a:p>
          <a:p>
            <a:r>
              <a:rPr lang="en-US" smtClean="0"/>
              <a:t>2. Use strong, unique passwords.</a:t>
            </a:r>
          </a:p>
          <a:p>
            <a:r>
              <a:rPr lang="en-US" smtClean="0"/>
              <a:t>3. Keep software and antivirus updated.</a:t>
            </a:r>
          </a:p>
          <a:p>
            <a:r>
              <a:rPr lang="en-US" smtClean="0"/>
              <a:t>4. Be cautious and stay informed.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278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Phishing Awareness Training</vt:lpstr>
      <vt:lpstr>What is Phishing?</vt:lpstr>
      <vt:lpstr>Types of Phishing Attacks</vt:lpstr>
      <vt:lpstr>Recognizing Phishing Emails</vt:lpstr>
      <vt:lpstr>Avoiding Phishing Websites</vt:lpstr>
      <vt:lpstr>Social Engineering Tactics</vt:lpstr>
      <vt:lpstr>Protecting Yourself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Hp</dc:creator>
  <cp:lastModifiedBy>Hp</cp:lastModifiedBy>
  <cp:revision>2</cp:revision>
  <dcterms:created xsi:type="dcterms:W3CDTF">2024-10-24T19:45:55Z</dcterms:created>
  <dcterms:modified xsi:type="dcterms:W3CDTF">2024-10-25T08:32:49Z</dcterms:modified>
</cp:coreProperties>
</file>