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3" r:id="rId2"/>
    <p:sldId id="265" r:id="rId3"/>
    <p:sldId id="264" r:id="rId4"/>
    <p:sldId id="266" r:id="rId5"/>
    <p:sldId id="268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90" name="OTLSHAPE_T_fe82a054eb724851a93f6a606432bfac_HorizontalConnector1"/>
          <p:cNvCxnSpPr>
            <a:cxnSpLocks/>
            <a:endCxn id="5749" idx="1"/>
          </p:cNvCxnSpPr>
          <p:nvPr>
            <p:custDataLst>
              <p:tags r:id="rId2"/>
            </p:custDataLst>
          </p:nvPr>
        </p:nvCxnSpPr>
        <p:spPr>
          <a:xfrm>
            <a:off x="933364" y="4850173"/>
            <a:ext cx="928178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9" name="OTLSHAPE_T_23b42cadd9bc437fb739c68c62737c3a_HorizontalConnector1"/>
          <p:cNvCxnSpPr>
            <a:cxnSpLocks/>
            <a:endCxn id="120" idx="1"/>
          </p:cNvCxnSpPr>
          <p:nvPr>
            <p:custDataLst>
              <p:tags r:id="rId3"/>
            </p:custDataLst>
          </p:nvPr>
        </p:nvCxnSpPr>
        <p:spPr>
          <a:xfrm>
            <a:off x="955209" y="4510242"/>
            <a:ext cx="779153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8" name="OTLSHAPE_T_82d1b7aae77d41a2be14d69f5e501b1b_HorizontalConnector1"/>
          <p:cNvCxnSpPr>
            <a:cxnSpLocks/>
            <a:endCxn id="5741" idx="1"/>
          </p:cNvCxnSpPr>
          <p:nvPr>
            <p:custDataLst>
              <p:tags r:id="rId4"/>
            </p:custDataLst>
          </p:nvPr>
        </p:nvCxnSpPr>
        <p:spPr>
          <a:xfrm flipV="1">
            <a:off x="479721" y="4205543"/>
            <a:ext cx="7530423" cy="8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7" name="OTLSHAPE_T_f23e460505c24ee88159b421b810b7e4_HorizontalConnector1"/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955209" y="3883660"/>
            <a:ext cx="385753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6" name="OTLSHAPE_T_23c152327d314e958e11ca251f33fb49_HorizontalConnector1"/>
          <p:cNvCxnSpPr>
            <a:cxnSpLocks/>
            <a:endCxn id="5717" idx="1"/>
          </p:cNvCxnSpPr>
          <p:nvPr>
            <p:custDataLst>
              <p:tags r:id="rId6"/>
            </p:custDataLst>
          </p:nvPr>
        </p:nvCxnSpPr>
        <p:spPr>
          <a:xfrm>
            <a:off x="838200" y="3586344"/>
            <a:ext cx="1913937" cy="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5" name="OTLSHAPE_T_11a5fd20169a4e5aa0bed048dba08ff2_HorizontalConnector1"/>
          <p:cNvCxnSpPr>
            <a:cxnSpLocks/>
            <a:stCxn id="5716" idx="3"/>
          </p:cNvCxnSpPr>
          <p:nvPr>
            <p:custDataLst>
              <p:tags r:id="rId7"/>
            </p:custDataLst>
          </p:nvPr>
        </p:nvCxnSpPr>
        <p:spPr>
          <a:xfrm>
            <a:off x="933364" y="3223261"/>
            <a:ext cx="1131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4" name="OTLSHAPE_M_c4141af3ac38465cb53fcc7f7a4aa9f5_Connector1"/>
          <p:cNvCxnSpPr/>
          <p:nvPr>
            <p:custDataLst>
              <p:tags r:id="rId8"/>
            </p:custDataLst>
          </p:nvPr>
        </p:nvCxnSpPr>
        <p:spPr>
          <a:xfrm>
            <a:off x="8723836" y="2101638"/>
            <a:ext cx="0" cy="4358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1" name="OTLSHAPE_M_6ae31c99f6864aae840de110566ea63d_Connector1"/>
          <p:cNvCxnSpPr/>
          <p:nvPr>
            <p:custDataLst>
              <p:tags r:id="rId9"/>
            </p:custDataLst>
          </p:nvPr>
        </p:nvCxnSpPr>
        <p:spPr>
          <a:xfrm>
            <a:off x="4907631" y="2101638"/>
            <a:ext cx="0" cy="435822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2" name="OTLSHAPE_TB_00000000000000000000000000000000_LeftEndCaps"/>
          <p:cNvSpPr txBox="1"/>
          <p:nvPr>
            <p:custDataLst>
              <p:tags r:id="rId10"/>
            </p:custDataLst>
          </p:nvPr>
        </p:nvSpPr>
        <p:spPr>
          <a:xfrm>
            <a:off x="317500" y="258842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5653" name="OTLSHAPE_TB_00000000000000000000000000000000_RightEndCaps"/>
          <p:cNvSpPr txBox="1"/>
          <p:nvPr>
            <p:custDataLst>
              <p:tags r:id="rId11"/>
            </p:custDataLst>
          </p:nvPr>
        </p:nvSpPr>
        <p:spPr>
          <a:xfrm>
            <a:off x="11412573" y="2589460"/>
            <a:ext cx="448584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5654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933365" y="253746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55" name="OTLSHAPE_TB_00000000000000000000000000000000_ElapsedTim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6" name="OTLSHAPE_TB_00000000000000000000000000000000_TodayMarkerShape" hidden="1"/>
          <p:cNvSpPr/>
          <p:nvPr>
            <p:custDataLst>
              <p:tags r:id="rId14"/>
            </p:custDataLst>
          </p:nvPr>
        </p:nvSpPr>
        <p:spPr>
          <a:xfrm>
            <a:off x="878937" y="291846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7" name="OTLSHAPE_TB_00000000000000000000000000000000_TodayMarkerText" hidden="1"/>
          <p:cNvSpPr txBox="1"/>
          <p:nvPr>
            <p:custDataLst>
              <p:tags r:id="rId15"/>
            </p:custDataLst>
          </p:nvPr>
        </p:nvSpPr>
        <p:spPr>
          <a:xfrm>
            <a:off x="933365" y="304546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658" name="OTLSHAPE_TB_00000000000000000000000000000000_TimescaleInterval1"/>
          <p:cNvSpPr txBox="1"/>
          <p:nvPr>
            <p:custDataLst>
              <p:tags r:id="rId16"/>
            </p:custDataLst>
          </p:nvPr>
        </p:nvSpPr>
        <p:spPr>
          <a:xfrm>
            <a:off x="1536361" y="263493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cxnSp>
        <p:nvCxnSpPr>
          <p:cNvPr id="5659" name="OTLSHAPE_TB_00000000000000000000000000000000_Separator1"/>
          <p:cNvCxnSpPr/>
          <p:nvPr>
            <p:custDataLst>
              <p:tags r:id="rId17"/>
            </p:custDataLst>
          </p:nvPr>
        </p:nvCxnSpPr>
        <p:spPr>
          <a:xfrm>
            <a:off x="2752138" y="262636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0" name="OTLSHAPE_TB_00000000000000000000000000000000_TimescaleInterval2"/>
          <p:cNvSpPr txBox="1"/>
          <p:nvPr>
            <p:custDataLst>
              <p:tags r:id="rId18"/>
            </p:custDataLst>
          </p:nvPr>
        </p:nvSpPr>
        <p:spPr>
          <a:xfrm>
            <a:off x="3739182" y="2634933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cxnSp>
        <p:nvCxnSpPr>
          <p:cNvPr id="5661" name="OTLSHAPE_TB_00000000000000000000000000000000_Separator2"/>
          <p:cNvCxnSpPr/>
          <p:nvPr>
            <p:custDataLst>
              <p:tags r:id="rId19"/>
            </p:custDataLst>
          </p:nvPr>
        </p:nvCxnSpPr>
        <p:spPr>
          <a:xfrm>
            <a:off x="4906669" y="262636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2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5985153" y="263493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cxnSp>
        <p:nvCxnSpPr>
          <p:cNvPr id="5663" name="OTLSHAPE_TB_00000000000000000000000000000000_Separator3"/>
          <p:cNvCxnSpPr/>
          <p:nvPr>
            <p:custDataLst>
              <p:tags r:id="rId21"/>
            </p:custDataLst>
          </p:nvPr>
        </p:nvCxnSpPr>
        <p:spPr>
          <a:xfrm>
            <a:off x="7143018" y="261721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4" name="OTLSHAPE_TB_00000000000000000000000000000000_TimescaleInterval4"/>
          <p:cNvSpPr txBox="1"/>
          <p:nvPr>
            <p:custDataLst>
              <p:tags r:id="rId22"/>
            </p:custDataLst>
          </p:nvPr>
        </p:nvSpPr>
        <p:spPr>
          <a:xfrm>
            <a:off x="8184926" y="2634933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cxnSp>
        <p:nvCxnSpPr>
          <p:cNvPr id="5665" name="OTLSHAPE_TB_00000000000000000000000000000000_Separator4"/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9241861" y="262636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6" name="OTLSHAPE_TB_00000000000000000000000000000000_TimescaleInterval5"/>
          <p:cNvSpPr txBox="1"/>
          <p:nvPr>
            <p:custDataLst>
              <p:tags r:id="rId24"/>
            </p:custDataLst>
          </p:nvPr>
        </p:nvSpPr>
        <p:spPr>
          <a:xfrm>
            <a:off x="10210618" y="263493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5691" name="OTLSHAPE_M_6ae31c99f6864aae840de110566ea63d_Title"/>
          <p:cNvSpPr txBox="1"/>
          <p:nvPr>
            <p:custDataLst>
              <p:tags r:id="rId25"/>
            </p:custDataLst>
          </p:nvPr>
        </p:nvSpPr>
        <p:spPr>
          <a:xfrm>
            <a:off x="5091781" y="2021417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5693" name="OTLSHAPE_M_6ae31c99f6864aae840de110566ea63d_Shape"/>
          <p:cNvSpPr/>
          <p:nvPr>
            <p:custDataLst>
              <p:tags r:id="rId26"/>
            </p:custDataLst>
          </p:nvPr>
        </p:nvSpPr>
        <p:spPr>
          <a:xfrm rot="16200000">
            <a:off x="4933031" y="2101638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0" name="OTLSHAPE_M_6fcd8c49a18c4c5daf2b65fe5a4fd0c5_Title"/>
          <p:cNvSpPr txBox="1"/>
          <p:nvPr>
            <p:custDataLst>
              <p:tags r:id="rId27"/>
            </p:custDataLst>
          </p:nvPr>
        </p:nvSpPr>
        <p:spPr>
          <a:xfrm>
            <a:off x="7637692" y="2019550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5702" name="OTLSHAPE_M_6fcd8c49a18c4c5daf2b65fe5a4fd0c5_Shape"/>
          <p:cNvSpPr/>
          <p:nvPr>
            <p:custDataLst>
              <p:tags r:id="rId28"/>
            </p:custDataLst>
          </p:nvPr>
        </p:nvSpPr>
        <p:spPr>
          <a:xfrm>
            <a:off x="7858651" y="2346960"/>
            <a:ext cx="228600" cy="254000"/>
          </a:xfrm>
          <a:prstGeom prst="diamond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6" name="OTLSHAPE_M_c4141af3ac38465cb53fcc7f7a4aa9f5_Title"/>
          <p:cNvSpPr txBox="1"/>
          <p:nvPr>
            <p:custDataLst>
              <p:tags r:id="rId29"/>
            </p:custDataLst>
          </p:nvPr>
        </p:nvSpPr>
        <p:spPr>
          <a:xfrm>
            <a:off x="8907986" y="2021417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5708" name="OTLSHAPE_M_c4141af3ac38465cb53fcc7f7a4aa9f5_Shape"/>
          <p:cNvSpPr/>
          <p:nvPr>
            <p:custDataLst>
              <p:tags r:id="rId30"/>
            </p:custDataLst>
          </p:nvPr>
        </p:nvSpPr>
        <p:spPr>
          <a:xfrm rot="16200000">
            <a:off x="8749236" y="2101638"/>
            <a:ext cx="165100" cy="165100"/>
          </a:xfrm>
          <a:prstGeom prst="flowChartMerg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9" name="OTLSHAPE_T_11a5fd20169a4e5aa0bed048dba08ff2_Shape"/>
          <p:cNvSpPr/>
          <p:nvPr>
            <p:custDataLst>
              <p:tags r:id="rId31"/>
            </p:custDataLst>
          </p:nvPr>
        </p:nvSpPr>
        <p:spPr>
          <a:xfrm>
            <a:off x="1046518" y="3121660"/>
            <a:ext cx="1705619" cy="186239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10" name="OTLSHAPE_T_11a5fd20169a4e5aa0bed048dba08ff2_ShapePercentage" hidden="1"/>
          <p:cNvSpPr/>
          <p:nvPr>
            <p:custDataLst>
              <p:tags r:id="rId32"/>
            </p:custDataLst>
          </p:nvPr>
        </p:nvSpPr>
        <p:spPr>
          <a:xfrm>
            <a:off x="1046519" y="31216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1" name="OTLSHAPE_T_11a5fd20169a4e5aa0bed048dba08ff2_Duration" hidden="1"/>
          <p:cNvSpPr txBox="1"/>
          <p:nvPr>
            <p:custDataLst>
              <p:tags r:id="rId33"/>
            </p:custDataLst>
          </p:nvPr>
        </p:nvSpPr>
        <p:spPr>
          <a:xfrm>
            <a:off x="0" y="3121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56 days</a:t>
            </a:r>
          </a:p>
        </p:txBody>
      </p:sp>
      <p:sp>
        <p:nvSpPr>
          <p:cNvPr id="5712" name="OTLSHAPE_T_11a5fd20169a4e5aa0bed048dba08ff2_TextPercentage" hidden="1"/>
          <p:cNvSpPr txBox="1"/>
          <p:nvPr>
            <p:custDataLst>
              <p:tags r:id="rId34"/>
            </p:custDataLst>
          </p:nvPr>
        </p:nvSpPr>
        <p:spPr>
          <a:xfrm>
            <a:off x="0" y="327668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713" name="OTLSHAPE_T_11a5fd20169a4e5aa0bed048dba08ff2_StartDate" hidden="1"/>
          <p:cNvSpPr txBox="1"/>
          <p:nvPr>
            <p:custDataLst>
              <p:tags r:id="rId35"/>
            </p:custDataLst>
          </p:nvPr>
        </p:nvSpPr>
        <p:spPr>
          <a:xfrm>
            <a:off x="0" y="34317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4" name="OTLSHAPE_T_11a5fd20169a4e5aa0bed048dba08ff2_EndDate" hidden="1"/>
          <p:cNvSpPr txBox="1"/>
          <p:nvPr>
            <p:custDataLst>
              <p:tags r:id="rId36"/>
            </p:custDataLst>
          </p:nvPr>
        </p:nvSpPr>
        <p:spPr>
          <a:xfrm>
            <a:off x="0" y="34317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5" name="OTLSHAPE_T_11a5fd20169a4e5aa0bed048dba08ff2_JoinedDate"/>
          <p:cNvSpPr txBox="1"/>
          <p:nvPr>
            <p:custDataLst>
              <p:tags r:id="rId37"/>
            </p:custDataLst>
          </p:nvPr>
        </p:nvSpPr>
        <p:spPr>
          <a:xfrm>
            <a:off x="2818629" y="3146316"/>
            <a:ext cx="88844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dirty="0">
                <a:solidFill>
                  <a:schemeClr val="dk1"/>
                </a:solidFill>
                <a:latin typeface="Calibri" panose="020F0502020204030204" pitchFamily="34" charset="0"/>
              </a:rPr>
              <a:t>Jan 15 – Feb 2</a:t>
            </a:r>
          </a:p>
        </p:txBody>
      </p:sp>
      <p:sp>
        <p:nvSpPr>
          <p:cNvPr id="5716" name="OTLSHAPE_T_11a5fd20169a4e5aa0bed048dba08ff2_Title"/>
          <p:cNvSpPr txBox="1"/>
          <p:nvPr>
            <p:custDataLst>
              <p:tags r:id="rId38"/>
            </p:custDataLst>
          </p:nvPr>
        </p:nvSpPr>
        <p:spPr>
          <a:xfrm>
            <a:off x="126999" y="3138622"/>
            <a:ext cx="80636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>
                <a:solidFill>
                  <a:schemeClr val="dk1"/>
                </a:solidFill>
                <a:latin typeface="Calibri" panose="020F0502020204030204" pitchFamily="34" charset="0"/>
              </a:rPr>
              <a:t>Investigation</a:t>
            </a:r>
          </a:p>
        </p:txBody>
      </p:sp>
      <p:sp>
        <p:nvSpPr>
          <p:cNvPr id="5717" name="OTLSHAPE_T_23c152327d314e958e11ca251f33fb49_Shape"/>
          <p:cNvSpPr/>
          <p:nvPr>
            <p:custDataLst>
              <p:tags r:id="rId39"/>
            </p:custDataLst>
          </p:nvPr>
        </p:nvSpPr>
        <p:spPr>
          <a:xfrm>
            <a:off x="2752137" y="3498408"/>
            <a:ext cx="2095964" cy="175873"/>
          </a:xfrm>
          <a:prstGeom prst="rect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8" name="OTLSHAPE_T_23c152327d314e958e11ca251f33fb49_ShapePercentage" hidden="1"/>
          <p:cNvSpPr/>
          <p:nvPr>
            <p:custDataLst>
              <p:tags r:id="rId40"/>
            </p:custDataLst>
          </p:nvPr>
        </p:nvSpPr>
        <p:spPr>
          <a:xfrm>
            <a:off x="1838594" y="34518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9" name="OTLSHAPE_T_23c152327d314e958e11ca251f33fb49_Duration" hidden="1"/>
          <p:cNvSpPr txBox="1"/>
          <p:nvPr>
            <p:custDataLst>
              <p:tags r:id="rId41"/>
            </p:custDataLst>
          </p:nvPr>
        </p:nvSpPr>
        <p:spPr>
          <a:xfrm>
            <a:off x="0" y="34518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41 days</a:t>
            </a:r>
          </a:p>
        </p:txBody>
      </p:sp>
      <p:sp>
        <p:nvSpPr>
          <p:cNvPr id="5720" name="OTLSHAPE_T_23c152327d314e958e11ca251f33fb49_TextPercentage" hidden="1"/>
          <p:cNvSpPr txBox="1"/>
          <p:nvPr>
            <p:custDataLst>
              <p:tags r:id="rId42"/>
            </p:custDataLst>
          </p:nvPr>
        </p:nvSpPr>
        <p:spPr>
          <a:xfrm>
            <a:off x="0" y="36068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5721" name="OTLSHAPE_T_23c152327d314e958e11ca251f33fb49_StartDate" hidden="1"/>
          <p:cNvSpPr txBox="1"/>
          <p:nvPr>
            <p:custDataLst>
              <p:tags r:id="rId43"/>
            </p:custDataLst>
          </p:nvPr>
        </p:nvSpPr>
        <p:spPr>
          <a:xfrm>
            <a:off x="0" y="37619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2" name="OTLSHAPE_T_23c152327d314e958e11ca251f33fb49_EndDate" hidden="1"/>
          <p:cNvSpPr txBox="1"/>
          <p:nvPr>
            <p:custDataLst>
              <p:tags r:id="rId44"/>
            </p:custDataLst>
          </p:nvPr>
        </p:nvSpPr>
        <p:spPr>
          <a:xfrm>
            <a:off x="0" y="37619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3" name="OTLSHAPE_T_23c152327d314e958e11ca251f33fb49_JoinedDate"/>
          <p:cNvSpPr txBox="1"/>
          <p:nvPr>
            <p:custDataLst>
              <p:tags r:id="rId45"/>
            </p:custDataLst>
          </p:nvPr>
        </p:nvSpPr>
        <p:spPr>
          <a:xfrm>
            <a:off x="4906669" y="34646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Feb 2 - Feb 23</a:t>
            </a:r>
          </a:p>
        </p:txBody>
      </p:sp>
      <p:sp>
        <p:nvSpPr>
          <p:cNvPr id="5724" name="OTLSHAPE_T_23c152327d314e958e11ca251f33fb49_Title"/>
          <p:cNvSpPr txBox="1"/>
          <p:nvPr>
            <p:custDataLst>
              <p:tags r:id="rId46"/>
            </p:custDataLst>
          </p:nvPr>
        </p:nvSpPr>
        <p:spPr>
          <a:xfrm>
            <a:off x="126999" y="3468823"/>
            <a:ext cx="107306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>
                <a:solidFill>
                  <a:schemeClr val="dk1"/>
                </a:solidFill>
                <a:latin typeface="Calibri" panose="020F0502020204030204" pitchFamily="34" charset="0"/>
              </a:rPr>
              <a:t>Prototyping</a:t>
            </a:r>
          </a:p>
        </p:txBody>
      </p:sp>
      <p:sp>
        <p:nvSpPr>
          <p:cNvPr id="5726" name="OTLSHAPE_T_f23e460505c24ee88159b421b810b7e4_ShapePercentage" hidden="1"/>
          <p:cNvSpPr/>
          <p:nvPr>
            <p:custDataLst>
              <p:tags r:id="rId47"/>
            </p:custDataLst>
          </p:nvPr>
        </p:nvSpPr>
        <p:spPr>
          <a:xfrm>
            <a:off x="2970131" y="37820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7" name="OTLSHAPE_T_f23e460505c24ee88159b421b810b7e4_Duration" hidden="1"/>
          <p:cNvSpPr txBox="1"/>
          <p:nvPr>
            <p:custDataLst>
              <p:tags r:id="rId48"/>
            </p:custDataLst>
          </p:nvPr>
        </p:nvSpPr>
        <p:spPr>
          <a:xfrm>
            <a:off x="0" y="37820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50 days</a:t>
            </a:r>
          </a:p>
        </p:txBody>
      </p:sp>
      <p:sp>
        <p:nvSpPr>
          <p:cNvPr id="5728" name="OTLSHAPE_T_f23e460505c24ee88159b421b810b7e4_TextPercentage" hidden="1"/>
          <p:cNvSpPr txBox="1"/>
          <p:nvPr>
            <p:custDataLst>
              <p:tags r:id="rId49"/>
            </p:custDataLst>
          </p:nvPr>
        </p:nvSpPr>
        <p:spPr>
          <a:xfrm>
            <a:off x="0" y="39370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38%</a:t>
            </a:r>
          </a:p>
        </p:txBody>
      </p:sp>
      <p:sp>
        <p:nvSpPr>
          <p:cNvPr id="5729" name="OTLSHAPE_T_f23e460505c24ee88159b421b810b7e4_StartDate" hidden="1"/>
          <p:cNvSpPr txBox="1"/>
          <p:nvPr>
            <p:custDataLst>
              <p:tags r:id="rId50"/>
            </p:custDataLst>
          </p:nvPr>
        </p:nvSpPr>
        <p:spPr>
          <a:xfrm>
            <a:off x="0" y="40921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0" name="OTLSHAPE_T_f23e460505c24ee88159b421b810b7e4_EndDate" hidden="1"/>
          <p:cNvSpPr txBox="1"/>
          <p:nvPr>
            <p:custDataLst>
              <p:tags r:id="rId51"/>
            </p:custDataLst>
          </p:nvPr>
        </p:nvSpPr>
        <p:spPr>
          <a:xfrm>
            <a:off x="0" y="40921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1" name="OTLSHAPE_T_f23e460505c24ee88159b421b810b7e4_JoinedDate"/>
          <p:cNvSpPr txBox="1"/>
          <p:nvPr>
            <p:custDataLst>
              <p:tags r:id="rId52"/>
            </p:custDataLst>
          </p:nvPr>
        </p:nvSpPr>
        <p:spPr>
          <a:xfrm>
            <a:off x="8047424" y="3806715"/>
            <a:ext cx="90455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Feb 26 -  April 13</a:t>
            </a:r>
          </a:p>
        </p:txBody>
      </p:sp>
      <p:sp>
        <p:nvSpPr>
          <p:cNvPr id="5732" name="OTLSHAPE_T_f23e460505c24ee88159b421b810b7e4_Title"/>
          <p:cNvSpPr txBox="1"/>
          <p:nvPr>
            <p:custDataLst>
              <p:tags r:id="rId53"/>
            </p:custDataLst>
          </p:nvPr>
        </p:nvSpPr>
        <p:spPr>
          <a:xfrm>
            <a:off x="127000" y="3799023"/>
            <a:ext cx="80636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5733" name="OTLSHAPE_T_82d1b7aae77d41a2be14d69f5e501b1b_Shape"/>
          <p:cNvSpPr/>
          <p:nvPr>
            <p:custDataLst>
              <p:tags r:id="rId54"/>
            </p:custDataLst>
          </p:nvPr>
        </p:nvSpPr>
        <p:spPr>
          <a:xfrm>
            <a:off x="4812744" y="3769147"/>
            <a:ext cx="3197400" cy="256895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4" name="OTLSHAPE_T_82d1b7aae77d41a2be14d69f5e501b1b_ShapePercentage" hidden="1"/>
          <p:cNvSpPr/>
          <p:nvPr>
            <p:custDataLst>
              <p:tags r:id="rId55"/>
            </p:custDataLst>
          </p:nvPr>
        </p:nvSpPr>
        <p:spPr>
          <a:xfrm>
            <a:off x="3281303" y="411226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5" name="OTLSHAPE_T_82d1b7aae77d41a2be14d69f5e501b1b_Duration" hidden="1"/>
          <p:cNvSpPr txBox="1"/>
          <p:nvPr>
            <p:custDataLst>
              <p:tags r:id="rId56"/>
            </p:custDataLst>
          </p:nvPr>
        </p:nvSpPr>
        <p:spPr>
          <a:xfrm>
            <a:off x="0" y="4112260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dk1"/>
                </a:solidFill>
                <a:latin typeface="Calibri" panose="020F0502020204030204" pitchFamily="34" charset="0"/>
              </a:rPr>
              <a:t>210 days</a:t>
            </a:r>
          </a:p>
        </p:txBody>
      </p:sp>
      <p:sp>
        <p:nvSpPr>
          <p:cNvPr id="5736" name="OTLSHAPE_T_82d1b7aae77d41a2be14d69f5e501b1b_TextPercentage" hidden="1"/>
          <p:cNvSpPr txBox="1"/>
          <p:nvPr>
            <p:custDataLst>
              <p:tags r:id="rId57"/>
            </p:custDataLst>
          </p:nvPr>
        </p:nvSpPr>
        <p:spPr>
          <a:xfrm>
            <a:off x="0" y="42672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40%</a:t>
            </a:r>
          </a:p>
        </p:txBody>
      </p:sp>
      <p:sp>
        <p:nvSpPr>
          <p:cNvPr id="5737" name="OTLSHAPE_T_82d1b7aae77d41a2be14d69f5e501b1b_StartDate" hidden="1"/>
          <p:cNvSpPr txBox="1"/>
          <p:nvPr>
            <p:custDataLst>
              <p:tags r:id="rId58"/>
            </p:custDataLst>
          </p:nvPr>
        </p:nvSpPr>
        <p:spPr>
          <a:xfrm>
            <a:off x="0" y="44223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8" name="OTLSHAPE_T_82d1b7aae77d41a2be14d69f5e501b1b_EndDate" hidden="1"/>
          <p:cNvSpPr txBox="1"/>
          <p:nvPr>
            <p:custDataLst>
              <p:tags r:id="rId59"/>
            </p:custDataLst>
          </p:nvPr>
        </p:nvSpPr>
        <p:spPr>
          <a:xfrm>
            <a:off x="0" y="44223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9" name="OTLSHAPE_T_82d1b7aae77d41a2be14d69f5e501b1b_JoinedDate"/>
          <p:cNvSpPr txBox="1"/>
          <p:nvPr>
            <p:custDataLst>
              <p:tags r:id="rId60"/>
            </p:custDataLst>
          </p:nvPr>
        </p:nvSpPr>
        <p:spPr>
          <a:xfrm>
            <a:off x="8815468" y="4136915"/>
            <a:ext cx="97775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April 16 - May 1</a:t>
            </a:r>
          </a:p>
        </p:txBody>
      </p:sp>
      <p:sp>
        <p:nvSpPr>
          <p:cNvPr id="5740" name="OTLSHAPE_T_82d1b7aae77d41a2be14d69f5e501b1b_Title"/>
          <p:cNvSpPr txBox="1"/>
          <p:nvPr>
            <p:custDataLst>
              <p:tags r:id="rId61"/>
            </p:custDataLst>
          </p:nvPr>
        </p:nvSpPr>
        <p:spPr>
          <a:xfrm>
            <a:off x="127000" y="4129222"/>
            <a:ext cx="46736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>
                <a:solidFill>
                  <a:schemeClr val="dk1"/>
                </a:solidFill>
                <a:latin typeface="Calibri" panose="020F0502020204030204" pitchFamily="34" charset="0"/>
              </a:rPr>
              <a:t>Testing</a:t>
            </a:r>
          </a:p>
        </p:txBody>
      </p:sp>
      <p:sp>
        <p:nvSpPr>
          <p:cNvPr id="5741" name="OTLSHAPE_T_23b42cadd9bc437fb739c68c62737c3a_Shape"/>
          <p:cNvSpPr/>
          <p:nvPr>
            <p:custDataLst>
              <p:tags r:id="rId62"/>
            </p:custDataLst>
          </p:nvPr>
        </p:nvSpPr>
        <p:spPr>
          <a:xfrm>
            <a:off x="8010144" y="4103943"/>
            <a:ext cx="736600" cy="20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2" name="OTLSHAPE_T_23b42cadd9bc437fb739c68c62737c3a_ShapePercentage" hidden="1"/>
          <p:cNvSpPr/>
          <p:nvPr>
            <p:custDataLst>
              <p:tags r:id="rId63"/>
            </p:custDataLst>
          </p:nvPr>
        </p:nvSpPr>
        <p:spPr>
          <a:xfrm>
            <a:off x="9221870" y="44424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3" name="OTLSHAPE_T_23b42cadd9bc437fb739c68c62737c3a_Duration" hidden="1"/>
          <p:cNvSpPr txBox="1"/>
          <p:nvPr>
            <p:custDataLst>
              <p:tags r:id="rId64"/>
            </p:custDataLst>
          </p:nvPr>
        </p:nvSpPr>
        <p:spPr>
          <a:xfrm>
            <a:off x="0" y="44424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dk1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5744" name="OTLSHAPE_T_23b42cadd9bc437fb739c68c62737c3a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45" name="OTLSHAPE_T_23b42cadd9bc437fb739c68c62737c3a_StartDate" hidden="1"/>
          <p:cNvSpPr txBox="1"/>
          <p:nvPr>
            <p:custDataLst>
              <p:tags r:id="rId66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6" name="OTLSHAPE_T_23b42cadd9bc437fb739c68c62737c3a_EndDate" hidden="1"/>
          <p:cNvSpPr txBox="1"/>
          <p:nvPr>
            <p:custDataLst>
              <p:tags r:id="rId67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7" name="OTLSHAPE_T_23b42cadd9bc437fb739c68c62737c3a_JoinedDate"/>
          <p:cNvSpPr txBox="1"/>
          <p:nvPr>
            <p:custDataLst>
              <p:tags r:id="rId68"/>
            </p:custDataLst>
          </p:nvPr>
        </p:nvSpPr>
        <p:spPr>
          <a:xfrm>
            <a:off x="10344692" y="4459369"/>
            <a:ext cx="90060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May 1 – May 15</a:t>
            </a:r>
          </a:p>
        </p:txBody>
      </p:sp>
      <p:sp>
        <p:nvSpPr>
          <p:cNvPr id="5748" name="OTLSHAPE_T_23b42cadd9bc437fb739c68c62737c3a_Title"/>
          <p:cNvSpPr txBox="1"/>
          <p:nvPr>
            <p:custDataLst>
              <p:tags r:id="rId69"/>
            </p:custDataLst>
          </p:nvPr>
        </p:nvSpPr>
        <p:spPr>
          <a:xfrm>
            <a:off x="126999" y="4422847"/>
            <a:ext cx="82820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>
                <a:solidFill>
                  <a:schemeClr val="dk1"/>
                </a:solidFill>
                <a:latin typeface="Calibri" panose="020F0502020204030204" pitchFamily="34" charset="0"/>
              </a:rPr>
              <a:t>Analyzing data</a:t>
            </a:r>
          </a:p>
        </p:txBody>
      </p:sp>
      <p:sp>
        <p:nvSpPr>
          <p:cNvPr id="5749" name="OTLSHAPE_T_fe82a054eb724851a93f6a606432bfac_Shape"/>
          <p:cNvSpPr/>
          <p:nvPr>
            <p:custDataLst>
              <p:tags r:id="rId70"/>
            </p:custDataLst>
          </p:nvPr>
        </p:nvSpPr>
        <p:spPr>
          <a:xfrm>
            <a:off x="10215153" y="4748573"/>
            <a:ext cx="990600" cy="203200"/>
          </a:xfrm>
          <a:prstGeom prst="homePlat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0" name="OTLSHAPE_T_fe82a054eb724851a93f6a606432bfac_ShapePercentage" hidden="1"/>
          <p:cNvSpPr/>
          <p:nvPr>
            <p:custDataLst>
              <p:tags r:id="rId71"/>
            </p:custDataLst>
          </p:nvPr>
        </p:nvSpPr>
        <p:spPr>
          <a:xfrm>
            <a:off x="9957368" y="477266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1" name="OTLSHAPE_T_fe82a054eb724851a93f6a606432bfac_Duration" hidden="1"/>
          <p:cNvSpPr txBox="1"/>
          <p:nvPr>
            <p:custDataLst>
              <p:tags r:id="rId72"/>
            </p:custDataLst>
          </p:nvPr>
        </p:nvSpPr>
        <p:spPr>
          <a:xfrm>
            <a:off x="0" y="4772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5752" name="OTLSHAPE_T_fe82a054eb724851a93f6a606432bfac_TextPercentage" hidden="1"/>
          <p:cNvSpPr txBox="1"/>
          <p:nvPr>
            <p:custDataLst>
              <p:tags r:id="rId73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53" name="OTLSHAPE_T_fe82a054eb724851a93f6a606432bfac_StartDate" hidden="1"/>
          <p:cNvSpPr txBox="1"/>
          <p:nvPr>
            <p:custDataLst>
              <p:tags r:id="rId74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54" name="OTLSHAPE_T_fe82a054eb724851a93f6a606432bfac_EndDate" hidden="1"/>
          <p:cNvSpPr txBox="1"/>
          <p:nvPr>
            <p:custDataLst>
              <p:tags r:id="rId75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55" name="OTLSHAPE_T_fe82a054eb724851a93f6a606432bfac_JoinedDate"/>
          <p:cNvSpPr txBox="1"/>
          <p:nvPr>
            <p:custDataLst>
              <p:tags r:id="rId76"/>
            </p:custDataLst>
          </p:nvPr>
        </p:nvSpPr>
        <p:spPr>
          <a:xfrm>
            <a:off x="11230464" y="4787114"/>
            <a:ext cx="88533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May 16 – May 30</a:t>
            </a:r>
          </a:p>
        </p:txBody>
      </p:sp>
      <p:sp>
        <p:nvSpPr>
          <p:cNvPr id="5756" name="OTLSHAPE_T_fe82a054eb724851a93f6a606432bfac_Title"/>
          <p:cNvSpPr txBox="1"/>
          <p:nvPr>
            <p:custDataLst>
              <p:tags r:id="rId77"/>
            </p:custDataLst>
          </p:nvPr>
        </p:nvSpPr>
        <p:spPr>
          <a:xfrm>
            <a:off x="126999" y="4762191"/>
            <a:ext cx="85291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>
                <a:solidFill>
                  <a:schemeClr val="dk1"/>
                </a:solidFill>
                <a:latin typeface="Calibri" panose="020F0502020204030204" pitchFamily="34" charset="0"/>
              </a:rPr>
              <a:t>Writing Report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56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Plan</a:t>
            </a:r>
          </a:p>
        </p:txBody>
      </p:sp>
      <p:sp>
        <p:nvSpPr>
          <p:cNvPr id="120" name="OTLSHAPE_T_23c152327d314e958e11ca251f33fb49_Shape">
            <a:extLst>
              <a:ext uri="{FF2B5EF4-FFF2-40B4-BE49-F238E27FC236}">
                <a16:creationId xmlns:a16="http://schemas.microsoft.com/office/drawing/2014/main" id="{F6352461-0720-3E41-A47E-7BB865CC044C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8746744" y="4406658"/>
            <a:ext cx="1463874" cy="207168"/>
          </a:xfrm>
          <a:prstGeom prst="rect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761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8785-7F72-D448-BB2B-200303E3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Prototyping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C5D62-5201-A544-82CF-E901044C940F}"/>
              </a:ext>
            </a:extLst>
          </p:cNvPr>
          <p:cNvSpPr txBox="1"/>
          <p:nvPr/>
        </p:nvSpPr>
        <p:spPr>
          <a:xfrm>
            <a:off x="838200" y="1690688"/>
            <a:ext cx="90579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 err="1"/>
              <a:t>Create</a:t>
            </a:r>
            <a:r>
              <a:rPr lang="sv-SE" sz="3000" dirty="0"/>
              <a:t> sketch </a:t>
            </a:r>
            <a:r>
              <a:rPr lang="sv-SE" sz="3000" dirty="0" err="1"/>
              <a:t>prototype</a:t>
            </a:r>
            <a:r>
              <a:rPr lang="sv-SE" sz="3000" dirty="0"/>
              <a:t> </a:t>
            </a:r>
            <a:r>
              <a:rPr lang="sv-SE" sz="3000" dirty="0" err="1"/>
              <a:t>of</a:t>
            </a:r>
            <a:r>
              <a:rPr lang="sv-SE" sz="3000" dirty="0"/>
              <a:t> Eng-</a:t>
            </a:r>
            <a:r>
              <a:rPr lang="sv-SE" sz="3000" dirty="0" err="1"/>
              <a:t>news</a:t>
            </a:r>
            <a:r>
              <a:rPr lang="sv-SE" sz="3000" dirty="0"/>
              <a:t>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 err="1"/>
              <a:t>Create</a:t>
            </a:r>
            <a:r>
              <a:rPr lang="sv-SE" sz="3000" dirty="0"/>
              <a:t> sketch </a:t>
            </a:r>
            <a:r>
              <a:rPr lang="sv-SE" sz="3000" dirty="0" err="1"/>
              <a:t>prototype</a:t>
            </a:r>
            <a:r>
              <a:rPr lang="sv-SE" sz="3000" dirty="0"/>
              <a:t> </a:t>
            </a:r>
            <a:r>
              <a:rPr lang="sv-SE" sz="3000" dirty="0" err="1"/>
              <a:t>of</a:t>
            </a:r>
            <a:r>
              <a:rPr lang="sv-SE" sz="3000" dirty="0"/>
              <a:t> </a:t>
            </a:r>
            <a:r>
              <a:rPr lang="sv-SE" sz="3000" dirty="0" err="1"/>
              <a:t>qq-news</a:t>
            </a:r>
            <a:r>
              <a:rPr lang="sv-SE" sz="3000" dirty="0"/>
              <a:t>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 err="1"/>
              <a:t>Create</a:t>
            </a:r>
            <a:r>
              <a:rPr lang="sv-SE" sz="3000" dirty="0"/>
              <a:t> a </a:t>
            </a:r>
            <a:r>
              <a:rPr lang="sv-SE" sz="3000" dirty="0" err="1"/>
              <a:t>Chinese</a:t>
            </a:r>
            <a:r>
              <a:rPr lang="sv-SE" sz="3000" dirty="0"/>
              <a:t> version </a:t>
            </a:r>
            <a:r>
              <a:rPr lang="sv-SE" sz="3000" dirty="0" err="1"/>
              <a:t>of</a:t>
            </a:r>
            <a:r>
              <a:rPr lang="sv-SE" sz="3000" dirty="0"/>
              <a:t> a </a:t>
            </a:r>
            <a:r>
              <a:rPr lang="sv-SE" sz="3000" dirty="0" err="1"/>
              <a:t>application</a:t>
            </a:r>
            <a:r>
              <a:rPr lang="sv-SE" sz="3000" dirty="0"/>
              <a:t> site (paper)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 err="1"/>
              <a:t>Create</a:t>
            </a:r>
            <a:r>
              <a:rPr lang="sv-SE" sz="3000" dirty="0"/>
              <a:t> a English version </a:t>
            </a:r>
            <a:r>
              <a:rPr lang="sv-SE" sz="3000" dirty="0" err="1"/>
              <a:t>of</a:t>
            </a:r>
            <a:r>
              <a:rPr lang="sv-SE" sz="3000" dirty="0"/>
              <a:t> a </a:t>
            </a:r>
            <a:r>
              <a:rPr lang="sv-SE" sz="3000" dirty="0" err="1"/>
              <a:t>application</a:t>
            </a:r>
            <a:r>
              <a:rPr lang="sv-SE" sz="3000" dirty="0"/>
              <a:t> site (paper)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 err="1"/>
              <a:t>Create</a:t>
            </a:r>
            <a:r>
              <a:rPr lang="sv-SE" sz="3000" dirty="0"/>
              <a:t> a Sketch </a:t>
            </a:r>
            <a:r>
              <a:rPr lang="sv-SE" sz="3000" dirty="0" err="1"/>
              <a:t>prototypes</a:t>
            </a:r>
            <a:r>
              <a:rPr lang="sv-SE" sz="3000" dirty="0"/>
              <a:t> </a:t>
            </a:r>
            <a:r>
              <a:rPr lang="sv-SE" sz="3000" dirty="0" err="1"/>
              <a:t>of</a:t>
            </a:r>
            <a:r>
              <a:rPr lang="sv-SE" sz="3000" dirty="0"/>
              <a:t> </a:t>
            </a:r>
            <a:r>
              <a:rPr lang="sv-SE" sz="3000" dirty="0" err="1"/>
              <a:t>application</a:t>
            </a:r>
            <a:r>
              <a:rPr lang="sv-SE" sz="3000" dirty="0"/>
              <a:t>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/>
              <a:t>Test </a:t>
            </a:r>
            <a:r>
              <a:rPr lang="sv-SE" sz="3000" dirty="0" err="1"/>
              <a:t>eng-news</a:t>
            </a:r>
            <a:r>
              <a:rPr lang="sv-SE" sz="3000" dirty="0"/>
              <a:t>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/>
              <a:t>Test </a:t>
            </a:r>
            <a:r>
              <a:rPr lang="sv-SE" sz="3000" dirty="0" err="1"/>
              <a:t>zh-news</a:t>
            </a:r>
            <a:r>
              <a:rPr lang="sv-SE" sz="3000" dirty="0"/>
              <a:t>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/>
              <a:t>Test </a:t>
            </a:r>
            <a:r>
              <a:rPr lang="sv-SE" sz="3000" dirty="0" err="1"/>
              <a:t>zh-application</a:t>
            </a:r>
            <a:r>
              <a:rPr lang="sv-SE" sz="3000" dirty="0"/>
              <a:t>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/>
              <a:t>Test </a:t>
            </a:r>
            <a:r>
              <a:rPr lang="sv-SE" sz="3000" dirty="0" err="1"/>
              <a:t>eng-application</a:t>
            </a:r>
            <a:r>
              <a:rPr lang="sv-SE" sz="3000" dirty="0"/>
              <a:t>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3000" dirty="0"/>
          </a:p>
        </p:txBody>
      </p:sp>
    </p:spTree>
    <p:extLst>
      <p:ext uri="{BB962C8B-B14F-4D97-AF65-F5344CB8AC3E}">
        <p14:creationId xmlns:p14="http://schemas.microsoft.com/office/powerpoint/2010/main" val="193563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8785-7F72-D448-BB2B-200303E3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Development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C5D62-5201-A544-82CF-E901044C940F}"/>
              </a:ext>
            </a:extLst>
          </p:cNvPr>
          <p:cNvSpPr txBox="1"/>
          <p:nvPr/>
        </p:nvSpPr>
        <p:spPr>
          <a:xfrm>
            <a:off x="838200" y="1690688"/>
            <a:ext cx="97658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 err="1"/>
              <a:t>Create</a:t>
            </a:r>
            <a:r>
              <a:rPr lang="sv-SE" sz="3000" dirty="0"/>
              <a:t> </a:t>
            </a:r>
            <a:r>
              <a:rPr lang="sv-SE" sz="3000" dirty="0" err="1"/>
              <a:t>Chinese</a:t>
            </a:r>
            <a:r>
              <a:rPr lang="sv-SE" sz="3000" dirty="0"/>
              <a:t> </a:t>
            </a:r>
            <a:r>
              <a:rPr lang="sv-SE" sz="3000" dirty="0" err="1"/>
              <a:t>news</a:t>
            </a:r>
            <a:r>
              <a:rPr lang="sv-SE" sz="3000" dirty="0"/>
              <a:t> site </a:t>
            </a:r>
            <a:r>
              <a:rPr lang="sv-SE" sz="3000" dirty="0" err="1"/>
              <a:t>with</a:t>
            </a:r>
            <a:r>
              <a:rPr lang="sv-SE" sz="3000" dirty="0"/>
              <a:t> </a:t>
            </a:r>
            <a:r>
              <a:rPr lang="sv-SE" sz="3000" dirty="0" err="1"/>
              <a:t>both</a:t>
            </a:r>
            <a:r>
              <a:rPr lang="sv-SE" sz="3000" dirty="0"/>
              <a:t> </a:t>
            </a:r>
            <a:r>
              <a:rPr lang="sv-SE" sz="3000" dirty="0" err="1"/>
              <a:t>language</a:t>
            </a:r>
            <a:r>
              <a:rPr lang="sv-SE" sz="3000" dirty="0"/>
              <a:t>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 err="1"/>
              <a:t>Create</a:t>
            </a:r>
            <a:r>
              <a:rPr lang="sv-SE" sz="3000" dirty="0"/>
              <a:t> English </a:t>
            </a:r>
            <a:r>
              <a:rPr lang="sv-SE" sz="3000" dirty="0" err="1"/>
              <a:t>news</a:t>
            </a:r>
            <a:r>
              <a:rPr lang="sv-SE" sz="3000" dirty="0"/>
              <a:t> site </a:t>
            </a:r>
            <a:r>
              <a:rPr lang="sv-SE" sz="3000" dirty="0" err="1"/>
              <a:t>with</a:t>
            </a:r>
            <a:r>
              <a:rPr lang="sv-SE" sz="3000" dirty="0"/>
              <a:t> </a:t>
            </a:r>
            <a:r>
              <a:rPr lang="sv-SE" sz="3000" dirty="0" err="1"/>
              <a:t>both</a:t>
            </a:r>
            <a:r>
              <a:rPr lang="sv-SE" sz="3000" dirty="0"/>
              <a:t> </a:t>
            </a:r>
            <a:r>
              <a:rPr lang="sv-SE" sz="3000" dirty="0" err="1"/>
              <a:t>language</a:t>
            </a:r>
            <a:r>
              <a:rPr lang="sv-SE" sz="3000" dirty="0"/>
              <a:t>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 err="1"/>
              <a:t>Create</a:t>
            </a:r>
            <a:r>
              <a:rPr lang="sv-SE" sz="3000" dirty="0"/>
              <a:t> </a:t>
            </a:r>
            <a:r>
              <a:rPr lang="sv-SE" sz="3000" dirty="0" err="1"/>
              <a:t>Chinese</a:t>
            </a:r>
            <a:r>
              <a:rPr lang="sv-SE" sz="3000" dirty="0"/>
              <a:t> </a:t>
            </a:r>
            <a:r>
              <a:rPr lang="sv-SE" sz="3000" dirty="0" err="1"/>
              <a:t>application</a:t>
            </a:r>
            <a:r>
              <a:rPr lang="sv-SE" sz="3000" dirty="0"/>
              <a:t> site </a:t>
            </a:r>
            <a:r>
              <a:rPr lang="sv-SE" sz="3000" dirty="0" err="1"/>
              <a:t>with</a:t>
            </a:r>
            <a:r>
              <a:rPr lang="sv-SE" sz="3000" dirty="0"/>
              <a:t> </a:t>
            </a:r>
            <a:r>
              <a:rPr lang="sv-SE" sz="3000" dirty="0" err="1"/>
              <a:t>both</a:t>
            </a:r>
            <a:r>
              <a:rPr lang="sv-SE" sz="3000" dirty="0"/>
              <a:t> </a:t>
            </a:r>
            <a:r>
              <a:rPr lang="sv-SE" sz="3000" dirty="0" err="1"/>
              <a:t>language</a:t>
            </a:r>
            <a:r>
              <a:rPr lang="sv-SE" sz="3000" dirty="0"/>
              <a:t>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 err="1"/>
              <a:t>Create</a:t>
            </a:r>
            <a:r>
              <a:rPr lang="sv-SE" sz="3000" dirty="0"/>
              <a:t> English </a:t>
            </a:r>
            <a:r>
              <a:rPr lang="sv-SE" sz="3000" dirty="0" err="1"/>
              <a:t>application</a:t>
            </a:r>
            <a:r>
              <a:rPr lang="sv-SE" sz="3000" dirty="0"/>
              <a:t> site </a:t>
            </a:r>
            <a:r>
              <a:rPr lang="sv-SE" sz="3000" dirty="0" err="1"/>
              <a:t>with</a:t>
            </a:r>
            <a:r>
              <a:rPr lang="sv-SE" sz="3000" dirty="0"/>
              <a:t> </a:t>
            </a:r>
            <a:r>
              <a:rPr lang="sv-SE" sz="3000" dirty="0" err="1"/>
              <a:t>both</a:t>
            </a:r>
            <a:r>
              <a:rPr lang="sv-SE" sz="3000" dirty="0"/>
              <a:t> </a:t>
            </a:r>
            <a:r>
              <a:rPr lang="sv-SE" sz="3000" dirty="0" err="1"/>
              <a:t>language</a:t>
            </a:r>
            <a:r>
              <a:rPr lang="sv-SE" sz="3000" dirty="0"/>
              <a:t>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/>
              <a:t>Set </a:t>
            </a:r>
            <a:r>
              <a:rPr lang="sv-SE" sz="3000" dirty="0" err="1"/>
              <a:t>up</a:t>
            </a:r>
            <a:r>
              <a:rPr lang="sv-SE" sz="3000" dirty="0"/>
              <a:t> </a:t>
            </a:r>
            <a:r>
              <a:rPr lang="sv-SE" sz="3000" dirty="0" err="1"/>
              <a:t>databases</a:t>
            </a:r>
            <a:endParaRPr lang="sv-S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/>
              <a:t>Set </a:t>
            </a:r>
            <a:r>
              <a:rPr lang="sv-SE" sz="3000" dirty="0" err="1"/>
              <a:t>up</a:t>
            </a:r>
            <a:r>
              <a:rPr lang="sv-SE" sz="3000" dirty="0"/>
              <a:t> </a:t>
            </a:r>
            <a:r>
              <a:rPr lang="sv-SE" sz="3000" dirty="0" err="1"/>
              <a:t>hosting</a:t>
            </a:r>
            <a:r>
              <a:rPr lang="sv-SE" sz="3000" dirty="0"/>
              <a:t> for sites (AWS)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/>
              <a:t>Get </a:t>
            </a:r>
            <a:r>
              <a:rPr lang="sv-SE" sz="3000" dirty="0" err="1"/>
              <a:t>hosting</a:t>
            </a:r>
            <a:r>
              <a:rPr lang="sv-SE" sz="3000" dirty="0"/>
              <a:t> </a:t>
            </a:r>
            <a:r>
              <a:rPr lang="sv-SE" sz="3000" dirty="0" err="1"/>
              <a:t>name</a:t>
            </a:r>
            <a:r>
              <a:rPr lang="sv-SE" sz="3000" dirty="0"/>
              <a:t> </a:t>
            </a:r>
            <a:r>
              <a:rPr lang="sv-SE" sz="3000" dirty="0" err="1"/>
              <a:t>domain</a:t>
            </a:r>
            <a:endParaRPr lang="sv-S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/>
              <a:t>Test </a:t>
            </a:r>
            <a:r>
              <a:rPr lang="sv-SE" sz="3000" dirty="0" err="1"/>
              <a:t>if</a:t>
            </a:r>
            <a:r>
              <a:rPr lang="sv-SE" sz="3000" dirty="0"/>
              <a:t> sites </a:t>
            </a:r>
            <a:r>
              <a:rPr lang="sv-SE" sz="3000" dirty="0" err="1"/>
              <a:t>work</a:t>
            </a:r>
            <a:r>
              <a:rPr lang="sv-SE" sz="3000" dirty="0"/>
              <a:t> in 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 err="1"/>
              <a:t>Create</a:t>
            </a:r>
            <a:r>
              <a:rPr lang="sv-SE" sz="3000" dirty="0"/>
              <a:t> algoritm </a:t>
            </a:r>
            <a:r>
              <a:rPr lang="sv-SE" sz="3000" dirty="0" err="1"/>
              <a:t>that</a:t>
            </a:r>
            <a:r>
              <a:rPr lang="sv-SE" sz="3000" dirty="0"/>
              <a:t> choses </a:t>
            </a:r>
            <a:r>
              <a:rPr lang="sv-SE" sz="3000" dirty="0" err="1"/>
              <a:t>what</a:t>
            </a:r>
            <a:r>
              <a:rPr lang="sv-SE" sz="3000" dirty="0"/>
              <a:t> to test the </a:t>
            </a:r>
            <a:r>
              <a:rPr lang="sv-SE" sz="3000" dirty="0" err="1"/>
              <a:t>user</a:t>
            </a:r>
            <a:r>
              <a:rPr lang="sv-SE" sz="3000" dirty="0"/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399504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8785-7F72-D448-BB2B-200303E3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Testing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C5D62-5201-A544-82CF-E901044C940F}"/>
              </a:ext>
            </a:extLst>
          </p:cNvPr>
          <p:cNvSpPr txBox="1"/>
          <p:nvPr/>
        </p:nvSpPr>
        <p:spPr>
          <a:xfrm>
            <a:off x="838199" y="1690688"/>
            <a:ext cx="9043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 err="1"/>
              <a:t>Send</a:t>
            </a:r>
            <a:r>
              <a:rPr lang="sv-SE" sz="3000" dirty="0"/>
              <a:t> the </a:t>
            </a:r>
            <a:r>
              <a:rPr lang="sv-SE" sz="3000" dirty="0" err="1"/>
              <a:t>link</a:t>
            </a:r>
            <a:r>
              <a:rPr lang="sv-SE" sz="3000" dirty="0"/>
              <a:t> to </a:t>
            </a:r>
            <a:r>
              <a:rPr lang="sv-SE" sz="3000" dirty="0" err="1"/>
              <a:t>people</a:t>
            </a:r>
            <a:r>
              <a:rPr lang="sv-SE" sz="3000" dirty="0"/>
              <a:t> </a:t>
            </a:r>
            <a:r>
              <a:rPr lang="sv-SE" sz="3000" dirty="0" err="1"/>
              <a:t>that</a:t>
            </a:r>
            <a:r>
              <a:rPr lang="sv-SE" sz="3000" dirty="0"/>
              <a:t> </a:t>
            </a:r>
            <a:r>
              <a:rPr lang="sv-SE" sz="3000" dirty="0" err="1"/>
              <a:t>are</a:t>
            </a:r>
            <a:r>
              <a:rPr lang="sv-SE" sz="3000" dirty="0"/>
              <a:t> </a:t>
            </a:r>
            <a:r>
              <a:rPr lang="sv-SE" sz="3000" dirty="0" err="1"/>
              <a:t>willing</a:t>
            </a:r>
            <a:r>
              <a:rPr lang="sv-SE" sz="3000" dirty="0"/>
              <a:t> to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/>
              <a:t>Set </a:t>
            </a:r>
            <a:r>
              <a:rPr lang="sv-SE" sz="3000" dirty="0" err="1"/>
              <a:t>up</a:t>
            </a:r>
            <a:r>
              <a:rPr lang="sv-SE" sz="3000" dirty="0"/>
              <a:t> </a:t>
            </a:r>
            <a:r>
              <a:rPr lang="sv-SE" sz="3000" dirty="0" err="1"/>
              <a:t>mtruk</a:t>
            </a:r>
            <a:r>
              <a:rPr lang="sv-SE" sz="3000" dirty="0"/>
              <a:t> </a:t>
            </a:r>
            <a:r>
              <a:rPr lang="sv-SE" sz="3000" dirty="0" err="1"/>
              <a:t>if</a:t>
            </a:r>
            <a:r>
              <a:rPr lang="sv-SE" sz="3000" dirty="0"/>
              <a:t> </a:t>
            </a:r>
            <a:r>
              <a:rPr lang="sv-SE" sz="3000" dirty="0" err="1"/>
              <a:t>possible</a:t>
            </a:r>
            <a:endParaRPr lang="sv-S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 err="1"/>
              <a:t>Keep</a:t>
            </a:r>
            <a:r>
              <a:rPr lang="sv-SE" sz="3000" dirty="0"/>
              <a:t> </a:t>
            </a:r>
            <a:r>
              <a:rPr lang="sv-SE" sz="3000" dirty="0" err="1"/>
              <a:t>testing</a:t>
            </a:r>
            <a:r>
              <a:rPr lang="sv-SE" sz="3000" dirty="0"/>
              <a:t> </a:t>
            </a:r>
            <a:r>
              <a:rPr lang="sv-SE" sz="3000" dirty="0" err="1"/>
              <a:t>untill</a:t>
            </a:r>
            <a:r>
              <a:rPr lang="sv-SE" sz="3000" dirty="0"/>
              <a:t> </a:t>
            </a:r>
            <a:r>
              <a:rPr lang="sv-SE" sz="3000" dirty="0" err="1"/>
              <a:t>enough</a:t>
            </a:r>
            <a:r>
              <a:rPr lang="sv-SE" sz="3000" dirty="0"/>
              <a:t> </a:t>
            </a:r>
            <a:r>
              <a:rPr lang="sv-SE" sz="3000" dirty="0" err="1"/>
              <a:t>people</a:t>
            </a:r>
            <a:r>
              <a:rPr lang="sv-SE" sz="3000" dirty="0"/>
              <a:t> </a:t>
            </a:r>
            <a:r>
              <a:rPr lang="sv-SE" sz="3000" dirty="0" err="1"/>
              <a:t>have</a:t>
            </a:r>
            <a:r>
              <a:rPr lang="sv-SE" sz="3000" dirty="0"/>
              <a:t> </a:t>
            </a:r>
            <a:r>
              <a:rPr lang="sv-SE" sz="3000" dirty="0" err="1"/>
              <a:t>tested</a:t>
            </a:r>
            <a:r>
              <a:rPr lang="sv-SE" sz="3000" dirty="0"/>
              <a:t> the site</a:t>
            </a:r>
          </a:p>
        </p:txBody>
      </p:sp>
    </p:spTree>
    <p:extLst>
      <p:ext uri="{BB962C8B-B14F-4D97-AF65-F5344CB8AC3E}">
        <p14:creationId xmlns:p14="http://schemas.microsoft.com/office/powerpoint/2010/main" val="30399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8785-7F72-D448-BB2B-200303E3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Analyzing</a:t>
            </a:r>
            <a:r>
              <a:rPr lang="sv-SE" dirty="0"/>
              <a:t>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C5D62-5201-A544-82CF-E901044C940F}"/>
              </a:ext>
            </a:extLst>
          </p:cNvPr>
          <p:cNvSpPr txBox="1"/>
          <p:nvPr/>
        </p:nvSpPr>
        <p:spPr>
          <a:xfrm>
            <a:off x="838199" y="1690688"/>
            <a:ext cx="10045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 err="1"/>
              <a:t>Use</a:t>
            </a:r>
            <a:r>
              <a:rPr lang="sv-SE" sz="3000" dirty="0"/>
              <a:t> </a:t>
            </a:r>
            <a:r>
              <a:rPr lang="sv-SE" sz="3000" dirty="0" err="1"/>
              <a:t>jupyter</a:t>
            </a:r>
            <a:r>
              <a:rPr lang="sv-SE" sz="3000" dirty="0"/>
              <a:t> notebook to </a:t>
            </a:r>
            <a:r>
              <a:rPr lang="sv-SE" sz="3000" dirty="0" err="1"/>
              <a:t>visualise</a:t>
            </a:r>
            <a:r>
              <a:rPr lang="sv-SE" sz="3000" dirty="0"/>
              <a:t> and </a:t>
            </a:r>
            <a:r>
              <a:rPr lang="sv-SE" sz="3000" dirty="0" err="1"/>
              <a:t>analyse</a:t>
            </a:r>
            <a:r>
              <a:rPr lang="sv-SE" sz="3000" dirty="0"/>
              <a:t>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 err="1"/>
              <a:t>Possibly</a:t>
            </a:r>
            <a:r>
              <a:rPr lang="sv-SE" sz="3000" dirty="0"/>
              <a:t> </a:t>
            </a:r>
            <a:r>
              <a:rPr lang="sv-SE" sz="3000" dirty="0" err="1"/>
              <a:t>use</a:t>
            </a:r>
            <a:r>
              <a:rPr lang="sv-SE" sz="3000" dirty="0"/>
              <a:t> </a:t>
            </a:r>
            <a:r>
              <a:rPr lang="sv-SE" sz="3000" dirty="0" err="1"/>
              <a:t>machine-learning</a:t>
            </a:r>
            <a:r>
              <a:rPr lang="sv-SE" sz="3000" dirty="0"/>
              <a:t> algoritms to </a:t>
            </a:r>
            <a:r>
              <a:rPr lang="sv-SE" sz="3000" dirty="0" err="1"/>
              <a:t>find</a:t>
            </a:r>
            <a:r>
              <a:rPr lang="sv-SE" sz="3000" dirty="0"/>
              <a:t> relevant </a:t>
            </a:r>
            <a:r>
              <a:rPr lang="sv-SE" sz="3000" dirty="0" err="1"/>
              <a:t>patterns</a:t>
            </a:r>
            <a:r>
              <a:rPr lang="sv-SE" sz="3000" dirty="0"/>
              <a:t> in the data</a:t>
            </a:r>
          </a:p>
        </p:txBody>
      </p:sp>
    </p:spTree>
    <p:extLst>
      <p:ext uri="{BB962C8B-B14F-4D97-AF65-F5344CB8AC3E}">
        <p14:creationId xmlns:p14="http://schemas.microsoft.com/office/powerpoint/2010/main" val="373088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8785-7F72-D448-BB2B-200303E3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Report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C5D62-5201-A544-82CF-E901044C940F}"/>
              </a:ext>
            </a:extLst>
          </p:cNvPr>
          <p:cNvSpPr txBox="1"/>
          <p:nvPr/>
        </p:nvSpPr>
        <p:spPr>
          <a:xfrm>
            <a:off x="838200" y="1690688"/>
            <a:ext cx="8465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/>
              <a:t>Finish </a:t>
            </a:r>
            <a:r>
              <a:rPr lang="sv-SE" sz="3000" dirty="0" err="1"/>
              <a:t>writing</a:t>
            </a:r>
            <a:r>
              <a:rPr lang="sv-SE" sz="3000" dirty="0"/>
              <a:t>, presentation, opposition etc.</a:t>
            </a:r>
          </a:p>
        </p:txBody>
      </p:sp>
    </p:spTree>
    <p:extLst>
      <p:ext uri="{BB962C8B-B14F-4D97-AF65-F5344CB8AC3E}">
        <p14:creationId xmlns:p14="http://schemas.microsoft.com/office/powerpoint/2010/main" val="13938844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nRydWUsIlZlcnNpb24iOnsiJGlkIjoiMiIsIlZlcnNpb24iOiIzLjAuMSIsIk9yaWdpbmFsQXNzZW1ibHlWZXJzaW9uIjoiMS4wMC4wMC4wMCIsIkVkaXRpb24iOiJQbHVzIiwiSXNQbHVzRWRpdGlvbiI6dHJ1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IsIlF1aWNrUG9zaXRpb24iOjMsIkFic29sdXRlUG9zaXRpb24iOjE5OS44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mZhbHN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jgsIkciOjg0LCJCIjoxMDZ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TU0gZCIsIlNlcGFyYXRvciI6Ii8iLCJVc2VJbnRlcm5hdGlvbmFsRGF0ZUZvcm1hdCI6ZmFsc2V9LCJJc1Zpc2libGUiOnRydWUsIlBhcmVudFN0eWxlIjpudWxsfSwiRGVmYXVsdFRhc2tTdHlsZSI6eyIkaWQiOiI4MCIsIlNoYXBlIjowLCJTaGFwZVRoaWNrbmVzcyI6MSwiRHVyYXRpb25Gb3JtYXQiOjAsIkluY2x1ZGVOb25Xb3JraW5nRGF5c0luRHVyYXRpb24iOnRydW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yMzcsIkciOjEyNSwiQiI6NDl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mYWxzZSwiSXNJdGFsaWMiOmZhbHNlLCJJc1VuZGVybGluZWQiOmZhbHNlLCJQYXJlbnRTdHlsZSI6bnVsbH0sIkF1dG9TaXplIjowLCJGb3JlZ3JvdW5kIjp7IiRpZCI6IjEwOSIsIkNvbG9yIjp7IiRpZCI6IjExMCIsIkEiOjI1NSwiUiI6MCwiRyI6MCwiQiI6MH19LCJNYXhXaWR0aCI6MjA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IsIkZvbnROYW1lIjoiQ2FsaWJyaSIsIklzQm9sZCI6ZmFsc2UsIklzSXRhbGljIjpmYWxzZSwiSXNVbmRlcmxpbmVkIjpmYWxzZSwiUGFyZW50U3R5bGUiOm51bGx9LCJBdXRvU2l6ZSI6MCwiRm9yZWdyb3VuZCI6eyIkaWQiOiIxMTYiLCJDb2xvciI6eyIkaWQiOiIxMTciLCJBIjoyNTUsIlIiOjI1NSwiRyI6MjU1LCJCIjoyNTV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U1NIGQiLCJTZXBhcmF0b3IiOiIvIiwiVXNlSW50ZXJuYXRpb25hbERhdGVGb3JtYXQiOmZhbHNlfSwiSXNWaXNpYmxlIjp0cnVlLCJQYXJlbnRTdHlsZSI6bnVsbH0sIlNob3dFbGFwc2VkVGltZUdyYWRpZW50U3R5bGUiOmZhbHNlfSwiU2NhbGUiOnsiJGlkIjoiMTIyIiwiU3RhcnREYXRlIjoiMjAxNy0wMS0wNVQwMDowMDowMFoiLCJFbmREYXRlIjoiMjAxNy0xMi0yMFQyMzo1OTo1OS45OTlaIiwiRm9ybWF0IjoiTU1NIiwiVHlwZSI6MiwiQXV0b0RhdGVSYW5nZSI6dHJ1ZSwiV29ya2luZ0RheXMiOjMxLCJUb2RheU1hcmtlclRleHQiOiJUb2RheSIsIkF1dG9TY2FsZVR5cGUiOnRydWV9LCJNaWxlc3RvbmVzIjpbeyIkaWQiOiIxMjMiLCJEYXRlIjoiMjAxNy0wM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E1NSwiRyI6MTg3LCJCIjo4OX19LCJMaW5lV2VpZ2h0IjoxLjAsIkxpbmVUeXBlIjowLCJQYXJlbnRTdHlsZSI6eyIkcmVmIjoiNTUifX0sIklzQmVsb3dUaW1lYmFuZCI6ZmFsc2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UsIkciOjE4NywiQiI6ODl9fSwiSXNWaXNpYmxlIjp0cnVlLCJXaWR0aCI6MTMuMCwiSGVpZ2h0IjoxMy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Q2FsaWJyaSIsIklzQm9sZCI6ZmFsc2UsIklzSXRhbGljIjpmYWxzZSwiSXNVbmRlcmxpbmVkIjpmYWxzZSwiUGFyZW50U3R5bGUiOnsiJHJlZiI6IjY2In19LCJBdXRvU2l6ZSI6MCwiRm9yZWdyb3VuZCI6eyIkcmVmIjoiNjcifSwiTWF4V2lkdGgiOjU1LjM3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1IiwiTGluZUNvbG9yIjpudWxsLCJMaW5lV2VpZ2h0IjowLjAsIkxpbmVUeXBlIjowLCJQYXJlbnRTdHlsZSI6bnVsbH0sIlBhcmVudFN0eWxlIjp7IiRyZWYiOiI2NSJ9fSwiRGF0ZVN0eWxlIjp7IiRpZCI6IjEzNiIsIkZvbnRTZXR0aW5ncyI6eyIkaWQiOiIxMz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2YWUzMWM5OS1mNjg2LTRhYWUtODQwZC1lMTEwNTY2ZWE2M2QiLCJJbXBvcnRJZCI6bnVsbCwiVGl0bGUiOiJNaWxlc3RvbmUgMSIsIk5vdGUiOm51bGwsIkh5cGVybGluayI6bnVsbCwiSXNDaGFuZ2VkIjpmYWxzZSwiSXNOZXciOnRydWV9LHsiJGlkIjoiMTM5IiwiRGF0ZSI6IjIwMTctMDMtMDdUMjM6NTk6NTkuOTk5WiIsIlN0eWxlIjp7IiRpZCI6IjE0MCIsIlNoYXBlIjoyLCJDb25uZWN0b3JNYXJnaW4iOnsiJHJlZiI6IjU0In0sIkNvbm5lY3RvclN0eWxlIjp7IiRpZCI6IjE0MSIsIkxpbmVDb2xvciI6eyIkaWQiOiIxNDIiLCIkdHlwZSI6Ik5MUkUuQ29tbW9uLkRvbS5Tb2xpZENvbG9yQnJ1c2gsIE5MUkUuQ29tbW9uIiwiQ29sb3IiOnsiJGlkIjoiMTQzIiwiQSI6MjU1LCJSIjoyMDAsIkciOjgwLCJCIjo4MH19LCJMaW5lV2VpZ2h0IjoxLjAsIkxpbmVUeXBlIjowLCJQYXJlbnRTdHlsZSI6eyIkcmVmIjoiNTUifX0sIklzQmVsb3dUaW1lYmFuZCI6ZmFsc2UsIkhpZGVEYXRlIjpmYWxzZSwiU2hhcGVTaXplIjoxLCJTcGFjaW5nIjowLjAsIlBhZGRpbmciOnsiJGlkIjoiMTQ0IiwiVG9wIjowLCJMZWZ0IjowLCJSaWdodCI6MCwiQm90dG9tIjowfSwiU2hhcGVTdHlsZSI6eyIkaWQiOiIxNDUiLCJNYXJnaW4iOnsiJHJlZiI6IjYwIn0sIlBhZGRpbmciOnsiJHJlZiI6IjYxIn0sIkJhY2tncm91bmQiOnsiJGlkIjoiMTQ2IiwiQ29sb3IiOnsiJGlkIjoiMTQ3IiwiQSI6MjU1LCJSIjoxOTIsIkciOjgwLCJCIjo3N319LCJJc1Zpc2libGUiOnRydWUsIldpZHRoIjoxMy4wLCJIZWlnaHQiOjEzLjAsIkJvcmRlclN0eWxlIjp7IiRpZCI6IjE0OCIsIkxpbmVDb2xvciI6eyIkcmVmIjoiNjMifSwiTGluZVdlaWdodCI6MC4wLCJMaW5lVHlwZSI6MCwiUGFyZW50U3R5bGUiOnsiJHJlZiI6IjYyIn19LCJQYXJlbnRTdHlsZSI6eyIkcmVmIjoiNTkifX0sIlRpdGxlU3R5bGUiOnsiJGlkIjoiMTQ5IiwiRm9udFNldHRpbmdzIjp7IiRpZCI6IjE1MC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EiLCJMaW5lQ29sb3IiOm51bGwsIkxpbmVXZWlnaHQiOjAuMCwiTGluZVR5cGUiOjAsIlBhcmVudFN0eWxlIjpudWxsfSwiUGFyZW50U3R5bGUiOnsiJHJlZiI6IjY1In19LCJEYXRlU3R5bGUiOnsiJGlkIjoiMTUyIiwiRm9udFNldHRpbmdzIjp7IiRpZCI6IjE1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NCIsIkxpbmVDb2xvciI6bnVsbCwiTGluZVdlaWdodCI6MC4wLCJMaW5lVHlwZSI6MCwiUGFyZW50U3R5bGUiOm51bGx9LCJQYXJlbnRTdHlsZSI6eyIkcmVmIjoiNzIifX0sIkRhdGVGb3JtYXQiOnsiJHJlZiI6Ijc5In0sIklzVmlzaWJsZSI6dHJ1ZSwiUGFyZW50U3R5bGUiOnsiJHJlZiI6IjUzIn19LCJQb3NpdGlvbiI6eyJSYXRpbyI6MC4xNzg3MjI1MjI4NzY4ODA3OSwiSXNDdXN0b20iOnRydWV9LCJJZCI6IjliMzlmZWZhLWQ4MjItNDQxZi1hYWVjLTI0OTgwMzNkOGJkMSIsIkltcG9ydElkIjpudWxsLCJUaXRsZSI6Ik1pbGVzdG9uZSAyIiwiTm90ZSI6bnVsbCwiSHlwZXJsaW5rIjpudWxsLCJJc0NoYW5nZWQiOmZhbHNlLCJJc05ldyI6dHJ1ZX0seyIkaWQiOiIxNTUiLCJEYXRlIjoiMjAxNy0wMy0xNFQyMzo1OTo1OS45OTlaIiwiU3R5bGUiOnsiJGlkIjoiMTU2IiwiU2hhcGUiOjIsIkNvbm5lY3Rvck1hcmdpbiI6eyIkcmVmIjoiNTQifSwiQ29ubmVjdG9yU3R5bGUiOnsiJGlkIjoiMTU3IiwiTGluZUNvbG9yIjp7IiRpZCI6IjE1OCIsIiR0eXBlIjoiTkxSRS5Db21tb24uRG9tLlNvbGlkQ29sb3JCcnVzaCwgTkxSRS5Db21tb24iLCJDb2xvciI6eyIkaWQiOiIxNTkiLCJBIjoyNTUsIlIiOjIwMCwiRyI6ODAsIkIiOjgwfX0sIkxpbmVXZWlnaHQiOjEuMCwiTGluZVR5cGUiOjAsIlBhcmVudFN0eWxlIjp7IiRyZWYiOiI1NSJ9fSwiSXNCZWxvd1RpbWViYW5kIjpmYWxzZSwiSGlkZURhdGUiOmZhbHNlLCJTaGFwZVNpemUiOjEsIlNwYWNpbmciOjAuMCwiUGFkZGluZyI6eyIkaWQiOiIxNjAiLCJUb3AiOjAsIkxlZnQiOjAsIlJpZ2h0IjowLCJCb3R0b20iOjB9LCJTaGFwZVN0eWxlIjp7IiRpZCI6IjE2MSIsIk1hcmdpbiI6eyIkcmVmIjoiNjAifSwiUGFkZGluZyI6eyIkcmVmIjoiNjEifSwiQmFja2dyb3VuZCI6eyIkaWQiOiIxNjIiLCJDb2xvciI6eyIkaWQiOiIxNjMiLCJBIjoyNTUsIlIiOjE5MiwiRyI6ODAsIkIiOjc3fX0sIklzVmlzaWJsZSI6dHJ1ZSwiV2lkdGgiOjEzLjAsIkhlaWdodCI6MTMuMCwiQm9yZGVyU3R5bGUiOnsiJGlkIjoiMTY0IiwiTGluZUNvbG9yIjp7IiRyZWYiOiI2MyJ9LCJMaW5lV2VpZ2h0IjowLjAsIkxpbmVUeXBlIjowLCJQYXJlbnRTdHlsZSI6eyIkcmVmIjoiNjIifX0sIlBhcmVudFN0eWxlIjp7IiRyZWYiOiI1OSJ9fSwiVGl0bGVTdHlsZSI6eyIkaWQiOiIxNjUiLCJGb250U2V0dGluZ3MiOnsiJGlkIjoiMTY2IiwiRm9udFNpemUiOjExLCJGb250TmFtZSI6IkNhbGlicmkiLCJJc0JvbGQiOmZhbHNlLCJJc0l0YWxpYyI6ZmFsc2UsIklzVW5kZXJsaW5lZCI6ZmFsc2UsIlBhcmVudFN0eWxlIjp7IiRyZWYiOiI2NiJ9fSwiQXV0b1NpemUiOjAsIkZvcmVncm91bmQiOnsiJHJlZiI6IjY3In0sIk1heFdpZHRoIjo1NS4zNz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yIsIkxpbmVDb2xvciI6bnVsbCwiTGluZVdlaWdodCI6MC4wLCJMaW5lVHlwZSI6MCwiUGFyZW50U3R5bGUiOm51bGx9LCJQYXJlbnRTdHlsZSI6eyIkcmVmIjoiNjUifX0sIkRhdGVTdHlsZSI6eyIkaWQiOiIxNjgiLCJGb250U2V0dGluZ3MiOnsiJGlkIjoiMTY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wIiwiTGluZUNvbG9yIjpudWxsLCJMaW5lV2VpZ2h0IjowLjAsIkxpbmVUeXBlIjowLCJQYXJlbnRTdHlsZSI6bnVsbH0sIlBhcmVudFN0eWxlIjp7IiRyZWYiOiI3MiJ9fSwiRGF0ZUZvcm1hdCI6eyIkcmVmIjoiNzkifSwiSXNWaXNpYmxlIjp0cnVlLCJQYXJlbnRTdHlsZSI6eyIkcmVmIjoiNTMifX0sIlBvc2l0aW9uIjp7IlJhdGlvIjowLjEwOTE2NzExMzEyNzUzMTgzLCJJc0N1c3RvbSI6dHJ1ZX0sIklkIjoiMDQwNzJiNDMtNmI0MC00OGMwLTlkNDktMjY2NTQ5NWM1ZGI0IiwiSW1wb3J0SWQiOm51bGwsIlRpdGxlIjoiTWlsZXN0b25lIDMiLCJOb3RlIjpudWxsLCJIeXBlcmxpbmsiOm51bGwsIklzQ2hhbmdlZCI6ZmFsc2UsIklzTmV3Ijp0cnVlfSx7IiRpZCI6IjE3MSIsIkRhdGUiOiIyMDE3LTA2LTI5VDIzOjU5OjU5Ljk5OVoiLCJTdHlsZSI6eyIkaWQiOiIxNzIiLCJTaGFwZSI6MSwiQ29ubmVjdG9yTWFyZ2luIjp7IiRyZWYiOiI1NCJ9LCJDb25uZWN0b3JTdHlsZSI6eyIkaWQiOiIxNzMiLCJMaW5lQ29sb3IiOnsiJHJlZiI6IjU2In0sIkxpbmVXZWlnaHQiOjEuMCwiTGluZVR5cGUiOjAsIlBhcmVudFN0eWxlIjp7IiRyZWYiOiI1NSJ9fSwiSXNCZWxvd1RpbWViYW5kIjpmYWxzZSwiSGlkZURhdGUiOmZhbHNlLCJTaGFwZVNpemUiOjEsIlNwYWNpbmciOjAuMCwiUGFkZGluZyI6eyIkaWQiOiIxNzQiLCJUb3AiOjAsIkxlZnQiOjAsIlJpZ2h0IjowLCJCb3R0b20iOjB9LCJTaGFwZVN0eWxlIjp7IiRpZCI6IjE3NSIsIk1hcmdpbiI6eyIkcmVmIjoiNjAifSwiUGFkZGluZyI6eyIkcmVmIjoiNjEifSwiQmFja2dyb3VuZCI6eyIkaWQiOiIxNzYiLCJDb2xvciI6eyIkaWQiOiIxNzciLCJBIjoyNTUsIlIiOjc5LCJHIjoxMjksIkIiOjE4OX19LCJJc1Zpc2libGUiOnRydWUsIldpZHRoIjoxOC4wLCJIZWlnaHQiOjIwLjAsIkJvcmRlclN0eWxlIjp7IiRpZCI6IjE3OCIsIkxpbmVDb2xvciI6eyIkcmVmIjoiNjMifSwiTGluZVdlaWdodCI6MC4wLCJMaW5lVHlwZSI6MCwiUGFyZW50U3R5bGUiOnsiJHJlZiI6IjYyIn19LCJQYXJlbnRTdHlsZSI6eyIkcmVmIjoiNTkifX0sIlRpdGxlU3R5bGUiOnsiJGlkIjoiMTc5IiwiRm9udFNldHRpbmdzIjp7IiRpZCI6IjE4MC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EiLCJMaW5lQ29sb3IiOm51bGwsIkxpbmVXZWlnaHQiOjAuMCwiTGluZVR5cGUiOjAsIlBhcmVudFN0eWxlIjpudWxsfSwiUGFyZW50U3R5bGUiOnsiJHJlZiI6IjY1In19LCJEYXRlU3R5bGUiOnsiJGlkIjoiMTgyIiwiRm9udFNldHRpbmdzIjp7IiRpZCI6IjE4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NCIsIkxpbmVDb2xvciI6bnVsbCwiTGluZVdlaWdodCI6MC4wLCJMaW5lVHlwZSI6MCwiUGFyZW50U3R5bGUiOm51bGx9LCJQYXJlbnRTdHlsZSI6eyIkcmVmIjoiNzIifX0sIkRhdGVGb3JtYXQiOnsiJHJlZiI6Ijc5In0sIklzVmlzaWJsZSI6dHJ1ZSwiUGFyZW50U3R5bGUiOnsiJHJlZiI6IjUzIn19LCJQb3NpdGlvbiI6eyJSYXRpbyI6MC4wODQ3NzgzNjg5MTQ1Njg4NzIsIklzQ3VzdG9tIjp0cnVlfSwiSWQiOiI2ZmNkOGM0OS1hMThjLTRjNWQtYWYyYi02NWZlNWE0ZmQwYzUiLCJJbXBvcnRJZCI6bnVsbCwiVGl0bGUiOiJNaWxlc3RvbmUgNCIsIk5vdGUiOm51bGwsIkh5cGVybGluayI6bnVsbCwiSXNDaGFuZ2VkIjpmYWxzZSwiSXNOZXciOnRydWV9LHsiJGlkIjoiMTg1IiwiRGF0ZSI6IjIwMTctMTAtMjBUMjM6NTk6NTkuOTk5WiIsIlN0eWxlIjp7IiRpZCI6IjE4NiIsIlNoYXBlIjoxLCJDb25uZWN0b3JNYXJnaW4iOnsiJHJlZiI6IjU0In0sIkNvbm5lY3RvclN0eWxlIjp7IiRpZCI6IjE4NyIsIkxpbmVDb2xvciI6eyIkaWQiOiIxODgiLCIkdHlwZSI6Ik5MUkUuQ29tbW9uLkRvbS5Tb2xpZENvbG9yQnJ1c2gsIE5MUkUuQ29tbW9uIiwiQ29sb3IiOnsiJGlkIjoiMTg5IiwiQSI6MjU1LCJSIjoxNTUsIkciOjE4NywiQiI6ODl9fSwiTGluZVdlaWdodCI6MS4wLCJMaW5lVHlwZSI6MCwiUGFyZW50U3R5bGUiOnsiJHJlZiI6IjU1In19LCJJc0JlbG93VGltZWJhbmQiOmZhbHNlLCJIaWRlRGF0ZSI6ZmFsc2UsIlNoYXBlU2l6ZSI6MSwiU3BhY2luZyI6MC4wLCJQYWRkaW5nIjp7IiRpZCI6IjE5MCIsIlRvcCI6MCwiTGVmdCI6MCwiUmlnaHQiOjAsIkJvdHRvbSI6MH0sIlNoYXBlU3R5bGUiOnsiJGlkIjoiMTkxIiwiTWFyZ2luIjp7IiRyZWYiOiI2MCJ9LCJQYWRkaW5nIjp7IiRyZWYiOiI2MSJ9LCJCYWNrZ3JvdW5kIjp7IiRpZCI6IjE5MiIsIkNvbG9yIjp7IiRpZCI6IjE5MyIsIkEiOjI1NSwiUiI6MTU1LCJHIjoxODcsIkIiOjg5fX0sIklzVmlzaWJsZSI6dHJ1ZSwiV2lkdGgiOjE4LjAsIkhlaWdodCI6MjAuMCwiQm9yZGVyU3R5bGUiOnsiJGlkIjoiMTk0IiwiTGluZUNvbG9yIjp7IiRyZWYiOiI2MyJ9LCJMaW5lV2VpZ2h0IjowLjAsIkxpbmVUeXBlIjowLCJQYXJlbnRTdHlsZSI6eyIkcmVmIjoiNjIifX0sIlBhcmVudFN0eWxlIjp7IiRyZWYiOiI1OSJ9fSwiVGl0bGVTdHlsZSI6eyIkaWQiOiIxOTUiLCJGb250U2V0dGluZ3MiOnsiJGlkIjoiMTk2IiwiRm9udFNpemUiOjExLCJGb250TmFtZSI6IkNhbGlicmkiLCJJc0JvbGQiOmZhbHNlLCJJc0l0YWxpYyI6ZmFsc2UsIklzVW5kZXJsaW5lZCI6ZmFsc2UsIlBhcmVudFN0eWxlIjp7IiRyZWYiOiI2NiJ9fSwiQXV0b1NpemUiOjAsIkZvcmVncm91bmQiOnsiJHJlZiI6IjY3In0sIk1heFdpZHRoIjo1NS4zNzUwMzgxNDY5NzI2NTY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5NyIsIkxpbmVDb2xvciI6bnVsbCwiTGluZVdlaWdodCI6MC4wLCJMaW5lVHlwZSI6MCwiUGFyZW50U3R5bGUiOm51bGx9LCJQYXJlbnRTdHlsZSI6eyIkcmVmIjoiNjUifX0sIkRhdGVTdHlsZSI6eyIkaWQiOiIxOTgiLCJGb250U2V0dGluZ3MiOnsiJGlkIjoiMTk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wIiwiTGluZUNvbG9yIjpudWxsLCJMaW5lV2VpZ2h0IjowLjAsIkxpbmVUeXBlIjowLCJQYXJlbnRTdHlsZSI6bnVsbH0sIlBhcmVudFN0eWxlIjp7IiRyZWYiOiI3MiJ9fSwiRGF0ZUZvcm1hdCI6eyIkcmVmIjoiNzkifSwiSXNWaXNpYmxlIjp0cnVlLCJQYXJlbnRTdHlsZSI6eyIkcmVmIjoiNTMifX0sIlBvc2l0aW9uIjp7IlJhdGlvIjowLjA4NDc3ODM2ODkxNDU2ODg3MiwiSXNDdXN0b20iOnRydWV9LCJJZCI6IjQ2ZmFlOWIxLTFhMzQtNGZkNy05MTViLTYzMWQ5ZTc0YmFiYiIsIkltcG9ydElkIjpudWxsLCJUaXRsZSI6Ik1pbGVzdG9uZSA1IiwiTm90ZSI6bnVsbCwiSHlwZXJsaW5rIjpudWxsLCJJc0NoYW5nZWQiOmZhbHNlLCJJc05ldyI6dHJ1ZX0seyIkaWQiOiIyMDEiLCJEYXRlIjoiMjAxNy0xMS0zMFQyMzo1OTo1OS45OTlaIiwiU3R5bGUiOnsiJGlkIjoiMjAyIiwiU2hhcGUiOjIsIkNvbm5lY3Rvck1hcmdpbiI6eyIkcmVmIjoiNTQifSwiQ29ubmVjdG9yU3R5bGUiOnsiJGlkIjoiMjAzIiwiTGluZUNvbG9yIjp7IiRpZCI6IjIwNCIsIiR0eXBlIjoiTkxSRS5Db21tb24uRG9tLlNvbGlkQ29sb3JCcnVzaCwgTkxSRS5Db21tb24iLCJDb2xvciI6eyIkaWQiOiIyMDUiLCJBIjoyNTUsIlIiOjAsIkciOjAsIkIiOjB9fSwiTGluZVdlaWdodCI6MS4wLCJMaW5lVHlwZSI6MCwiUGFyZW50U3R5bGUiOnsiJHJlZiI6IjU1In19LCJJc0JlbG93VGltZWJhbmQiOmZhbHNlLCJIaWRlRGF0ZSI6ZmFsc2UsIlNoYXBlU2l6ZSI6MSwiU3BhY2luZyI6MC4wLCJQYWRkaW5nIjp7IiRpZCI6IjIwNiIsIlRvcCI6MCwiTGVmdCI6MCwiUmlnaHQiOjAsIkJvdHRvbSI6MH0sIlNoYXBlU3R5bGUiOnsiJGlkIjoiMjA3IiwiTWFyZ2luIjp7IiRyZWYiOiI2MCJ9LCJQYWRkaW5nIjp7IiRyZWYiOiI2MSJ9LCJCYWNrZ3JvdW5kIjp7IiRpZCI6IjIwOCIsIkNvbG9yIjp7IiRpZCI6IjIwOSIsIkEiOjI1NSwiUiI6MCwiRyI6MCwiQiI6MH19LCJJc1Zpc2libGUiOnRydWUsIldpZHRoIjoxMy4wLCJIZWlnaHQiOjEzLjAsIkJvcmRlclN0eWxlIjp7IiRpZCI6IjIxMCIsIkxpbmVDb2xvciI6eyIkcmVmIjoiNjMifSwiTGluZVdlaWdodCI6MC4wLCJMaW5lVHlwZSI6MCwiUGFyZW50U3R5bGUiOnsiJHJlZiI6IjYyIn19LCJQYXJlbnRTdHlsZSI6eyIkcmVmIjoiNTkifX0sIlRpdGxlU3R5bGUiOnsiJGlkIjoiMjExIiwiRm9udFNldHRpbmdzIjp7IiRpZCI6IjIxMi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MiLCJMaW5lQ29sb3IiOm51bGwsIkxpbmVXZWlnaHQiOjAuMCwiTGluZVR5cGUiOjAsIlBhcmVudFN0eWxlIjpudWxsfSwiUGFyZW50U3R5bGUiOnsiJHJlZiI6IjY1In19LCJEYXRlU3R5bGUiOnsiJGlkIjoiMjE0IiwiRm9udFNldHRpbmdzIjp7IiRpZCI6IjIxN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N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M0MTQxYWYzLWFjMzgtNDY1Yy1iNTNmLWNjN2Y3YTRhYTlmNSIsIkltcG9ydElkIjpudWxsLCJUaXRsZSI6Ik1pbGVzdG9uZSA2IiwiTm90ZSI6bnVsbCwiSHlwZXJsaW5rIjpudWxsLCJJc0NoYW5nZWQiOmZhbHNlLCJJc05ldyI6dHJ1ZX1dLCJUYXNrcyI6W3siJGlkIjoiMjE3IiwiR3JvdXBOYW1lIjpudWxsLCJTdGFydERhdGUiOiIyMDE3LTAxLTA1VDAwOjAwOjAwWiIsIkVuZERhdGUiOiIyMDE3LTAzLTAxVDIzOjU5OjU5Ljk5OVoiLCJQZXJjZW50YWdlQ29tcGxldGUiOjEwMC4wLCJTdHlsZSI6eyIkaWQiOiIyMTgiLCJTaGFwZSI6MCwiU2hhcGVUaGlja25lc3MiOjEsIkR1cmF0aW9uRm9ybWF0IjowLCJJbmNsdWRlTm9uV29ya2luZ0RheXNJbkR1cmF0aW9uIjp0cnVlLCJQZXJjZW50YWdlQ29tcGxldGVTdHlsZSI6eyIkaWQiOiIyMTkiLCJGb250U2V0dGluZ3MiOnsiJGlkIjoiMjI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IxIiwiTGluZUNvbG9yIjpudWxsLCJMaW5lV2VpZ2h0IjowLjAsIkxpbmVUeXBlIjowLCJQYXJlbnRTdHlsZSI6bnVsbH0sIlBhcmVudFN0eWxlIjp7IiRyZWYiOiI4MSJ9fSwiRHVyYXRpb25TdHlsZSI6eyIkaWQiOiIyMjIiLCJGb250U2V0dGluZ3MiOnsiJGlkIjoiMjIzIiwiRm9udFNpemUiOjEwLCJGb250TmFtZSI6IkNhbGlicmkiLCJJc0JvbGQiOmZhbHNlLCJJc0l0YWxpYyI6ZmFsc2UsIklzVW5kZXJsaW5lZCI6ZmFsc2UsIlBhcmVudFN0eWxlIjp7IiRyZWYiOiI4OSJ9fSwiQXV0b1NpemUiOjAsIkZvcmVncm91bmQiOnsiJGlkIjoiMjI0IiwiQ29sb3IiOnsiJGlkIjoiMjI1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I2IiwiTGluZUNvbG9yIjpudWxsLCJMaW5lV2VpZ2h0IjowLjAsIkxpbmVUeXBlIjowLCJQYXJlbnRTdHlsZSI6bnVsbH0sIlBhcmVudFN0eWxlIjp7IiRyZWYiOiI4OCJ9fSwiSG9yaXpvbnRhbENvbm5lY3RvclN0eWxlIjp7IiRpZCI6IjIyNyIsIkxpbmVDb2xvciI6eyIkcmVmIjoiOTYifSwiTGluZVdlaWdodCI6MS4wLCJMaW5lVHlwZSI6MCwiUGFyZW50U3R5bGUiOnsiJHJlZiI6Ijk1In19LCJWZXJ0aWNhbENvbm5lY3RvclN0eWxlIjp7IiRpZCI6IjIyOC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yMjkiLCJNYXJnaW4iOnsiJHJlZiI6IjEwMiJ9LCJQYWRkaW5nIjp7IiRyZWYiOiIxMDMifSwiQmFja2dyb3VuZCI6eyIkaWQiOiIyMzAiLCJDb2xvciI6eyIkaWQiOiIyMzEiLCJBIjoyNTUsIlIiOjI0NywiRyI6MTUwLCJCIjo3MH19LCJJc1Zpc2libGUiOnRydWUsIldpZHRoIjowLjAsIkhlaWdodCI6MTYuMCwiQm9yZGVyU3R5bGUiOnsiJGlkIjoiMjMyIiwiTGluZUNvbG9yIjp7IiRpZCI6IjIzMyIsIiR0eXBlIjoiTkxSRS5Db21tb24uRG9tLlNvbGlkQ29sb3JCcnVzaCwgTkxSRS5Db21tb24iLCJDb2xvciI6eyIkaWQiOiIyMzQiLCJBIjoyNTUsIlIiOjI1NSwiRyI6MCwiQiI6MH19LCJMaW5lV2VpZ2h0IjowLjAsIkxpbmVUeXBlIjowLCJQYXJlbnRTdHlsZSI6bnVsbH0sIlBhcmVudFN0eWxlIjp7IiRyZWYiOiIxMDEifX0sIlRpdGxlU3R5bGUiOnsiJGlkIjoiMjM1IiwiRm9udFNldHRpbmdzIjp7IiRpZCI6IjIzNi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M3IiwiTGluZUNvbG9yIjpudWxsLCJMaW5lV2VpZ2h0IjowLjAsIkxpbmVUeXBlIjowLCJQYXJlbnRTdHlsZSI6bnVsbH0sIlBhcmVudFN0eWxlIjp7IiRyZWYiOiIxMDcifX0sIkRhdGVTdHlsZSI6eyIkaWQiOiIyMzgiLCJGb250U2V0dGluZ3MiOnsiJGlkIjoiMjM5IiwiRm9udFNpemUiOjEwLCJGb250TmFtZSI6IkNhbGlicmkiLCJJc0JvbGQiOmZhbHNlLCJJc0l0YWxpYyI6ZmFsc2UsIklzVW5kZXJsaW5lZCI6ZmFsc2UsIlBhcmVudFN0eWxlIjp7IiRyZWYiOiIxMTUifX0sIkF1dG9TaXplIjowLCJGb3JlZ3JvdW5kIjp7IiRpZCI6IjI0MCIsIkNvbG9yIjp7IiRpZCI6IjI0MS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iIsIkxpbmVDb2xvciI6bnVsbCwiTGluZVdlaWdodCI6MC4wLCJMaW5lVHlwZSI6MCwiUGFyZW50U3R5bGUiOm51bGx9LCJQYXJlbnRTdHlsZSI6eyIkcmVmIjoiMTE0In19LCJEYXRlRm9ybWF0Ijp7IiRpZCI6IjI0MyIsIkZvcm1hdFN0cmluZyI6Ik1NTSBkIiwiU2VwYXJhdG9yIjoiLyIsIlVzZUludGVybmF0aW9uYWxEYXRlRm9ybWF0IjpmYWxzZX0sIklzVmlzaWJsZSI6dHJ1ZSwiUGFyZW50U3R5bGUiOnsiJHJlZiI6IjgwIn19LCJJbmRleCI6MSwiSWQiOiIxMWE1ZmQyMC0xNjlhLTRlNWEtYTBiZS1kMDQ4ZGJhMDhmZjIiLCJJbXBvcnRJZCI6bnVsbCwiVGl0bGUiOiJUYXNrIDEiLCJOb3RlIjpudWxsLCJIeXBlcmxpbmsiOm51bGwsIklzQ2hhbmdlZCI6ZmFsc2UsIklzTmV3Ijp0cnVlfSx7IiRpZCI6IjI0NCIsIkdyb3VwTmFtZSI6bnVsbCwiU3RhcnREYXRlIjoiMjAxNy0wMi0wMlQwMDowMDowMFoiLCJFbmREYXRlIjoiMjAxNy0wMy0xNFQyMzo1OTo1OS45OTlaIiwiUGVyY2VudGFnZUNvbXBsZXRlIjo1MC4wLCJTdHlsZSI6eyIkaWQiOiIyNDUiLCJTaGFwZSI6MCwiU2hhcGVUaGlja25lc3MiOjEsIkR1cmF0aW9uRm9ybWF0IjowLCJJbmNsdWRlTm9uV29ya2luZ0RheXNJbkR1cmF0aW9uIjp0cnVlLCJQZXJjZW50YWdlQ29tcGxldGVTdHlsZSI6eyIkaWQiOiIyNDYiLCJGb250U2V0dGluZ3MiOnsiJGlkIjoiMjQ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4IiwiTGluZUNvbG9yIjpudWxsLCJMaW5lV2VpZ2h0IjowLjAsIkxpbmVUeXBlIjowLCJQYXJlbnRTdHlsZSI6bnVsbH0sIlBhcmVudFN0eWxlIjp7IiRyZWYiOiI4MSJ9fSwiRHVyYXRpb25TdHlsZSI6eyIkaWQiOiIyNDkiLCJGb250U2V0dGluZ3MiOnsiJGlkIjoiMjUwIiwiRm9udFNpemUiOjEwLCJGb250TmFtZSI6IkNhbGlicmkiLCJJc0JvbGQiOmZhbHNlLCJJc0l0YWxpYyI6ZmFsc2UsIklzVW5kZXJsaW5lZCI6ZmFsc2UsIlBhcmVudFN0eWxlIjp7IiRyZWYiOiI4OSJ9fSwiQXV0b1NpemUiOjAsIkZvcmVncm91bmQiOnsiJGlkIjoiMjUxIiwiQ29sb3IiOnsiJGlkIjoiMjUy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zIiwiTGluZUNvbG9yIjpudWxsLCJMaW5lV2VpZ2h0IjowLjAsIkxpbmVUeXBlIjowLCJQYXJlbnRTdHlsZSI6bnVsbH0sIlBhcmVudFN0eWxlIjp7IiRyZWYiOiI4OCJ9fSwiSG9yaXpvbnRhbENvbm5lY3RvclN0eWxlIjp7IiRpZCI6IjI1NCIsIkxpbmVDb2xvciI6eyIkcmVmIjoiOTYifSwiTGluZVdlaWdodCI6MS4wLCJMaW5lVHlwZSI6MCwiUGFyZW50U3R5bGUiOnsiJHJlZiI6Ijk1In19LCJWZXJ0aWNhbENvbm5lY3RvclN0eWxlIjp7IiRpZCI6IjI1NS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yNTYiLCJNYXJnaW4iOnsiJHJlZiI6IjEwMiJ9LCJQYWRkaW5nIjp7IiRyZWYiOiIxMDMifSwiQmFja2dyb3VuZCI6eyIkaWQiOiIyNTciLCJDb2xvciI6eyIkaWQiOiIyNTgiLCJBIjoyNTUsIlIiOjc1LCJHIjoxNzIsIkIiOjE5OH19LCJJc1Zpc2libGUiOnRydWUsIldpZHRoIjowLjAsIkhlaWdodCI6MTYuMCwiQm9yZGVyU3R5bGUiOnsiJGlkIjoiMjU5IiwiTGluZUNvbG9yIjp7IiRpZCI6IjI2MCIsIiR0eXBlIjoiTkxSRS5Db21tb24uRG9tLlNvbGlkQ29sb3JCcnVzaCwgTkxSRS5Db21tb24iLCJDb2xvciI6eyIkaWQiOiIyNjEiLCJBIjoyNTUsIlIiOjI1NSwiRyI6MCwiQiI6MH19LCJMaW5lV2VpZ2h0IjowLjAsIkxpbmVUeXBlIjowLCJQYXJlbnRTdHlsZSI6bnVsbH0sIlBhcmVudFN0eWxlIjp7IiRyZWYiOiIxMDEifX0sIlRpdGxlU3R5bGUiOnsiJGlkIjoiMjYyIiwiRm9udFNldHRpbmdzIjp7IiRpZCI6IjI2My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Y0IiwiTGluZUNvbG9yIjpudWxsLCJMaW5lV2VpZ2h0IjowLjAsIkxpbmVUeXBlIjowLCJQYXJlbnRTdHlsZSI6bnVsbH0sIlBhcmVudFN0eWxlIjp7IiRyZWYiOiIxMDcifX0sIkRhdGVTdHlsZSI6eyIkaWQiOiIyNjUiLCJGb250U2V0dGluZ3MiOnsiJGlkIjoiMjY2IiwiRm9udFNpemUiOjEwLCJGb250TmFtZSI6IkNhbGlicmkiLCJJc0JvbGQiOmZhbHNlLCJJc0l0YWxpYyI6ZmFsc2UsIklzVW5kZXJsaW5lZCI6ZmFsc2UsIlBhcmVudFN0eWxlIjp7IiRyZWYiOiIxMTUifX0sIkF1dG9TaXplIjowLCJGb3JlZ3JvdW5kIjp7IiRpZCI6IjI2NyIsIkNvbG9yIjp7IiRpZCI6IjI2OC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2OSIsIkxpbmVDb2xvciI6bnVsbCwiTGluZVdlaWdodCI6MC4wLCJMaW5lVHlwZSI6MCwiUGFyZW50U3R5bGUiOm51bGx9LCJQYXJlbnRTdHlsZSI6eyIkcmVmIjoiMTE0In19LCJEYXRlRm9ybWF0Ijp7IiRpZCI6IjI3MCIsIkZvcm1hdFN0cmluZyI6Ik1NTSBkIiwiU2VwYXJhdG9yIjoiLyIsIlVzZUludGVybmF0aW9uYWxEYXRlRm9ybWF0IjpmYWxzZX0sIklzVmlzaWJsZSI6dHJ1ZSwiUGFyZW50U3R5bGUiOnsiJHJlZiI6IjgwIn19LCJJbmRleCI6MiwiSWQiOiIyM2MxNTIzMi03ZDMxLTRlOTUtOGUxMS1jYTI1MWYzM2ZiNDkiLCJJbXBvcnRJZCI6bnVsbCwiVGl0bGUiOiJUYXNrIDIiLCJOb3RlIjpudWxsLCJIeXBlcmxpbmsiOm51bGwsIklzQ2hhbmdlZCI6ZmFsc2UsIklzTmV3Ijp0cnVlfSx7IiRpZCI6IjI3MSIsIkdyb3VwTmFtZSI6bnVsbCwiU3RhcnREYXRlIjoiMjAxNy0wMy0xNFQwMDowMDowMFoiLCJFbmREYXRlIjoiMjAxNy0wNS0wMlQyMzo1OTo1OS45OTlaIiwiUGVyY2VudGFnZUNvbXBsZXRlIjozOC4wLCJTdHlsZSI6eyIkaWQiOiIyNzIiLCJTaGFwZSI6MCwiU2hhcGVUaGlja25lc3MiOjEsIkR1cmF0aW9uRm9ybWF0IjowLCJJbmNsdWRlTm9uV29ya2luZ0RheXNJbkR1cmF0aW9uIjp0cnVlLCJQZXJjZW50YWdlQ29tcGxldGVTdHlsZSI6eyIkaWQiOiIyNzMiLCJGb250U2V0dGluZ3MiOnsiJGlkIjoiMjc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1IiwiTGluZUNvbG9yIjpudWxsLCJMaW5lV2VpZ2h0IjowLjAsIkxpbmVUeXBlIjowLCJQYXJlbnRTdHlsZSI6bnVsbH0sIlBhcmVudFN0eWxlIjp7IiRyZWYiOiI4MSJ9fSwiRHVyYXRpb25TdHlsZSI6eyIkaWQiOiIyNzYiLCJGb250U2V0dGluZ3MiOnsiJGlkIjoiMjc3IiwiRm9udFNpemUiOjEwLCJGb250TmFtZSI6IkNhbGlicmkiLCJJc0JvbGQiOmZhbHNlLCJJc0l0YWxpYyI6ZmFsc2UsIklzVW5kZXJsaW5lZCI6ZmFsc2UsIlBhcmVudFN0eWxlIjp7IiRyZWYiOiI4OSJ9fSwiQXV0b1NpemUiOjAsIkZvcmVncm91bmQiOnsiJGlkIjoiMjc4IiwiQ29sb3IiOnsiJGlkIjoiMjc5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gwIiwiTGluZUNvbG9yIjpudWxsLCJMaW5lV2VpZ2h0IjowLjAsIkxpbmVUeXBlIjowLCJQYXJlbnRTdHlsZSI6bnVsbH0sIlBhcmVudFN0eWxlIjp7IiRyZWYiOiI4OCJ9fSwiSG9yaXpvbnRhbENvbm5lY3RvclN0eWxlIjp7IiRpZCI6IjI4MSIsIkxpbmVDb2xvciI6eyIkcmVmIjoiOTYifSwiTGluZVdlaWdodCI6MS4wLCJMaW5lVHlwZSI6MCwiUGFyZW50U3R5bGUiOnsiJHJlZiI6Ijk1In19LCJWZXJ0aWNhbENvbm5lY3RvclN0eWxlIjp7IiRpZCI6IjI4M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yODMiLCJNYXJnaW4iOnsiJHJlZiI6IjEwMiJ9LCJQYWRkaW5nIjp7IiRyZWYiOiIxMDMifSwiQmFja2dyb3VuZCI6eyIkaWQiOiIyODQiLCJDb2xvciI6eyIkaWQiOiIyODUiLCJBIjoyNTUsIlIiOjI0NywiRyI6MTUwLCJCIjo3MH19LCJJc1Zpc2libGUiOnRydWUsIldpZHRoIjowLjAsIkhlaWdodCI6MTYuMCwiQm9yZGVyU3R5bGUiOnsiJGlkIjoiMjg2IiwiTGluZUNvbG9yIjp7IiRpZCI6IjI4NyIsIiR0eXBlIjoiTkxSRS5Db21tb24uRG9tLlNvbGlkQ29sb3JCcnVzaCwgTkxSRS5Db21tb24iLCJDb2xvciI6eyIkaWQiOiIyODgiLCJBIjoyNTUsIlIiOjI1NSwiRyI6MCwiQiI6MH19LCJMaW5lV2VpZ2h0IjowLjAsIkxpbmVUeXBlIjowLCJQYXJlbnRTdHlsZSI6bnVsbH0sIlBhcmVudFN0eWxlIjp7IiRyZWYiOiIxMDEifX0sIlRpdGxlU3R5bGUiOnsiJGlkIjoiMjg5IiwiRm9udFNldHRpbmdzIjp7IiRpZCI6IjI5MC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kxIiwiTGluZUNvbG9yIjpudWxsLCJMaW5lV2VpZ2h0IjowLjAsIkxpbmVUeXBlIjowLCJQYXJlbnRTdHlsZSI6bnVsbH0sIlBhcmVudFN0eWxlIjp7IiRyZWYiOiIxMDcifX0sIkRhdGVTdHlsZSI6eyIkaWQiOiIyOTIiLCJGb250U2V0dGluZ3MiOnsiJGlkIjoiMjkzIiwiRm9udFNpemUiOjEwLCJGb250TmFtZSI6IkNhbGlicmkiLCJJc0JvbGQiOmZhbHNlLCJJc0l0YWxpYyI6ZmFsc2UsIklzVW5kZXJsaW5lZCI6ZmFsc2UsIlBhcmVudFN0eWxlIjp7IiRyZWYiOiIxMTUifX0sIkF1dG9TaXplIjowLCJGb3JlZ3JvdW5kIjp7IiRpZCI6IjI5NCIsIkNvbG9yIjp7IiRpZCI6IjI5NS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5NiIsIkxpbmVDb2xvciI6bnVsbCwiTGluZVdlaWdodCI6MC4wLCJMaW5lVHlwZSI6MCwiUGFyZW50U3R5bGUiOm51bGx9LCJQYXJlbnRTdHlsZSI6eyIkcmVmIjoiMTE0In19LCJEYXRlRm9ybWF0Ijp7IiRpZCI6IjI5NyIsIkZvcm1hdFN0cmluZyI6Ik1NTSBkIiwiU2VwYXJhdG9yIjoiLyIsIlVzZUludGVybmF0aW9uYWxEYXRlRm9ybWF0IjpmYWxzZX0sIklzVmlzaWJsZSI6dHJ1ZSwiUGFyZW50U3R5bGUiOnsiJHJlZiI6IjgwIn19LCJJbmRleCI6MywiSWQiOiJmMjNlNDYwNS0wNWMyLTRlZTgtODE1OS1iNDIxYjgxMGI3ZTQiLCJJbXBvcnRJZCI6bnVsbCwiVGl0bGUiOiJUYXNrIDMiLCJOb3RlIjpudWxsLCJIeXBlcmxpbmsiOm51bGwsIklzQ2hhbmdlZCI6ZmFsc2UsIklzTmV3Ijp0cnVlfSx7IiRpZCI6IjI5OCIsIkdyb3VwTmFtZSI6bnVsbCwiU3RhcnREYXRlIjoiMjAxNy0wMy0yNVQwMDowMDowMFoiLCJFbmREYXRlIjoiMjAxNy0xMC0yMFQyMzo1OTo1OS45OTlaIiwiUGVyY2VudGFnZUNvbXBsZXRlIjo0MC4wLCJTdHlsZSI6eyIkaWQiOiIyOTkiLCJTaGFwZSI6MiwiU2hhcGVUaGlja25lc3MiOjEsIkR1cmF0aW9uRm9ybWF0IjowLCJJbmNsdWRlTm9uV29ya2luZ0RheXNJbkR1cmF0aW9uIjp0cnVlLCJQZXJjZW50YWdlQ29tcGxldGVTdHlsZSI6eyIkaWQiOiIzMDAiLCJGb250U2V0dGluZ3MiOnsiJGlkIjoiMzA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AyIiwiTGluZUNvbG9yIjpudWxsLCJMaW5lV2VpZ2h0IjowLjAsIkxpbmVUeXBlIjowLCJQYXJlbnRTdHlsZSI6bnVsbH0sIlBhcmVudFN0eWxlIjp7IiRyZWYiOiI4MSJ9fSwiRHVyYXRpb25TdHlsZSI6eyIkaWQiOiIzMDMiLCJGb250U2V0dGluZ3MiOnsiJGlkIjoiMzA0IiwiRm9udFNpemUiOjEwLCJGb250TmFtZSI6IkNhbGlicmkiLCJJc0JvbGQiOmZhbHNlLCJJc0l0YWxpYyI6ZmFsc2UsIklzVW5kZXJsaW5lZCI6ZmFsc2UsIlBhcmVudFN0eWxlIjp7IiRyZWYiOiI4OSJ9fSwiQXV0b1NpemUiOjAsIkZvcmVncm91bmQiOnsiJGlkIjoiMzA1IiwiQ29sb3IiOnsiJGlkIjoiMzA2IiwiQSI6MjU1LCJSIjowLCJHIjowLCJCIjow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A3IiwiTGluZUNvbG9yIjpudWxsLCJMaW5lV2VpZ2h0IjowLjAsIkxpbmVUeXBlIjowLCJQYXJlbnRTdHlsZSI6bnVsbH0sIlBhcmVudFN0eWxlIjp7IiRyZWYiOiI4OCJ9fSwiSG9yaXpvbnRhbENvbm5lY3RvclN0eWxlIjp7IiRpZCI6IjMwOCIsIkxpbmVDb2xvciI6eyIkcmVmIjoiOTYifSwiTGluZVdlaWdodCI6MS4wLCJMaW5lVHlwZSI6MCwiUGFyZW50U3R5bGUiOnsiJHJlZiI6Ijk1In19LCJWZXJ0aWNhbENvbm5lY3RvclN0eWxlIjp7IiRpZCI6IjMwOS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zMTAiLCJNYXJnaW4iOnsiJHJlZiI6IjEwMiJ9LCJQYWRkaW5nIjp7IiRyZWYiOiIxMDMifSwiQmFja2dyb3VuZCI6eyIkaWQiOiIzMTEiLCJDb2xvciI6eyIkaWQiOiIzMTIiLCJBIjoyNTUsIlIiOjAsIkciOjExNCwiQiI6MTg4fX0sIklzVmlzaWJsZSI6dHJ1ZSwiV2lkdGgiOjAuMCwiSGVpZ2h0IjoxNi4wLCJCb3JkZXJTdHlsZSI6eyIkaWQiOiIzMTMiLCJMaW5lQ29sb3IiOnsiJGlkIjoiMzE0IiwiJHR5cGUiOiJOTFJFLkNvbW1vbi5Eb20uU29saWRDb2xvckJydXNoLCBOTFJFLkNvbW1vbiIsIkNvbG9yIjp7IiRpZCI6IjMxNSIsIkEiOjI1NSwiUiI6MjU1LCJHIjowLCJCIjowfX0sIkxpbmVXZWlnaHQiOjAuMCwiTGluZVR5cGUiOjAsIlBhcmVudFN0eWxlIjpudWxsfSwiUGFyZW50U3R5bGUiOnsiJHJlZiI6IjEwMSJ9fSwiVGl0bGVTdHlsZSI6eyIkaWQiOiIzMTYiLCJGb250U2V0dGluZ3MiOnsiJGlkIjoiMzE3IiwiRm9udFNpemUiOjExLCJGb250TmFtZSI6IkNhbGlicmkiLCJJc0JvbGQiOnRydWUsIklzSXRhbGljIjpmYWxzZSwiSXNVbmRlcmxpbmVkIjpmYWxzZSwiUGFyZW50U3R5bGUiOnsiJHJlZiI6IjEwOCJ9fSwiQXV0b1NpemUiOjAsIkZvcmVncm91bmQiOnsiJHJlZiI6IjEwOSJ9LCJNYXhXaWR0aCI6MjguOTA0NTY3NzE4NTA1ODU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TgiLCJMaW5lQ29sb3IiOm51bGwsIkxpbmVXZWlnaHQiOjAuMCwiTGluZVR5cGUiOjAsIlBhcmVudFN0eWxlIjpudWxsfSwiUGFyZW50U3R5bGUiOnsiJHJlZiI6IjEwNyJ9fSwiRGF0ZVN0eWxlIjp7IiRpZCI6IjMxOSIsIkZvbnRTZXR0aW5ncyI6eyIkaWQiOiIzMjAiLCJGb250U2l6ZSI6MTAsIkZvbnROYW1lIjoiQ2FsaWJyaSIsIklzQm9sZCI6ZmFsc2UsIklzSXRhbGljIjpmYWxzZSwiSXNVbmRlcmxpbmVkIjpmYWxzZSwiUGFyZW50U3R5bGUiOnsiJHJlZiI6IjExNSJ9fSwiQXV0b1NpemUiOjAsIkZvcmVncm91bmQiOnsiJGlkIjoiMzIxIiwiQ29sb3IiOnsiJGlkIjoiMzIyIiwiQSI6MjU1LCJSIjowLCJHIjowLCJCIjo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IzIiwiTGluZUNvbG9yIjpudWxsLCJMaW5lV2VpZ2h0IjowLjAsIkxpbmVUeXBlIjowLCJQYXJlbnRTdHlsZSI6bnVsbH0sIlBhcmVudFN0eWxlIjp7IiRyZWYiOiIxMTQifX0sIkRhdGVGb3JtYXQiOnsiJGlkIjoiMzI0IiwiRm9ybWF0U3RyaW5nIjoiTU1NIGQiLCJTZXBhcmF0b3IiOiIvIiwiVXNlSW50ZXJuYXRpb25hbERhdGVGb3JtYXQiOmZhbHNlfSwiSXNWaXNpYmxlIjp0cnVlLCJQYXJlbnRTdHlsZSI6eyIkcmVmIjoiODAifX0sIkluZGV4Ijo0LCJJZCI6IjgyZDFiN2FhLWU3N2QtNDFhMi1iZTE0LWQ2OWY1ZTUwMWIxYiIsIkltcG9ydElkIjpudWxsLCJUaXRsZSI6IlRhc2sgNCIsIk5vdGUiOm51bGwsIkh5cGVybGluayI6bnVsbCwiSXNDaGFuZ2VkIjpmYWxzZSwiSXNOZXciOnRydWV9LHsiJGlkIjoiMzI1IiwiR3JvdXBOYW1lIjpudWxsLCJTdGFydERhdGUiOiIyMDE3LTEwLTIxVDAwOjAwOjAwWiIsIkVuZERhdGUiOiIyMDE3LTExLTE1VDIzOjU5OjU5Ljk5OVoiLCJQZXJjZW50YWdlQ29tcGxldGUiOm51bGwsIlN0eWxlIjp7IiRpZCI6IjMyNiIsIlNoYXBlIjowLCJTaGFwZVRoaWNrbmVzcyI6MSwiRHVyYXRpb25Gb3JtYXQiOjAsIkluY2x1ZGVOb25Xb3JraW5nRGF5c0luRHVyYXRpb24iOnRydWUsIlBlcmNlbnRhZ2VDb21wbGV0ZVN0eWxlIjp7IiRpZCI6IjMyNyIsIkZvbnRTZXR0aW5ncyI6eyIkaWQiOiIzMj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jkiLCJMaW5lQ29sb3IiOm51bGwsIkxpbmVXZWlnaHQiOjAuMCwiTGluZVR5cGUiOjAsIlBhcmVudFN0eWxlIjpudWxsfSwiUGFyZW50U3R5bGUiOnsiJHJlZiI6IjgxIn19LCJEdXJhdGlvblN0eWxlIjp7IiRpZCI6IjMzMCIsIkZvbnRTZXR0aW5ncyI6eyIkaWQiOiIzMzEiLCJGb250U2l6ZSI6MTAsIkZvbnROYW1lIjoiQ2FsaWJyaSIsIklzQm9sZCI6ZmFsc2UsIklzSXRhbGljIjpmYWxzZSwiSXNVbmRlcmxpbmVkIjpmYWxzZSwiUGFyZW50U3R5bGUiOnsiJHJlZiI6Ijg5In19LCJBdXRvU2l6ZSI6MCwiRm9yZWdyb3VuZCI6eyIkaWQiOiIzMzIiLCJDb2xvciI6eyIkaWQiOiIzMzMiLCJBIjoyNTUsIlIiOjAsIkciOjAsIkIiOjB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zQiLCJMaW5lQ29sb3IiOm51bGwsIkxpbmVXZWlnaHQiOjAuMCwiTGluZVR5cGUiOjAsIlBhcmVudFN0eWxlIjpudWxsfSwiUGFyZW50U3R5bGUiOnsiJHJlZiI6Ijg4In19LCJIb3Jpem9udGFsQ29ubmVjdG9yU3R5bGUiOnsiJGlkIjoiMzM1IiwiTGluZUNvbG9yIjp7IiRyZWYiOiI5NiJ9LCJMaW5lV2VpZ2h0IjoxLjAsIkxpbmVUeXBlIjowLCJQYXJlbnRTdHlsZSI6eyIkcmVmIjoiOTUifX0sIlZlcnRpY2FsQ29ubmVjdG9yU3R5bGUiOnsiJGlkIjoiMzM2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xMCwiSXNCZWxvd1RpbWViYW5kIjp0cnVlLCJQZXJjZW50YWdlQ29tcGxldGVTaGFwZU9wYWNpdHkiOjM1LCJTaGFwZVN0eWxlIjp7IiRpZCI6IjMzNyIsIk1hcmdpbiI6eyIkcmVmIjoiMTAyIn0sIlBhZGRpbmciOnsiJHJlZiI6IjEwMyJ9LCJCYWNrZ3JvdW5kIjp7IiRpZCI6IjMzOCIsIkNvbG9yIjp7IiRpZCI6IjMzOSIsIkEiOjI1NSwiUiI6MCwiRyI6MTE0LCJCIjoxODh9fSwiSXNWaXNpYmxlIjp0cnVlLCJXaWR0aCI6MC4wLCJIZWlnaHQiOjE2LjAsIkJvcmRlclN0eWxlIjp7IiRpZCI6IjM0MCIsIkxpbmVDb2xvciI6eyIkaWQiOiIzNDEiLCIkdHlwZSI6Ik5MUkUuQ29tbW9uLkRvbS5Tb2xpZENvbG9yQnJ1c2gsIE5MUkUuQ29tbW9uIiwiQ29sb3IiOnsiJGlkIjoiMzQyIiwiQSI6MjU1LCJSIjoyNTUsIkciOjAsIkIiOjB9fSwiTGluZVdlaWdodCI6MC4wLCJMaW5lVHlwZSI6MCwiUGFyZW50U3R5bGUiOm51bGx9LCJQYXJlbnRTdHlsZSI6eyIkcmVmIjoiMTAxIn19LCJUaXRsZVN0eWxlIjp7IiRpZCI6IjM0MyIsIkZvbnRTZXR0aW5ncyI6eyIkaWQiOiIzNDQiLCJGb250U2l6ZSI6MTEsIkZvbnROYW1lIjoiQ2FsaWJyaSIsIklzQm9sZCI6dHJ1ZSwiSXNJdGFsaWMiOmZhbHNlLCJJc1VuZGVybGluZWQiOmZhbHNlLCJQYXJlbnRTdHlsZSI6eyIkcmVmIjoiMTA4In19LCJBdXRvU2l6ZSI6MCwiRm9yZWdyb3VuZCI6eyIkcmVmIjoiMTA5In0sIk1heFdpZHRoIjoyOC45MDQ1Njc3MTg1MDU4NTk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NSIsIkxpbmVDb2xvciI6bnVsbCwiTGluZVdlaWdodCI6MC4wLCJMaW5lVHlwZSI6MCwiUGFyZW50U3R5bGUiOm51bGx9LCJQYXJlbnRTdHlsZSI6eyIkcmVmIjoiMTA3In19LCJEYXRlU3R5bGUiOnsiJGlkIjoiMzQ2IiwiRm9udFNldHRpbmdzIjp7IiRpZCI6IjM0NyIsIkZvbnRTaXplIjoxMCwiRm9udE5hbWUiOiJDYWxpYnJpIiwiSXNCb2xkIjpmYWxzZSwiSXNJdGFsaWMiOmZhbHNlLCJJc1VuZGVybGluZWQiOmZhbHNlLCJQYXJlbnRTdHlsZSI6eyIkcmVmIjoiMTE1In19LCJBdXRvU2l6ZSI6MCwiRm9yZWdyb3VuZCI6eyIkaWQiOiIzNDgiLCJDb2xvciI6eyIkaWQiOiIzNDkiLCJBIjoyNTUsIlIiOjAsIkciOjAsIkIiOjB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TAiLCJMaW5lQ29sb3IiOm51bGwsIkxpbmVXZWlnaHQiOjAuMCwiTGluZVR5cGUiOjAsIlBhcmVudFN0eWxlIjpudWxsfSwiUGFyZW50U3R5bGUiOnsiJHJlZiI6IjExNCJ9fSwiRGF0ZUZvcm1hdCI6eyIkaWQiOiIzNTEiLCJGb3JtYXRTdHJpbmciOiJNTU0gZCIsIlNlcGFyYXRvciI6Ii8iLCJVc2VJbnRlcm5hdGlvbmFsRGF0ZUZvcm1hdCI6ZmFsc2V9LCJJc1Zpc2libGUiOnRydWUsIlBhcmVudFN0eWxlIjp7IiRyZWYiOiI4MCJ9fSwiSW5kZXgiOjUsIklkIjoiMjNiNDJjYWQtZDliYy00MzdmLWI3MzktYzY4YzYyNzM3YzNhIiwiSW1wb3J0SWQiOm51bGwsIlRpdGxlIjoiVGFzayA0IiwiTm90ZSI6bnVsbCwiSHlwZXJsaW5rIjpudWxsLCJJc0NoYW5nZWQiOmZhbHNlLCJJc05ldyI6dHJ1ZX0seyIkaWQiOiIzNTIiLCJHcm91cE5hbWUiOm51bGwsIlN0YXJ0RGF0ZSI6IjIwMTctMTEtMTZUMDA6MDA6MDBaIiwiRW5kRGF0ZSI6IjIwMTctMTItMjBUMjM6NTk6NTkuOTk5WiIsIlBlcmNlbnRhZ2VDb21wbGV0ZSI6bnVsbCwiU3R5bGUiOnsiJGlkIjoiMzUzIiwiU2hhcGUiOjMsIlNoYXBlVGhpY2tuZXNzIjoxLCJEdXJhdGlvbkZvcm1hdCI6MCwiSW5jbHVkZU5vbldvcmtpbmdEYXlzSW5EdXJhdGlvbiI6dHJ1ZSwiUGVyY2VudGFnZUNvbXBsZXRlU3R5bGUiOnsiJGlkIjoiMzU0IiwiRm9udFNldHRpbmdzIjp7IiRpZCI6IjM1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NiIsIkxpbmVDb2xvciI6bnVsbCwiTGluZVdlaWdodCI6MC4wLCJMaW5lVHlwZSI6MCwiUGFyZW50U3R5bGUiOm51bGx9LCJQYXJlbnRTdHlsZSI6eyIkcmVmIjoiODEifX0sIkR1cmF0aW9uU3R5bGUiOnsiJGlkIjoiMzU3IiwiRm9udFNldHRpbmdzIjp7IiRpZCI6IjM1OCIsIkZvbnRTaXplIjoxMCwiRm9udE5hbWUiOiJDYWxpYnJpIiwiSXNCb2xkIjpmYWxzZSwiSXNJdGFsaWMiOmZhbHNlLCJJc1VuZGVybGluZWQiOmZhbHNlLCJQYXJlbnRTdHlsZSI6eyIkcmVmIjoiODkifX0sIkF1dG9TaXplIjowLCJGb3JlZ3JvdW5kIjp7IiRpZCI6IjM1OSIsIkNvbG9yIjp7IiRpZCI6IjM2MC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2MSIsIkxpbmVDb2xvciI6bnVsbCwiTGluZVdlaWdodCI6MC4wLCJMaW5lVHlwZSI6MCwiUGFyZW50U3R5bGUiOm51bGx9LCJQYXJlbnRTdHlsZSI6eyIkcmVmIjoiODgifX0sIkhvcml6b250YWxDb25uZWN0b3JTdHlsZSI6eyIkaWQiOiIzNjIiLCJMaW5lQ29sb3IiOnsiJHJlZiI6Ijk2In0sIkxpbmVXZWlnaHQiOjEuMCwiTGluZVR5cGUiOjAsIlBhcmVudFN0eWxlIjp7IiRyZWYiOiI5NSJ9fSwiVmVydGljYWxDb25uZWN0b3JTdHlsZSI6eyIkaWQiOiIzNjM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zY0IiwiTWFyZ2luIjp7IiRyZWYiOiIxMDIifSwiUGFkZGluZyI6eyIkaWQiOiIzNjUiLCJUb3AiOjAsIkxlZnQiOjAsIlJpZ2h0IjoyLCJCb3R0b20iOjB9LCJCYWNrZ3JvdW5kIjp7IiRpZCI6IjM2NiIsIkNvbG9yIjp7IiRpZCI6IjM2NyIsIkEiOjI1NSwiUiI6MTU1LCJHIjoxODcsIkIiOjg5fX0sIklzVmlzaWJsZSI6dHJ1ZSwiV2lkdGgiOjAuMCwiSGVpZ2h0IjoxNi4wLCJCb3JkZXJTdHlsZSI6eyIkaWQiOiIzNjgiLCJMaW5lQ29sb3IiOnsiJGlkIjoiMzY5IiwiJHR5cGUiOiJOTFJFLkNvbW1vbi5Eb20uU29saWRDb2xvckJydXNoLCBOTFJFLkNvbW1vbiIsIkNvbG9yIjp7IiRpZCI6IjM3MCIsIkEiOjI1NSwiUiI6MjU1LCJHIjowLCJCIjowfX0sIkxpbmVXZWlnaHQiOjAuMCwiTGluZVR5cGUiOjAsIlBhcmVudFN0eWxlIjpudWxsfSwiUGFyZW50U3R5bGUiOnsiJHJlZiI6IjEwMSJ9fSwiVGl0bGVTdHlsZSI6eyIkaWQiOiIzNzEiLCJGb250U2V0dGluZ3MiOnsiJGlkIjoiMzcyIiwiRm9udFNpemUiOjExLCJGb250TmFtZSI6IkNhbGlicmkiLCJJc0JvbGQiOnRydWUsIklzSXRhbGljIjpmYWxzZSwiSXNVbmRlcmxpbmVkIjpmYWxzZSwiUGFyZW50U3R5bGUiOnsiJHJlZiI6IjEwOCJ9fSwiQXV0b1NpemUiOjAsIkZvcmVncm91bmQiOnsiJHJlZiI6IjEwOSJ9LCJNYXhXaWR0aCI6MjguOTA0NTY3NzE4NTA1ODU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zMiLCJMaW5lQ29sb3IiOm51bGwsIkxpbmVXZWlnaHQiOjAuMCwiTGluZVR5cGUiOjAsIlBhcmVudFN0eWxlIjpudWxsfSwiUGFyZW50U3R5bGUiOnsiJHJlZiI6IjEwNyJ9fSwiRGF0ZVN0eWxlIjp7IiRpZCI6IjM3NCIsIkZvbnRTZXR0aW5ncyI6eyIkaWQiOiIzNzUiLCJGb250U2l6ZSI6MTAsIkZvbnROYW1lIjoiQ2FsaWJyaSIsIklzQm9sZCI6ZmFsc2UsIklzSXRhbGljIjpmYWxzZSwiSXNVbmRlcmxpbmVkIjpmYWxzZSwiUGFyZW50U3R5bGUiOnsiJHJlZiI6IjExNSJ9fSwiQXV0b1NpemUiOjAsIkZvcmVncm91bmQiOnsiJGlkIjoiMzc2IiwiQ29sb3IiOnsiJGlkIjoiMzc3IiwiQSI6MjU1LCJSIjowLCJHIjowLCJCIjo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c4IiwiTGluZUNvbG9yIjpudWxsLCJMaW5lV2VpZ2h0IjowLjAsIkxpbmVUeXBlIjowLCJQYXJlbnRTdHlsZSI6bnVsbH0sIlBhcmVudFN0eWxlIjp7IiRyZWYiOiIxMTQifX0sIkRhdGVGb3JtYXQiOnsiJGlkIjoiMzc5IiwiRm9ybWF0U3RyaW5nIjoiTU1NIGQiLCJTZXBhcmF0b3IiOiIvIiwiVXNlSW50ZXJuYXRpb25hbERhdGVGb3JtYXQiOmZhbHNlfSwiSXNWaXNpYmxlIjp0cnVlLCJQYXJlbnRTdHlsZSI6eyIkcmVmIjoiODAifX0sIkluZGV4Ijo2LCJJZCI6ImZlODJhMDU0LWViNzItNDg1MS1hOTNmLTZhNjA2NDMyYmZhYyIsIkltcG9ydElkIjpudWxsLCJUaXRsZSI6IlRhc2sgNiIsIk5vdGUiOm51bGwsIkh5cGVybGluayI6bnVsbCwiSXNDaGFuZ2VkIjpmYWxzZSwiSXNOZXciOnRydWV9XSwiTXNQcm9qZWN0SXRlbXNUcmVlIjp7IiRpZCI6IjM4MCIsIlJvb3QiOnsiSW1wb3J0SWQiOm51bGwsIklzSW1wb3J0ZWQiOmZhbHNlLCJDaGlsZHJlbiI6W119fSwiTWV0YWRhdGEiOnsiJGlkIjoiMzgxIn0sIlNldHRpbmdzIjp7IiRpZCI6IjM4M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248</Words>
  <Application>Microsoft Macintosh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Plan</vt:lpstr>
      <vt:lpstr>Prototyping</vt:lpstr>
      <vt:lpstr>Development</vt:lpstr>
      <vt:lpstr>Testing</vt:lpstr>
      <vt:lpstr>Analyzing data</vt:lpstr>
      <vt:lpstr>Report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2014-05-08T21:55:52Z</dcterms:created>
  <dcterms:modified xsi:type="dcterms:W3CDTF">2018-02-08T12:38:10Z</dcterms:modified>
</cp:coreProperties>
</file>