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Course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YouTube video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Further training and learning paths available at cloud.google.com/training</a:t>
            </a:r>
          </a:p>
          <a:p>
            <a:pPr lvl="1"/>
            <a:r>
              <a:t>Google Cloud certification offerings at cloud.google.com/certifications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Introduction to Google Cloud and Cloud Computing</a:t>
            </a:r>
          </a:p>
          <a:p>
            <a:pPr lvl="1"/>
            <a:r>
              <a:t>Managed infrastructure and managed services</a:t>
            </a:r>
          </a:p>
          <a:p>
            <a:pPr lvl="1"/>
            <a:r>
              <a:t>Google Cloud Network</a:t>
            </a:r>
          </a:p>
          <a:p>
            <a:pPr lvl="1"/>
            <a:r>
              <a:t>Google Cloud's focus on security</a:t>
            </a:r>
          </a:p>
          <a:p>
            <a:pPr lvl="1"/>
            <a:r>
              <a:t>Google publishes key elements of technology using open source licenses</a:t>
            </a:r>
          </a:p>
          <a:p>
            <a:pPr lvl="1"/>
            <a:r>
              <a:t>Google Cloud's pricing structure and billing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Google Cloud Resource Hierarchy</a:t>
            </a:r>
          </a:p>
          <a:p>
            <a:pPr lvl="1"/>
            <a:r>
              <a:t>Defining policies and downward inheritance</a:t>
            </a:r>
          </a:p>
          <a:p>
            <a:pPr lvl="1"/>
            <a:r>
              <a:t>Cloud Identity and Access Management (Cloud IAM)</a:t>
            </a:r>
          </a:p>
          <a:p>
            <a:pPr lvl="1"/>
            <a:r>
              <a:t>Ways to access and interact with Google Cloud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How Compute Engine works</a:t>
            </a:r>
          </a:p>
          <a:p>
            <a:pPr lvl="1"/>
            <a:r>
              <a:t>Virtual machines and virtual networking</a:t>
            </a:r>
          </a:p>
          <a:p>
            <a:pPr lvl="1"/>
            <a:r>
              <a:t>Virtual Private Cloud (VPC)</a:t>
            </a:r>
          </a:p>
          <a:p>
            <a:pPr lvl="1"/>
            <a:r>
              <a:t>Compute Engine's auto-scaling feature</a:t>
            </a:r>
          </a:p>
          <a:p>
            <a:pPr lvl="1"/>
            <a:r>
              <a:t>Google Virtual Private Cloud compatibility features</a:t>
            </a:r>
          </a:p>
          <a:p>
            <a:pPr lvl="1"/>
            <a:r>
              <a:t>Cloud Load Balancing</a:t>
            </a:r>
          </a:p>
          <a:p>
            <a:pPr lvl="1"/>
            <a:r>
              <a:t>Interconnecting other networks with Google VPC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Google Cloud's core storage options</a:t>
            </a:r>
          </a:p>
          <a:p>
            <a:pPr lvl="1"/>
            <a:r>
              <a:t>Storage classes in Cloud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Introduction to containers</a:t>
            </a:r>
          </a:p>
          <a:p>
            <a:pPr lvl="1"/>
            <a:r>
              <a:t>Kubernetes</a:t>
            </a:r>
          </a:p>
          <a:p>
            <a:pPr lvl="1"/>
            <a:r>
              <a:t>Google Kubernetes Engine (GKE)</a:t>
            </a:r>
          </a:p>
          <a:p>
            <a:pPr lvl="1"/>
            <a:r>
              <a:t>Anthos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Developing applications in the cloud</a:t>
            </a:r>
          </a:p>
          <a:p>
            <a:pPr lvl="1"/>
            <a:r>
              <a:t>App Engine</a:t>
            </a:r>
          </a:p>
          <a:p>
            <a:pPr lvl="1"/>
            <a:r>
              <a:t>API management tools</a:t>
            </a:r>
          </a:p>
          <a:p>
            <a:pPr lvl="1"/>
            <a:r>
              <a:t>Cloud Run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Developing and deploying in the cloud</a:t>
            </a:r>
          </a:p>
          <a:p>
            <a:pPr lvl="1"/>
            <a:r>
              <a:t>Cloud Source Repositories</a:t>
            </a:r>
          </a:p>
          <a:p>
            <a:pPr lvl="1"/>
            <a:r>
              <a:t>Cloud Functions</a:t>
            </a:r>
          </a:p>
          <a:p>
            <a:pPr lvl="1"/>
            <a:r>
              <a:t>Terraform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Logging and monitoring on Google Cloud</a:t>
            </a:r>
          </a:p>
          <a:p>
            <a:pPr lvl="1"/>
            <a:r>
              <a:t>Four golden signals</a:t>
            </a:r>
          </a:p>
          <a:p>
            <a:pPr lvl="1"/>
            <a:r>
              <a:t>Service-level indicators (SLIs)</a:t>
            </a:r>
          </a:p>
          <a:p>
            <a:pPr lvl="1"/>
            <a:r>
              <a:t>Service-level objectives (SLOs)</a:t>
            </a:r>
          </a:p>
          <a:p>
            <a:pPr lvl="1"/>
            <a:r>
              <a:t>Service-level agreements (SLAs)</a:t>
            </a:r>
          </a:p>
          <a:p>
            <a:pPr lvl="1"/>
            <a:r>
              <a:t>Google's integrated observability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