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63" r:id="rId6"/>
    <p:sldId id="264" r:id="rId7"/>
    <p:sldId id="265" r:id="rId8"/>
    <p:sldId id="260" r:id="rId9"/>
    <p:sldId id="259" r:id="rId10"/>
    <p:sldId id="258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83D9C-1778-B914-51F1-8AE52F5EE32F}" v="521" dt="2023-10-21T15:54:48.805"/>
    <p1510:client id="{49BE32A2-CA91-4B5B-A808-46C241E53306}" v="476" dt="2023-10-22T05:17:17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Linardi" userId="212745de-6f4c-463e-b919-dbfcfc966402" providerId="ADAL" clId="{49BE32A2-CA91-4B5B-A808-46C241E53306}"/>
    <pc:docChg chg="undo redo custSel addSld modSld sldOrd">
      <pc:chgData name="Michele Linardi" userId="212745de-6f4c-463e-b919-dbfcfc966402" providerId="ADAL" clId="{49BE32A2-CA91-4B5B-A808-46C241E53306}" dt="2023-10-22T05:17:17.240" v="1066" actId="20577"/>
      <pc:docMkLst>
        <pc:docMk/>
      </pc:docMkLst>
      <pc:sldChg chg="addSp delSp modSp new mod modMedia setBg addAnim delAnim">
        <pc:chgData name="Michele Linardi" userId="212745de-6f4c-463e-b919-dbfcfc966402" providerId="ADAL" clId="{49BE32A2-CA91-4B5B-A808-46C241E53306}" dt="2023-10-12T22:39:47.062" v="684" actId="403"/>
        <pc:sldMkLst>
          <pc:docMk/>
          <pc:sldMk cId="3480467408" sldId="256"/>
        </pc:sldMkLst>
        <pc:spChg chg="mo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2" creationId="{99030377-3417-A116-4396-26BEEB10A350}"/>
          </ac:spMkLst>
        </pc:spChg>
        <pc:spChg chg="mod">
          <ac:chgData name="Michele Linardi" userId="212745de-6f4c-463e-b919-dbfcfc966402" providerId="ADAL" clId="{49BE32A2-CA91-4B5B-A808-46C241E53306}" dt="2023-10-12T22:39:47.062" v="684" actId="403"/>
          <ac:spMkLst>
            <pc:docMk/>
            <pc:sldMk cId="3480467408" sldId="256"/>
            <ac:spMk id="3" creationId="{9EF7C829-9622-F602-4A4D-89E5B2AB6BA5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8" creationId="{FFD48BC7-DC40-47DE-87EE-9F4B6ECB9ABB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9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0" creationId="{E502BBC7-2C76-46F3-BC24-5985BC13DB88}"/>
          </ac:spMkLst>
        </pc:spChg>
        <pc:spChg chg="add del">
          <ac:chgData name="Michele Linardi" userId="212745de-6f4c-463e-b919-dbfcfc966402" providerId="ADAL" clId="{49BE32A2-CA91-4B5B-A808-46C241E53306}" dt="2023-10-12T20:55:22.305" v="592" actId="26606"/>
          <ac:spMkLst>
            <pc:docMk/>
            <pc:sldMk cId="3480467408" sldId="256"/>
            <ac:spMk id="11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2" creationId="{C7F28D52-2A5F-4D23-81AE-7CB8B591C7AF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3" creationId="{C1DD1A8A-57D5-4A81-AD04-532B043C5611}"/>
          </ac:spMkLst>
        </pc:spChg>
        <pc:spChg chg="add del">
          <ac:chgData name="Michele Linardi" userId="212745de-6f4c-463e-b919-dbfcfc966402" providerId="ADAL" clId="{49BE32A2-CA91-4B5B-A808-46C241E53306}" dt="2023-10-12T20:55:23.627" v="596" actId="26606"/>
          <ac:spMkLst>
            <pc:docMk/>
            <pc:sldMk cId="3480467408" sldId="256"/>
            <ac:spMk id="15" creationId="{007891EC-4501-44ED-A8C8-B11B6DB767AB}"/>
          </ac:spMkLst>
        </pc:spChg>
        <pc:spChg chg="add del">
          <ac:chgData name="Michele Linardi" userId="212745de-6f4c-463e-b919-dbfcfc966402" providerId="ADAL" clId="{49BE32A2-CA91-4B5B-A808-46C241E53306}" dt="2023-10-12T20:55:24.619" v="599" actId="26606"/>
          <ac:spMkLst>
            <pc:docMk/>
            <pc:sldMk cId="3480467408" sldId="256"/>
            <ac:spMk id="17" creationId="{3629484E-3792-4B3D-89AD-7C8A1ED0E0D4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19" creationId="{C73035C9-93C9-4A1C-B191-8129054EC5ED}"/>
          </ac:spMkLst>
        </pc:spChg>
        <pc:spChg chg="add del">
          <ac:chgData name="Michele Linardi" userId="212745de-6f4c-463e-b919-dbfcfc966402" providerId="ADAL" clId="{49BE32A2-CA91-4B5B-A808-46C241E53306}" dt="2023-10-12T20:55:25.251" v="601" actId="26606"/>
          <ac:spMkLst>
            <pc:docMk/>
            <pc:sldMk cId="3480467408" sldId="256"/>
            <ac:spMk id="20" creationId="{EED8D03E-F375-4E67-B932-FF9B007BB420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6:00.814" v="616" actId="26606"/>
          <ac:spMkLst>
            <pc:docMk/>
            <pc:sldMk cId="3480467408" sldId="256"/>
            <ac:spMk id="2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2" creationId="{23D09407-53BC-485E-B4CE-BC5E4FC4B25B}"/>
          </ac:spMkLst>
        </pc:spChg>
        <pc:spChg chg="add del">
          <ac:chgData name="Michele Linardi" userId="212745de-6f4c-463e-b919-dbfcfc966402" providerId="ADAL" clId="{49BE32A2-CA91-4B5B-A808-46C241E53306}" dt="2023-10-12T20:55:36.481" v="607" actId="26606"/>
          <ac:spMkLst>
            <pc:docMk/>
            <pc:sldMk cId="3480467408" sldId="256"/>
            <ac:spMk id="34" creationId="{921DB988-49FC-4608-B0A2-E2F3A4019041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38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8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49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41.861" v="609" actId="26606"/>
          <ac:spMkLst>
            <pc:docMk/>
            <pc:sldMk cId="3480467408" sldId="256"/>
            <ac:spMk id="50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2" creationId="{A3363022-C969-41E9-8EB2-E4C94908C1FA}"/>
          </ac:spMkLst>
        </pc:spChg>
        <pc:spChg chg="add del">
          <ac:chgData name="Michele Linardi" userId="212745de-6f4c-463e-b919-dbfcfc966402" providerId="ADAL" clId="{49BE32A2-CA91-4B5B-A808-46C241E53306}" dt="2023-10-12T20:55:51.062" v="611" actId="26606"/>
          <ac:spMkLst>
            <pc:docMk/>
            <pc:sldMk cId="3480467408" sldId="256"/>
            <ac:spMk id="53" creationId="{8D1AD6B3-BE88-4CEB-BA17-790657CC4729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6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7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0:55:56.515" v="613" actId="26606"/>
          <ac:spMkLst>
            <pc:docMk/>
            <pc:sldMk cId="3480467408" sldId="256"/>
            <ac:spMk id="58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0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1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0:56:00.812" v="615" actId="26606"/>
          <ac:spMkLst>
            <pc:docMk/>
            <pc:sldMk cId="3480467408" sldId="256"/>
            <ac:spMk id="62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4" creationId="{F12E7CC5-C78B-4EBD-9565-3FA00FAA6CF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5" creationId="{3A4529A5-F675-429F-8044-01372BB13422}"/>
          </ac:spMkLst>
        </pc:spChg>
        <pc:spChg chg="add del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66" creationId="{63DAB858-5A0C-4AFF-AAC6-705EDF8DB733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1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28.208" v="670" actId="26606"/>
          <ac:spMkLst>
            <pc:docMk/>
            <pc:sldMk cId="3480467408" sldId="256"/>
            <ac:spMk id="73" creationId="{4C9AFA28-B5ED-4346-9AF7-68A157F16C7E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5" creationId="{827DC2C4-B485-428A-BF4A-472D2967F47F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6" creationId="{19D32F93-50AC-4C46-A5DB-291C60DDB7BD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7" creationId="{4A62647B-1222-407C-8740-5A497612B1F5}"/>
          </ac:spMkLst>
        </pc:spChg>
        <pc:spChg chg="add del">
          <ac:chgData name="Michele Linardi" userId="212745de-6f4c-463e-b919-dbfcfc966402" providerId="ADAL" clId="{49BE32A2-CA91-4B5B-A808-46C241E53306}" dt="2023-10-12T22:39:30.479" v="672" actId="26606"/>
          <ac:spMkLst>
            <pc:docMk/>
            <pc:sldMk cId="3480467408" sldId="256"/>
            <ac:spMk id="78" creationId="{B9A1D9BC-1455-4308-9ABD-A3F8EDB67AAF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0" creationId="{B7BD7FCF-A254-4A97-A15C-319B67622677}"/>
          </ac:spMkLst>
        </pc:spChg>
        <pc:spChg chg="add del">
          <ac:chgData name="Michele Linardi" userId="212745de-6f4c-463e-b919-dbfcfc966402" providerId="ADAL" clId="{49BE32A2-CA91-4B5B-A808-46C241E53306}" dt="2023-10-12T22:39:33.074" v="674" actId="26606"/>
          <ac:spMkLst>
            <pc:docMk/>
            <pc:sldMk cId="3480467408" sldId="256"/>
            <ac:spMk id="81" creationId="{52FFAF72-6204-4676-9C6F-9A4CC4D91805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3" creationId="{DF05ACD0-FF4A-4F8F-B5C5-6A4EBD0D1B38}"/>
          </ac:spMkLst>
        </pc:spChg>
        <pc:spChg chg="add del">
          <ac:chgData name="Michele Linardi" userId="212745de-6f4c-463e-b919-dbfcfc966402" providerId="ADAL" clId="{49BE32A2-CA91-4B5B-A808-46C241E53306}" dt="2023-10-12T22:39:33.551" v="676" actId="26606"/>
          <ac:spMkLst>
            <pc:docMk/>
            <pc:sldMk cId="3480467408" sldId="256"/>
            <ac:spMk id="84" creationId="{4C9AFA28-B5ED-4346-9AF7-68A157F16C7E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6" creationId="{19D32F93-50AC-4C46-A5DB-291C60DDB7BD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7" creationId="{B9A1D9BC-1455-4308-9ABD-A3F8EDB67AA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8" creationId="{827DC2C4-B485-428A-BF4A-472D2967F47F}"/>
          </ac:spMkLst>
        </pc:spChg>
        <pc:spChg chg="add">
          <ac:chgData name="Michele Linardi" userId="212745de-6f4c-463e-b919-dbfcfc966402" providerId="ADAL" clId="{49BE32A2-CA91-4B5B-A808-46C241E53306}" dt="2023-10-12T22:39:33.567" v="677" actId="26606"/>
          <ac:spMkLst>
            <pc:docMk/>
            <pc:sldMk cId="3480467408" sldId="256"/>
            <ac:spMk id="89" creationId="{4A62647B-1222-407C-8740-5A497612B1F5}"/>
          </ac:spMkLst>
        </pc:spChg>
        <pc:grpChg chg="add del">
          <ac:chgData name="Michele Linardi" userId="212745de-6f4c-463e-b919-dbfcfc966402" providerId="ADAL" clId="{49BE32A2-CA91-4B5B-A808-46C241E53306}" dt="2023-10-12T20:56:00.814" v="616" actId="26606"/>
          <ac:grpSpMkLst>
            <pc:docMk/>
            <pc:sldMk cId="3480467408" sldId="256"/>
            <ac:grpSpMk id="25" creationId="{89D1390B-7E13-4B4F-9CB2-391063412E54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36" creationId="{E9B930FD-8671-4C4C-ADCF-73AC1D0CD417}"/>
          </ac:grpSpMkLst>
        </pc:grpChg>
        <pc:grpChg chg="add del">
          <ac:chgData name="Michele Linardi" userId="212745de-6f4c-463e-b919-dbfcfc966402" providerId="ADAL" clId="{49BE32A2-CA91-4B5B-A808-46C241E53306}" dt="2023-10-12T20:55:36.481" v="607" actId="26606"/>
          <ac:grpSpMkLst>
            <pc:docMk/>
            <pc:sldMk cId="3480467408" sldId="256"/>
            <ac:grpSpMk id="42" creationId="{383C2651-AE0C-4AE4-8725-E2F9414FE219}"/>
          </ac:grpSpMkLst>
        </pc:grpChg>
        <pc:grpChg chg="add del">
          <ac:chgData name="Michele Linardi" userId="212745de-6f4c-463e-b919-dbfcfc966402" providerId="ADAL" clId="{49BE32A2-CA91-4B5B-A808-46C241E53306}" dt="2023-10-12T20:55:51.062" v="611" actId="26606"/>
          <ac:grpSpMkLst>
            <pc:docMk/>
            <pc:sldMk cId="3480467408" sldId="256"/>
            <ac:grpSpMk id="54" creationId="{89D1390B-7E13-4B4F-9CB2-391063412E54}"/>
          </ac:grpSpMkLst>
        </pc:grpChg>
        <pc:picChg chg="add del mod">
          <ac:chgData name="Michele Linardi" userId="212745de-6f4c-463e-b919-dbfcfc966402" providerId="ADAL" clId="{49BE32A2-CA91-4B5B-A808-46C241E53306}" dt="2023-10-12T20:55:22.305" v="592" actId="26606"/>
          <ac:picMkLst>
            <pc:docMk/>
            <pc:sldMk cId="3480467408" sldId="256"/>
            <ac:picMk id="5" creationId="{AA362D45-5392-F01D-B362-7FE062035577}"/>
          </ac:picMkLst>
        </pc:picChg>
        <pc:picChg chg="add del">
          <ac:chgData name="Michele Linardi" userId="212745de-6f4c-463e-b919-dbfcfc966402" providerId="ADAL" clId="{49BE32A2-CA91-4B5B-A808-46C241E53306}" dt="2023-10-12T20:55:25.251" v="601" actId="26606"/>
          <ac:picMkLst>
            <pc:docMk/>
            <pc:sldMk cId="3480467408" sldId="256"/>
            <ac:picMk id="7" creationId="{5B988297-7B33-CF6A-75D2-F4B36D273F65}"/>
          </ac:picMkLst>
        </pc:picChg>
        <pc:picChg chg="add del">
          <ac:chgData name="Michele Linardi" userId="212745de-6f4c-463e-b919-dbfcfc966402" providerId="ADAL" clId="{49BE32A2-CA91-4B5B-A808-46C241E53306}" dt="2023-10-12T20:55:23.627" v="596" actId="26606"/>
          <ac:picMkLst>
            <pc:docMk/>
            <pc:sldMk cId="3480467408" sldId="256"/>
            <ac:picMk id="14" creationId="{E16E2CA2-49DA-E4B8-0041-7E6297FCBAAB}"/>
          </ac:picMkLst>
        </pc:picChg>
        <pc:picChg chg="add mod ord">
          <ac:chgData name="Michele Linardi" userId="212745de-6f4c-463e-b919-dbfcfc966402" providerId="ADAL" clId="{49BE32A2-CA91-4B5B-A808-46C241E53306}" dt="2023-10-12T22:39:33.567" v="677" actId="26606"/>
          <ac:picMkLst>
            <pc:docMk/>
            <pc:sldMk cId="3480467408" sldId="256"/>
            <ac:picMk id="24" creationId="{8A7AADC3-AACE-0D77-3CE8-4AFEE0141D9E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27:10.842" v="438" actId="1076"/>
        <pc:sldMkLst>
          <pc:docMk/>
          <pc:sldMk cId="1175082408" sldId="257"/>
        </pc:sldMkLst>
        <pc:spChg chg="mod">
          <ac:chgData name="Michele Linardi" userId="212745de-6f4c-463e-b919-dbfcfc966402" providerId="ADAL" clId="{49BE32A2-CA91-4B5B-A808-46C241E53306}" dt="2023-10-12T13:48:22.479" v="117" actId="20577"/>
          <ac:spMkLst>
            <pc:docMk/>
            <pc:sldMk cId="1175082408" sldId="257"/>
            <ac:spMk id="2" creationId="{8AE9AB86-35E8-FEE8-C561-4A5A2FF2D306}"/>
          </ac:spMkLst>
        </pc:spChg>
        <pc:spChg chg="mod">
          <ac:chgData name="Michele Linardi" userId="212745de-6f4c-463e-b919-dbfcfc966402" providerId="ADAL" clId="{49BE32A2-CA91-4B5B-A808-46C241E53306}" dt="2023-10-12T14:23:17.022" v="429" actId="1076"/>
          <ac:spMkLst>
            <pc:docMk/>
            <pc:sldMk cId="1175082408" sldId="257"/>
            <ac:spMk id="3" creationId="{2D4BC68F-0B48-8EB4-FB54-FEE1342710ED}"/>
          </ac:spMkLst>
        </pc:spChg>
        <pc:spChg chg="add del mod">
          <ac:chgData name="Michele Linardi" userId="212745de-6f4c-463e-b919-dbfcfc966402" providerId="ADAL" clId="{49BE32A2-CA91-4B5B-A808-46C241E53306}" dt="2023-10-12T14:05:29.386" v="261"/>
          <ac:spMkLst>
            <pc:docMk/>
            <pc:sldMk cId="1175082408" sldId="257"/>
            <ac:spMk id="4" creationId="{FB3DDFAA-6648-0B51-FEC2-F306F01BD8B6}"/>
          </ac:spMkLst>
        </pc:spChg>
        <pc:spChg chg="add mod">
          <ac:chgData name="Michele Linardi" userId="212745de-6f4c-463e-b919-dbfcfc966402" providerId="ADAL" clId="{49BE32A2-CA91-4B5B-A808-46C241E53306}" dt="2023-10-12T14:27:10.842" v="438" actId="1076"/>
          <ac:spMkLst>
            <pc:docMk/>
            <pc:sldMk cId="1175082408" sldId="257"/>
            <ac:spMk id="6" creationId="{C462073F-7CCB-E3EB-DD6B-97443541C032}"/>
          </ac:spMkLst>
        </pc:spChg>
        <pc:picChg chg="add mod">
          <ac:chgData name="Michele Linardi" userId="212745de-6f4c-463e-b919-dbfcfc966402" providerId="ADAL" clId="{49BE32A2-CA91-4B5B-A808-46C241E53306}" dt="2023-10-12T14:26:15.805" v="433" actId="1076"/>
          <ac:picMkLst>
            <pc:docMk/>
            <pc:sldMk cId="1175082408" sldId="257"/>
            <ac:picMk id="2050" creationId="{12DDCD62-C84C-A42A-273E-03CFCCD85B40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2:49:41.651" v="721" actId="20577"/>
        <pc:sldMkLst>
          <pc:docMk/>
          <pc:sldMk cId="3087677535" sldId="258"/>
        </pc:sldMkLst>
        <pc:spChg chg="add">
          <ac:chgData name="Michele Linardi" userId="212745de-6f4c-463e-b919-dbfcfc966402" providerId="ADAL" clId="{49BE32A2-CA91-4B5B-A808-46C241E53306}" dt="2023-10-12T22:48:42.165" v="707"/>
          <ac:spMkLst>
            <pc:docMk/>
            <pc:sldMk cId="3087677535" sldId="258"/>
            <ac:spMk id="2" creationId="{67B67F47-C827-EA7A-BAB4-FD1F03DE5E86}"/>
          </ac:spMkLst>
        </pc:spChg>
        <pc:spChg chg="del">
          <ac:chgData name="Michele Linardi" userId="212745de-6f4c-463e-b919-dbfcfc966402" providerId="ADAL" clId="{49BE32A2-CA91-4B5B-A808-46C241E53306}" dt="2023-10-12T13:47:51.345" v="107" actId="478"/>
          <ac:spMkLst>
            <pc:docMk/>
            <pc:sldMk cId="3087677535" sldId="258"/>
            <ac:spMk id="2" creationId="{E0B5878F-5DA7-85AC-85F1-D0EA7814B1E9}"/>
          </ac:spMkLst>
        </pc:spChg>
        <pc:spChg chg="del">
          <ac:chgData name="Michele Linardi" userId="212745de-6f4c-463e-b919-dbfcfc966402" providerId="ADAL" clId="{49BE32A2-CA91-4B5B-A808-46C241E53306}" dt="2023-10-12T13:47:49.760" v="106" actId="478"/>
          <ac:spMkLst>
            <pc:docMk/>
            <pc:sldMk cId="3087677535" sldId="258"/>
            <ac:spMk id="3" creationId="{0DA01546-015F-5A4F-38C1-7E082BE17B83}"/>
          </ac:spMkLst>
        </pc:spChg>
        <pc:spChg chg="add mod">
          <ac:chgData name="Michele Linardi" userId="212745de-6f4c-463e-b919-dbfcfc966402" providerId="ADAL" clId="{49BE32A2-CA91-4B5B-A808-46C241E53306}" dt="2023-10-12T22:49:00.394" v="708"/>
          <ac:spMkLst>
            <pc:docMk/>
            <pc:sldMk cId="3087677535" sldId="258"/>
            <ac:spMk id="3" creationId="{E9E9C2C2-2B64-6DB8-8C02-3297E63B080D}"/>
          </ac:spMkLst>
        </pc:spChg>
        <pc:spChg chg="add mod">
          <ac:chgData name="Michele Linardi" userId="212745de-6f4c-463e-b919-dbfcfc966402" providerId="ADAL" clId="{49BE32A2-CA91-4B5B-A808-46C241E53306}" dt="2023-10-12T13:49:39.137" v="153" actId="20577"/>
          <ac:spMkLst>
            <pc:docMk/>
            <pc:sldMk cId="3087677535" sldId="258"/>
            <ac:spMk id="4" creationId="{F0D6CD16-CF6F-02ED-2669-73DF8186C03F}"/>
          </ac:spMkLst>
        </pc:spChg>
        <pc:spChg chg="add del mod">
          <ac:chgData name="Michele Linardi" userId="212745de-6f4c-463e-b919-dbfcfc966402" providerId="ADAL" clId="{49BE32A2-CA91-4B5B-A808-46C241E53306}" dt="2023-10-12T22:49:19.182" v="711"/>
          <ac:spMkLst>
            <pc:docMk/>
            <pc:sldMk cId="3087677535" sldId="258"/>
            <ac:spMk id="5" creationId="{81F83DE4-BCD1-70B1-513E-FC1ED342F258}"/>
          </ac:spMkLst>
        </pc:spChg>
        <pc:spChg chg="add mod">
          <ac:chgData name="Michele Linardi" userId="212745de-6f4c-463e-b919-dbfcfc966402" providerId="ADAL" clId="{49BE32A2-CA91-4B5B-A808-46C241E53306}" dt="2023-10-12T22:49:41.651" v="721" actId="20577"/>
          <ac:spMkLst>
            <pc:docMk/>
            <pc:sldMk cId="3087677535" sldId="258"/>
            <ac:spMk id="6" creationId="{E25EB979-3C72-3102-AF20-0E7E4FAA8F33}"/>
          </ac:spMkLst>
        </pc:spChg>
        <pc:graphicFrameChg chg="add del mod modGraphic">
          <ac:chgData name="Michele Linardi" userId="212745de-6f4c-463e-b919-dbfcfc966402" providerId="ADAL" clId="{49BE32A2-CA91-4B5B-A808-46C241E53306}" dt="2023-10-12T22:38:14.870" v="665" actId="478"/>
          <ac:graphicFrameMkLst>
            <pc:docMk/>
            <pc:sldMk cId="3087677535" sldId="258"/>
            <ac:graphicFrameMk id="5" creationId="{53A2A8FB-F6A3-B3A8-BC88-4BD8A8076B26}"/>
          </ac:graphicFrameMkLst>
        </pc:graphicFrameChg>
        <pc:picChg chg="add mod">
          <ac:chgData name="Michele Linardi" userId="212745de-6f4c-463e-b919-dbfcfc966402" providerId="ADAL" clId="{49BE32A2-CA91-4B5B-A808-46C241E53306}" dt="2023-10-12T21:26:18.856" v="652" actId="1076"/>
          <ac:picMkLst>
            <pc:docMk/>
            <pc:sldMk cId="3087677535" sldId="258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22T05:14:48.486" v="981" actId="20577"/>
        <pc:sldMkLst>
          <pc:docMk/>
          <pc:sldMk cId="535137630" sldId="259"/>
        </pc:sldMkLst>
        <pc:spChg chg="add mod">
          <ac:chgData name="Michele Linardi" userId="212745de-6f4c-463e-b919-dbfcfc966402" providerId="ADAL" clId="{49BE32A2-CA91-4B5B-A808-46C241E53306}" dt="2023-10-12T14:22:26.404" v="426" actId="20577"/>
          <ac:spMkLst>
            <pc:docMk/>
            <pc:sldMk cId="535137630" sldId="259"/>
            <ac:spMk id="2" creationId="{60E94219-CC1C-CD17-CDA2-E58C3951AACB}"/>
          </ac:spMkLst>
        </pc:spChg>
        <pc:spChg chg="mod">
          <ac:chgData name="Michele Linardi" userId="212745de-6f4c-463e-b919-dbfcfc966402" providerId="ADAL" clId="{49BE32A2-CA91-4B5B-A808-46C241E53306}" dt="2023-10-12T13:56:18.241" v="210" actId="20577"/>
          <ac:spMkLst>
            <pc:docMk/>
            <pc:sldMk cId="535137630" sldId="259"/>
            <ac:spMk id="4" creationId="{F0D6CD16-CF6F-02ED-2669-73DF8186C03F}"/>
          </ac:spMkLst>
        </pc:spChg>
        <pc:spChg chg="mod">
          <ac:chgData name="Michele Linardi" userId="212745de-6f4c-463e-b919-dbfcfc966402" providerId="ADAL" clId="{49BE32A2-CA91-4B5B-A808-46C241E53306}" dt="2023-10-22T05:14:48.486" v="981" actId="20577"/>
          <ac:spMkLst>
            <pc:docMk/>
            <pc:sldMk cId="535137630" sldId="259"/>
            <ac:spMk id="5" creationId="{AC3456D1-D4B6-AA4F-72A9-AF855DD4C913}"/>
          </ac:spMkLst>
        </pc:spChg>
        <pc:picChg chg="del mod">
          <ac:chgData name="Michele Linardi" userId="212745de-6f4c-463e-b919-dbfcfc966402" providerId="ADAL" clId="{49BE32A2-CA91-4B5B-A808-46C241E53306}" dt="2023-10-22T05:10:52.998" v="903" actId="478"/>
          <ac:picMkLst>
            <pc:docMk/>
            <pc:sldMk cId="535137630" sldId="259"/>
            <ac:picMk id="8" creationId="{335EFB1F-5464-7085-DDFD-9F170FE5112A}"/>
          </ac:picMkLst>
        </pc:picChg>
        <pc:picChg chg="del">
          <ac:chgData name="Michele Linardi" userId="212745de-6f4c-463e-b919-dbfcfc966402" providerId="ADAL" clId="{49BE32A2-CA91-4B5B-A808-46C241E53306}" dt="2023-10-12T13:50:14.237" v="156" actId="478"/>
          <ac:picMkLst>
            <pc:docMk/>
            <pc:sldMk cId="535137630" sldId="259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22T05:17:17.240" v="1066" actId="20577"/>
        <pc:sldMkLst>
          <pc:docMk/>
          <pc:sldMk cId="2459466916" sldId="260"/>
        </pc:sldMkLst>
        <pc:spChg chg="add mod">
          <ac:chgData name="Michele Linardi" userId="212745de-6f4c-463e-b919-dbfcfc966402" providerId="ADAL" clId="{49BE32A2-CA91-4B5B-A808-46C241E53306}" dt="2023-10-12T14:08:13.415" v="353" actId="113"/>
          <ac:spMkLst>
            <pc:docMk/>
            <pc:sldMk cId="2459466916" sldId="260"/>
            <ac:spMk id="2" creationId="{28DC4C8D-35C2-1BEE-30E2-50740F885C4E}"/>
          </ac:spMkLst>
        </pc:spChg>
        <pc:spChg chg="add del mod">
          <ac:chgData name="Michele Linardi" userId="212745de-6f4c-463e-b919-dbfcfc966402" providerId="ADAL" clId="{49BE32A2-CA91-4B5B-A808-46C241E53306}" dt="2023-10-12T14:05:32.762" v="264"/>
          <ac:spMkLst>
            <pc:docMk/>
            <pc:sldMk cId="2459466916" sldId="260"/>
            <ac:spMk id="3" creationId="{EBD029C2-396F-C4CA-B554-C5477D94D8D2}"/>
          </ac:spMkLst>
        </pc:spChg>
        <pc:spChg chg="mod">
          <ac:chgData name="Michele Linardi" userId="212745de-6f4c-463e-b919-dbfcfc966402" providerId="ADAL" clId="{49BE32A2-CA91-4B5B-A808-46C241E53306}" dt="2023-10-22T05:17:17.240" v="1066" actId="20577"/>
          <ac:spMkLst>
            <pc:docMk/>
            <pc:sldMk cId="2459466916" sldId="260"/>
            <ac:spMk id="5" creationId="{0816234E-9F64-E66A-1EEE-EF1FA1745D7C}"/>
          </ac:spMkLst>
        </pc:spChg>
        <pc:picChg chg="add del mod">
          <ac:chgData name="Michele Linardi" userId="212745de-6f4c-463e-b919-dbfcfc966402" providerId="ADAL" clId="{49BE32A2-CA91-4B5B-A808-46C241E53306}" dt="2023-10-22T05:16:31.212" v="1045" actId="478"/>
          <ac:picMkLst>
            <pc:docMk/>
            <pc:sldMk cId="2459466916" sldId="260"/>
            <ac:picMk id="8" creationId="{316AB33D-42E5-F45F-9753-9B9023251680}"/>
          </ac:picMkLst>
        </pc:picChg>
      </pc:sldChg>
      <pc:sldChg chg="addSp delSp modSp new mod setBg">
        <pc:chgData name="Michele Linardi" userId="212745de-6f4c-463e-b919-dbfcfc966402" providerId="ADAL" clId="{49BE32A2-CA91-4B5B-A808-46C241E53306}" dt="2023-10-12T14:35:10.433" v="562" actId="20577"/>
        <pc:sldMkLst>
          <pc:docMk/>
          <pc:sldMk cId="3649159143" sldId="261"/>
        </pc:sldMkLst>
        <pc:spChg chg="mo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" creationId="{2DDF38DB-1BBA-37CF-0A3E-F892D28CF233}"/>
          </ac:spMkLst>
        </pc:spChg>
        <pc:spChg chg="mod ord">
          <ac:chgData name="Michele Linardi" userId="212745de-6f4c-463e-b919-dbfcfc966402" providerId="ADAL" clId="{49BE32A2-CA91-4B5B-A808-46C241E53306}" dt="2023-10-12T14:35:10.433" v="562" actId="20577"/>
          <ac:spMkLst>
            <pc:docMk/>
            <pc:sldMk cId="3649159143" sldId="261"/>
            <ac:spMk id="3" creationId="{C5CC9056-0F4F-0F55-7838-347F27D88A17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9" creationId="{9F7D5CDA-D291-4307-BF55-1381FED29634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1" creationId="{59B296B9-C5A5-4E4F-9B60-C907B5F1466C}"/>
          </ac:spMkLst>
        </pc:spChg>
        <pc:spChg chg="add del">
          <ac:chgData name="Michele Linardi" userId="212745de-6f4c-463e-b919-dbfcfc966402" providerId="ADAL" clId="{49BE32A2-CA91-4B5B-A808-46C241E53306}" dt="2023-10-12T14:34:20.541" v="522" actId="26606"/>
          <ac:spMkLst>
            <pc:docMk/>
            <pc:sldMk cId="3649159143" sldId="261"/>
            <ac:spMk id="13" creationId="{D0300FD3-5AF1-6305-15FA-9078072672E2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5" creationId="{2C61293E-6EBE-43EF-A52C-9BEBFD7679D4}"/>
          </ac:spMkLst>
        </pc:spChg>
        <pc:spChg chg="add del">
          <ac:chgData name="Michele Linardi" userId="212745de-6f4c-463e-b919-dbfcfc966402" providerId="ADAL" clId="{49BE32A2-CA91-4B5B-A808-46C241E53306}" dt="2023-10-12T14:34:22.682" v="524" actId="26606"/>
          <ac:spMkLst>
            <pc:docMk/>
            <pc:sldMk cId="3649159143" sldId="261"/>
            <ac:spMk id="17" creationId="{21540236-BFD5-4A9D-8840-4703E7F76825}"/>
          </ac:spMkLst>
        </pc:spChg>
        <pc:spChg chg="add del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19" creationId="{D009D6D5-DAC2-4A8B-A17A-E206B9012D09}"/>
          </ac:spMkLst>
        </pc:spChg>
        <pc:spChg chg="add">
          <ac:chgData name="Michele Linardi" userId="212745de-6f4c-463e-b919-dbfcfc966402" providerId="ADAL" clId="{49BE32A2-CA91-4B5B-A808-46C241E53306}" dt="2023-10-12T14:34:34.670" v="526" actId="26606"/>
          <ac:spMkLst>
            <pc:docMk/>
            <pc:sldMk cId="3649159143" sldId="261"/>
            <ac:spMk id="25" creationId="{79BB35BC-D5C2-4C8B-A22A-A71E6191913B}"/>
          </ac:spMkLst>
        </pc:spChg>
        <pc:picChg chg="add del">
          <ac:chgData name="Michele Linardi" userId="212745de-6f4c-463e-b919-dbfcfc966402" providerId="ADAL" clId="{49BE32A2-CA91-4B5B-A808-46C241E53306}" dt="2023-10-12T14:34:20.541" v="522" actId="26606"/>
          <ac:picMkLst>
            <pc:docMk/>
            <pc:sldMk cId="3649159143" sldId="261"/>
            <ac:picMk id="5" creationId="{97E44950-F37E-05DF-331B-144CEA89C811}"/>
          </ac:picMkLst>
        </pc:picChg>
        <pc:picChg chg="add del">
          <ac:chgData name="Michele Linardi" userId="212745de-6f4c-463e-b919-dbfcfc966402" providerId="ADAL" clId="{49BE32A2-CA91-4B5B-A808-46C241E53306}" dt="2023-10-12T14:34:22.682" v="524" actId="26606"/>
          <ac:picMkLst>
            <pc:docMk/>
            <pc:sldMk cId="3649159143" sldId="261"/>
            <ac:picMk id="16" creationId="{3B527223-11F8-100D-9B99-050E6F621FA7}"/>
          </ac:picMkLst>
        </pc:picChg>
        <pc:picChg chg="add mod">
          <ac:chgData name="Michele Linardi" userId="212745de-6f4c-463e-b919-dbfcfc966402" providerId="ADAL" clId="{49BE32A2-CA91-4B5B-A808-46C241E53306}" dt="2023-10-12T14:34:34.670" v="526" actId="26606"/>
          <ac:picMkLst>
            <pc:docMk/>
            <pc:sldMk cId="3649159143" sldId="261"/>
            <ac:picMk id="20" creationId="{5AFAD772-1FD3-FE50-D194-AA23A40406DE}"/>
          </ac:picMkLst>
        </pc:picChg>
      </pc:sldChg>
      <pc:sldChg chg="addSp delSp modSp new mod setBg addAnim delAnim">
        <pc:chgData name="Michele Linardi" userId="212745de-6f4c-463e-b919-dbfcfc966402" providerId="ADAL" clId="{49BE32A2-CA91-4B5B-A808-46C241E53306}" dt="2023-10-12T20:57:16.532" v="628" actId="1076"/>
        <pc:sldMkLst>
          <pc:docMk/>
          <pc:sldMk cId="1258604920" sldId="262"/>
        </pc:sldMkLst>
        <pc:spChg chg="mo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2" creationId="{E966E366-C9C1-878E-7DA3-A95FE38D9D5A}"/>
          </ac:spMkLst>
        </pc:spChg>
        <pc:spChg chg="mod">
          <ac:chgData name="Michele Linardi" userId="212745de-6f4c-463e-b919-dbfcfc966402" providerId="ADAL" clId="{49BE32A2-CA91-4B5B-A808-46C241E53306}" dt="2023-10-12T20:57:16.532" v="628" actId="1076"/>
          <ac:spMkLst>
            <pc:docMk/>
            <pc:sldMk cId="1258604920" sldId="262"/>
            <ac:spMk id="3" creationId="{7726ECFF-AFC8-6130-2FE9-29E34314186C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8" creationId="{100EDD19-6802-4EC3-95CE-CFFAB042CFD6}"/>
          </ac:spMkLst>
        </pc:spChg>
        <pc:spChg chg="add del">
          <ac:chgData name="Michele Linardi" userId="212745de-6f4c-463e-b919-dbfcfc966402" providerId="ADAL" clId="{49BE32A2-CA91-4B5B-A808-46C241E53306}" dt="2023-10-12T20:56:23.819" v="619" actId="26606"/>
          <ac:spMkLst>
            <pc:docMk/>
            <pc:sldMk cId="1258604920" sldId="262"/>
            <ac:spMk id="9" creationId="{2A0E4E09-FC02-4ADC-951A-3FFA90B6FE39}"/>
          </ac:spMkLst>
        </pc:spChg>
        <pc:spChg chg="add">
          <ac:chgData name="Michele Linardi" userId="212745de-6f4c-463e-b919-dbfcfc966402" providerId="ADAL" clId="{49BE32A2-CA91-4B5B-A808-46C241E53306}" dt="2023-10-12T20:56:23.829" v="620" actId="26606"/>
          <ac:spMkLst>
            <pc:docMk/>
            <pc:sldMk cId="1258604920" sldId="262"/>
            <ac:spMk id="10" creationId="{DB17E863-922E-4C26-BD64-E8FD41D28661}"/>
          </ac:spMkLst>
        </pc:spChg>
        <pc:grpChg chg="add del">
          <ac:chgData name="Michele Linardi" userId="212745de-6f4c-463e-b919-dbfcfc966402" providerId="ADAL" clId="{49BE32A2-CA91-4B5B-A808-46C241E53306}" dt="2023-10-12T20:56:23.819" v="619" actId="26606"/>
          <ac:grpSpMkLst>
            <pc:docMk/>
            <pc:sldMk cId="1258604920" sldId="262"/>
            <ac:grpSpMk id="11" creationId="{3DFB5C00-6040-4666-9765-4391ECB26F36}"/>
          </ac:grpSpMkLst>
        </pc:grpChg>
        <pc:picChg chg="add del">
          <ac:chgData name="Michele Linardi" userId="212745de-6f4c-463e-b919-dbfcfc966402" providerId="ADAL" clId="{49BE32A2-CA91-4B5B-A808-46C241E53306}" dt="2023-10-12T20:56:23.819" v="619" actId="26606"/>
          <ac:picMkLst>
            <pc:docMk/>
            <pc:sldMk cId="1258604920" sldId="262"/>
            <ac:picMk id="5" creationId="{0FFDD713-ADE8-7610-A8F4-B8B3C907D78B}"/>
          </ac:picMkLst>
        </pc:picChg>
        <pc:picChg chg="add mod">
          <ac:chgData name="Michele Linardi" userId="212745de-6f4c-463e-b919-dbfcfc966402" providerId="ADAL" clId="{49BE32A2-CA91-4B5B-A808-46C241E53306}" dt="2023-10-12T20:57:16.532" v="628" actId="1076"/>
          <ac:picMkLst>
            <pc:docMk/>
            <pc:sldMk cId="1258604920" sldId="262"/>
            <ac:picMk id="6146" creationId="{AC151094-870C-64A6-208B-B3471FD69B8B}"/>
          </ac:picMkLst>
        </pc:picChg>
      </pc:sldChg>
      <pc:sldChg chg="addSp delSp modSp new mod setBg">
        <pc:chgData name="Michele Linardi" userId="212745de-6f4c-463e-b919-dbfcfc966402" providerId="ADAL" clId="{49BE32A2-CA91-4B5B-A808-46C241E53306}" dt="2023-10-12T20:59:37.344" v="637" actId="1076"/>
        <pc:sldMkLst>
          <pc:docMk/>
          <pc:sldMk cId="4194683464" sldId="263"/>
        </pc:sldMkLst>
        <pc:spChg chg="mod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2" creationId="{B26D2B99-4B6B-469E-7053-232C864FE09F}"/>
          </ac:spMkLst>
        </pc:spChg>
        <pc:spChg chg="add del mod">
          <ac:chgData name="Michele Linardi" userId="212745de-6f4c-463e-b919-dbfcfc966402" providerId="ADAL" clId="{49BE32A2-CA91-4B5B-A808-46C241E53306}" dt="2023-10-12T20:59:17.229" v="630" actId="478"/>
          <ac:spMkLst>
            <pc:docMk/>
            <pc:sldMk cId="4194683464" sldId="263"/>
            <ac:spMk id="3" creationId="{C8AB442E-16E8-109E-AF98-F0E7533596B3}"/>
          </ac:spMkLst>
        </pc:spChg>
        <pc:spChg chg="add del">
          <ac:chgData name="Michele Linardi" userId="212745de-6f4c-463e-b919-dbfcfc966402" providerId="ADAL" clId="{49BE32A2-CA91-4B5B-A808-46C241E53306}" dt="2023-10-12T20:55:33.631" v="604" actId="26606"/>
          <ac:spMkLst>
            <pc:docMk/>
            <pc:sldMk cId="4194683464" sldId="263"/>
            <ac:spMk id="9" creationId="{53306540-870A-7346-8CFF-A1B08DE50CF9}"/>
          </ac:spMkLst>
        </pc:spChg>
        <pc:grpChg chg="add del">
          <ac:chgData name="Michele Linardi" userId="212745de-6f4c-463e-b919-dbfcfc966402" providerId="ADAL" clId="{49BE32A2-CA91-4B5B-A808-46C241E53306}" dt="2023-10-12T20:55:33.631" v="604" actId="26606"/>
          <ac:grpSpMkLst>
            <pc:docMk/>
            <pc:sldMk cId="4194683464" sldId="263"/>
            <ac:grpSpMk id="11" creationId="{A6A79260-DC16-1E89-E412-78DBD431A19B}"/>
          </ac:grpSpMkLst>
        </pc:grpChg>
        <pc:picChg chg="add del">
          <ac:chgData name="Michele Linardi" userId="212745de-6f4c-463e-b919-dbfcfc966402" providerId="ADAL" clId="{49BE32A2-CA91-4B5B-A808-46C241E53306}" dt="2023-10-12T20:55:33.631" v="604" actId="26606"/>
          <ac:picMkLst>
            <pc:docMk/>
            <pc:sldMk cId="4194683464" sldId="263"/>
            <ac:picMk id="5" creationId="{2D87D9E9-095C-DFB3-0257-3E3BA12C6590}"/>
          </ac:picMkLst>
        </pc:picChg>
        <pc:picChg chg="add mod">
          <ac:chgData name="Michele Linardi" userId="212745de-6f4c-463e-b919-dbfcfc966402" providerId="ADAL" clId="{49BE32A2-CA91-4B5B-A808-46C241E53306}" dt="2023-10-12T20:59:37.344" v="637" actId="1076"/>
          <ac:picMkLst>
            <pc:docMk/>
            <pc:sldMk cId="4194683464" sldId="263"/>
            <ac:picMk id="7170" creationId="{F2A59F01-0D96-00B6-5D58-11A98F963B9D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21:00:53.861" v="646" actId="1076"/>
        <pc:sldMkLst>
          <pc:docMk/>
          <pc:sldMk cId="2153141088" sldId="264"/>
        </pc:sldMkLst>
        <pc:spChg chg="mod">
          <ac:chgData name="Michele Linardi" userId="212745de-6f4c-463e-b919-dbfcfc966402" providerId="ADAL" clId="{49BE32A2-CA91-4B5B-A808-46C241E53306}" dt="2023-10-12T21:00:40.196" v="638" actId="1076"/>
          <ac:spMkLst>
            <pc:docMk/>
            <pc:sldMk cId="2153141088" sldId="264"/>
            <ac:spMk id="2" creationId="{96778F1F-6B1A-F40E-B37D-BC51D01FD446}"/>
          </ac:spMkLst>
        </pc:spChg>
        <pc:spChg chg="del">
          <ac:chgData name="Michele Linardi" userId="212745de-6f4c-463e-b919-dbfcfc966402" providerId="ADAL" clId="{49BE32A2-CA91-4B5B-A808-46C241E53306}" dt="2023-10-12T21:00:43.036" v="639" actId="478"/>
          <ac:spMkLst>
            <pc:docMk/>
            <pc:sldMk cId="2153141088" sldId="264"/>
            <ac:spMk id="3" creationId="{2FBDB822-1656-DF89-B98B-4BBCA0B9F446}"/>
          </ac:spMkLst>
        </pc:spChg>
        <pc:picChg chg="add mod">
          <ac:chgData name="Michele Linardi" userId="212745de-6f4c-463e-b919-dbfcfc966402" providerId="ADAL" clId="{49BE32A2-CA91-4B5B-A808-46C241E53306}" dt="2023-10-12T21:00:53.861" v="646" actId="1076"/>
          <ac:picMkLst>
            <pc:docMk/>
            <pc:sldMk cId="2153141088" sldId="264"/>
            <ac:picMk id="8194" creationId="{0871521B-D712-4FC9-E7AB-1C1E7B493C17}"/>
          </ac:picMkLst>
        </pc:picChg>
      </pc:sldChg>
      <pc:sldChg chg="addSp delSp modSp new mod">
        <pc:chgData name="Michele Linardi" userId="212745de-6f4c-463e-b919-dbfcfc966402" providerId="ADAL" clId="{49BE32A2-CA91-4B5B-A808-46C241E53306}" dt="2023-10-12T14:36:26.263" v="588" actId="1076"/>
        <pc:sldMkLst>
          <pc:docMk/>
          <pc:sldMk cId="1584072865" sldId="265"/>
        </pc:sldMkLst>
        <pc:spChg chg="mod">
          <ac:chgData name="Michele Linardi" userId="212745de-6f4c-463e-b919-dbfcfc966402" providerId="ADAL" clId="{49BE32A2-CA91-4B5B-A808-46C241E53306}" dt="2023-10-12T14:35:43.987" v="580" actId="20577"/>
          <ac:spMkLst>
            <pc:docMk/>
            <pc:sldMk cId="1584072865" sldId="265"/>
            <ac:spMk id="2" creationId="{7C2DFF71-69DD-C568-27BA-AF3F3F72CED9}"/>
          </ac:spMkLst>
        </pc:spChg>
        <pc:spChg chg="del">
          <ac:chgData name="Michele Linardi" userId="212745de-6f4c-463e-b919-dbfcfc966402" providerId="ADAL" clId="{49BE32A2-CA91-4B5B-A808-46C241E53306}" dt="2023-10-12T14:36:09.869" v="581" actId="478"/>
          <ac:spMkLst>
            <pc:docMk/>
            <pc:sldMk cId="1584072865" sldId="265"/>
            <ac:spMk id="3" creationId="{D9B756DE-5CF8-51B6-0DD2-C32AC9800201}"/>
          </ac:spMkLst>
        </pc:spChg>
        <pc:spChg chg="add mod">
          <ac:chgData name="Michele Linardi" userId="212745de-6f4c-463e-b919-dbfcfc966402" providerId="ADAL" clId="{49BE32A2-CA91-4B5B-A808-46C241E53306}" dt="2023-10-12T14:36:26.263" v="588" actId="1076"/>
          <ac:spMkLst>
            <pc:docMk/>
            <pc:sldMk cId="1584072865" sldId="265"/>
            <ac:spMk id="5" creationId="{F6415A3A-C6A6-9731-6D41-7E221AB98236}"/>
          </ac:spMkLst>
        </pc:spChg>
        <pc:picChg chg="add mod">
          <ac:chgData name="Michele Linardi" userId="212745de-6f4c-463e-b919-dbfcfc966402" providerId="ADAL" clId="{49BE32A2-CA91-4B5B-A808-46C241E53306}" dt="2023-10-12T14:36:14.075" v="584" actId="1076"/>
          <ac:picMkLst>
            <pc:docMk/>
            <pc:sldMk cId="1584072865" sldId="265"/>
            <ac:picMk id="5122" creationId="{926D9B71-A967-C011-8E98-018B1CB5F952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0:04.042" v="723" actId="20577"/>
        <pc:sldMkLst>
          <pc:docMk/>
          <pc:sldMk cId="404497330" sldId="266"/>
        </pc:sldMkLst>
        <pc:spChg chg="add mod">
          <ac:chgData name="Michele Linardi" userId="212745de-6f4c-463e-b919-dbfcfc966402" providerId="ADAL" clId="{49BE32A2-CA91-4B5B-A808-46C241E53306}" dt="2023-10-12T22:50:04.042" v="723" actId="20577"/>
          <ac:spMkLst>
            <pc:docMk/>
            <pc:sldMk cId="404497330" sldId="266"/>
            <ac:spMk id="2" creationId="{9626E71D-6A28-085E-8DCD-3B2A6C4A356E}"/>
          </ac:spMkLst>
        </pc:spChg>
        <pc:picChg chg="mod">
          <ac:chgData name="Michele Linardi" userId="212745de-6f4c-463e-b919-dbfcfc966402" providerId="ADAL" clId="{49BE32A2-CA91-4B5B-A808-46C241E53306}" dt="2023-10-12T21:26:12.692" v="651" actId="1076"/>
          <ac:picMkLst>
            <pc:docMk/>
            <pc:sldMk cId="404497330" sldId="266"/>
            <ac:picMk id="1026" creationId="{77401BA7-02F3-0CC1-41BF-4405BAF7C96E}"/>
          </ac:picMkLst>
        </pc:picChg>
      </pc:sldChg>
      <pc:sldChg chg="addSp delSp modSp add mod">
        <pc:chgData name="Michele Linardi" userId="212745de-6f4c-463e-b919-dbfcfc966402" providerId="ADAL" clId="{49BE32A2-CA91-4B5B-A808-46C241E53306}" dt="2023-10-12T22:55:43.207" v="749" actId="20577"/>
        <pc:sldMkLst>
          <pc:docMk/>
          <pc:sldMk cId="1415282413" sldId="267"/>
        </pc:sldMkLst>
        <pc:spChg chg="add mod">
          <ac:chgData name="Michele Linardi" userId="212745de-6f4c-463e-b919-dbfcfc966402" providerId="ADAL" clId="{49BE32A2-CA91-4B5B-A808-46C241E53306}" dt="2023-10-12T22:55:43.207" v="749" actId="20577"/>
          <ac:spMkLst>
            <pc:docMk/>
            <pc:sldMk cId="1415282413" sldId="267"/>
            <ac:spMk id="2" creationId="{305B9FCE-34A1-9F7C-FFD9-6F047828ECEC}"/>
          </ac:spMkLst>
        </pc:spChg>
        <pc:spChg chg="add">
          <ac:chgData name="Michele Linardi" userId="212745de-6f4c-463e-b919-dbfcfc966402" providerId="ADAL" clId="{49BE32A2-CA91-4B5B-A808-46C241E53306}" dt="2023-10-12T22:53:52.518" v="729"/>
          <ac:spMkLst>
            <pc:docMk/>
            <pc:sldMk cId="1415282413" sldId="267"/>
            <ac:spMk id="3" creationId="{18CD3231-87BA-C27B-3EB7-0B2E4D601093}"/>
          </ac:spMkLst>
        </pc:spChg>
        <pc:spChg chg="add mod">
          <ac:chgData name="Michele Linardi" userId="212745de-6f4c-463e-b919-dbfcfc966402" providerId="ADAL" clId="{49BE32A2-CA91-4B5B-A808-46C241E53306}" dt="2023-10-12T22:54:03.236" v="730"/>
          <ac:spMkLst>
            <pc:docMk/>
            <pc:sldMk cId="1415282413" sldId="267"/>
            <ac:spMk id="6" creationId="{0D0AF3A0-A0BE-8C36-8D7D-6975DBAD8530}"/>
          </ac:spMkLst>
        </pc:spChg>
        <pc:spChg chg="add del mod">
          <ac:chgData name="Michele Linardi" userId="212745de-6f4c-463e-b919-dbfcfc966402" providerId="ADAL" clId="{49BE32A2-CA91-4B5B-A808-46C241E53306}" dt="2023-10-12T22:54:27.748" v="733" actId="478"/>
          <ac:spMkLst>
            <pc:docMk/>
            <pc:sldMk cId="1415282413" sldId="267"/>
            <ac:spMk id="8" creationId="{6128256A-88F6-2FA3-2AED-BA7EF5CB41F5}"/>
          </ac:spMkLst>
        </pc:spChg>
        <pc:graphicFrameChg chg="add del mod">
          <ac:chgData name="Michele Linardi" userId="212745de-6f4c-463e-b919-dbfcfc966402" providerId="ADAL" clId="{49BE32A2-CA91-4B5B-A808-46C241E53306}" dt="2023-10-12T22:54:30.951" v="734" actId="478"/>
          <ac:graphicFrameMkLst>
            <pc:docMk/>
            <pc:sldMk cId="1415282413" sldId="267"/>
            <ac:graphicFrameMk id="5" creationId="{FA171B15-1D1C-74A6-7692-1D1CC78C0A85}"/>
          </ac:graphicFrameMkLst>
        </pc:graphicFrameChg>
        <pc:graphicFrameChg chg="add del mod">
          <ac:chgData name="Michele Linardi" userId="212745de-6f4c-463e-b919-dbfcfc966402" providerId="ADAL" clId="{49BE32A2-CA91-4B5B-A808-46C241E53306}" dt="2023-10-12T22:54:27.748" v="733" actId="478"/>
          <ac:graphicFrameMkLst>
            <pc:docMk/>
            <pc:sldMk cId="1415282413" sldId="267"/>
            <ac:graphicFrameMk id="7" creationId="{A16EC547-B118-3737-B961-7882B91912D5}"/>
          </ac:graphicFrameMkLst>
        </pc:graphicFrameChg>
        <pc:picChg chg="mod">
          <ac:chgData name="Michele Linardi" userId="212745de-6f4c-463e-b919-dbfcfc966402" providerId="ADAL" clId="{49BE32A2-CA91-4B5B-A808-46C241E53306}" dt="2023-10-12T21:27:45.710" v="656" actId="1076"/>
          <ac:picMkLst>
            <pc:docMk/>
            <pc:sldMk cId="1415282413" sldId="267"/>
            <ac:picMk id="1026" creationId="{77401BA7-02F3-0CC1-41BF-4405BAF7C96E}"/>
          </ac:picMkLst>
        </pc:picChg>
      </pc:sldChg>
      <pc:sldChg chg="addSp modSp add mod">
        <pc:chgData name="Michele Linardi" userId="212745de-6f4c-463e-b919-dbfcfc966402" providerId="ADAL" clId="{49BE32A2-CA91-4B5B-A808-46C241E53306}" dt="2023-10-12T22:56:00.348" v="751" actId="20577"/>
        <pc:sldMkLst>
          <pc:docMk/>
          <pc:sldMk cId="3382572230" sldId="268"/>
        </pc:sldMkLst>
        <pc:spChg chg="add mod">
          <ac:chgData name="Michele Linardi" userId="212745de-6f4c-463e-b919-dbfcfc966402" providerId="ADAL" clId="{49BE32A2-CA91-4B5B-A808-46C241E53306}" dt="2023-10-12T22:56:00.348" v="751" actId="20577"/>
          <ac:spMkLst>
            <pc:docMk/>
            <pc:sldMk cId="3382572230" sldId="268"/>
            <ac:spMk id="2" creationId="{B33EEA33-570A-6673-0B78-CB019FD6A27F}"/>
          </ac:spMkLst>
        </pc:spChg>
        <pc:picChg chg="mod">
          <ac:chgData name="Michele Linardi" userId="212745de-6f4c-463e-b919-dbfcfc966402" providerId="ADAL" clId="{49BE32A2-CA91-4B5B-A808-46C241E53306}" dt="2023-10-12T22:37:13.380" v="660" actId="1076"/>
          <ac:picMkLst>
            <pc:docMk/>
            <pc:sldMk cId="3382572230" sldId="268"/>
            <ac:picMk id="1026" creationId="{77401BA7-02F3-0CC1-41BF-4405BAF7C96E}"/>
          </ac:picMkLst>
        </pc:picChg>
      </pc:sldChg>
      <pc:sldChg chg="addSp delSp modSp new mod ord">
        <pc:chgData name="Michele Linardi" userId="212745de-6f4c-463e-b919-dbfcfc966402" providerId="ADAL" clId="{49BE32A2-CA91-4B5B-A808-46C241E53306}" dt="2023-10-12T22:58:51.358" v="792"/>
        <pc:sldMkLst>
          <pc:docMk/>
          <pc:sldMk cId="1737550076" sldId="269"/>
        </pc:sldMkLst>
        <pc:spChg chg="del">
          <ac:chgData name="Michele Linardi" userId="212745de-6f4c-463e-b919-dbfcfc966402" providerId="ADAL" clId="{49BE32A2-CA91-4B5B-A808-46C241E53306}" dt="2023-10-12T22:56:06.780" v="753" actId="478"/>
          <ac:spMkLst>
            <pc:docMk/>
            <pc:sldMk cId="1737550076" sldId="269"/>
            <ac:spMk id="2" creationId="{08F713A6-2A41-1AC2-020F-E32CFD491D5D}"/>
          </ac:spMkLst>
        </pc:spChg>
        <pc:spChg chg="del">
          <ac:chgData name="Michele Linardi" userId="212745de-6f4c-463e-b919-dbfcfc966402" providerId="ADAL" clId="{49BE32A2-CA91-4B5B-A808-46C241E53306}" dt="2023-10-12T22:56:10.311" v="754" actId="478"/>
          <ac:spMkLst>
            <pc:docMk/>
            <pc:sldMk cId="1737550076" sldId="269"/>
            <ac:spMk id="3" creationId="{9A1EEEF0-B120-F964-5630-3B77BC410A08}"/>
          </ac:spMkLst>
        </pc:spChg>
        <pc:spChg chg="add mod">
          <ac:chgData name="Michele Linardi" userId="212745de-6f4c-463e-b919-dbfcfc966402" providerId="ADAL" clId="{49BE32A2-CA91-4B5B-A808-46C241E53306}" dt="2023-10-12T22:57:56.796" v="788" actId="20577"/>
          <ac:spMkLst>
            <pc:docMk/>
            <pc:sldMk cId="1737550076" sldId="269"/>
            <ac:spMk id="6" creationId="{8FD047EF-4F9F-C95F-E645-445708B17B8B}"/>
          </ac:spMkLst>
        </pc:spChg>
        <pc:picChg chg="add del mod">
          <ac:chgData name="Michele Linardi" userId="212745de-6f4c-463e-b919-dbfcfc966402" providerId="ADAL" clId="{49BE32A2-CA91-4B5B-A808-46C241E53306}" dt="2023-10-12T22:57:36.145" v="769" actId="478"/>
          <ac:picMkLst>
            <pc:docMk/>
            <pc:sldMk cId="1737550076" sldId="269"/>
            <ac:picMk id="4" creationId="{D06D294C-F4D7-D293-9154-3ECB1D9EE048}"/>
          </ac:picMkLst>
        </pc:picChg>
        <pc:picChg chg="add mod">
          <ac:chgData name="Michele Linardi" userId="212745de-6f4c-463e-b919-dbfcfc966402" providerId="ADAL" clId="{49BE32A2-CA91-4B5B-A808-46C241E53306}" dt="2023-10-12T22:58:42.918" v="790" actId="1076"/>
          <ac:picMkLst>
            <pc:docMk/>
            <pc:sldMk cId="1737550076" sldId="269"/>
            <ac:picMk id="5" creationId="{E3FC74C2-69FA-4ADB-06CF-4ED9A66CF072}"/>
          </ac:picMkLst>
        </pc:picChg>
      </pc:sldChg>
    </pc:docChg>
  </pc:docChgLst>
  <pc:docChgLst>
    <pc:chgData name="Michele Linardi" userId="S::michele.linardi@cyu.fr::212745de-6f4c-463e-b919-dbfcfc966402" providerId="AD" clId="Web-{38B83D9C-1778-B914-51F1-8AE52F5EE32F}"/>
    <pc:docChg chg="addSld modSld">
      <pc:chgData name="Michele Linardi" userId="S::michele.linardi@cyu.fr::212745de-6f4c-463e-b919-dbfcfc966402" providerId="AD" clId="Web-{38B83D9C-1778-B914-51F1-8AE52F5EE32F}" dt="2023-10-21T15:54:48.805" v="505" actId="1076"/>
      <pc:docMkLst>
        <pc:docMk/>
      </pc:docMkLst>
      <pc:sldChg chg="delSp modSp">
        <pc:chgData name="Michele Linardi" userId="S::michele.linardi@cyu.fr::212745de-6f4c-463e-b919-dbfcfc966402" providerId="AD" clId="Web-{38B83D9C-1778-B914-51F1-8AE52F5EE32F}" dt="2023-10-21T12:54:17.477" v="445"/>
        <pc:sldMkLst>
          <pc:docMk/>
          <pc:sldMk cId="3087677535" sldId="258"/>
        </pc:sldMkLst>
        <pc:spChg chg="del mod">
          <ac:chgData name="Michele Linardi" userId="S::michele.linardi@cyu.fr::212745de-6f4c-463e-b919-dbfcfc966402" providerId="AD" clId="Web-{38B83D9C-1778-B914-51F1-8AE52F5EE32F}" dt="2023-10-21T12:54:12.336" v="441"/>
          <ac:spMkLst>
            <pc:docMk/>
            <pc:sldMk cId="3087677535" sldId="258"/>
            <ac:spMk id="2" creationId="{67B67F47-C827-EA7A-BAB4-FD1F03DE5E86}"/>
          </ac:spMkLst>
        </pc:spChg>
        <pc:spChg chg="del mod">
          <ac:chgData name="Michele Linardi" userId="S::michele.linardi@cyu.fr::212745de-6f4c-463e-b919-dbfcfc966402" providerId="AD" clId="Web-{38B83D9C-1778-B914-51F1-8AE52F5EE32F}" dt="2023-10-21T12:54:17.477" v="445"/>
          <ac:spMkLst>
            <pc:docMk/>
            <pc:sldMk cId="3087677535" sldId="258"/>
            <ac:spMk id="3" creationId="{E9E9C2C2-2B64-6DB8-8C02-3297E63B080D}"/>
          </ac:spMkLst>
        </pc:spChg>
      </pc:sldChg>
      <pc:sldChg chg="addSp delSp modSp">
        <pc:chgData name="Michele Linardi" userId="S::michele.linardi@cyu.fr::212745de-6f4c-463e-b919-dbfcfc966402" providerId="AD" clId="Web-{38B83D9C-1778-B914-51F1-8AE52F5EE32F}" dt="2023-10-21T15:54:48.805" v="505" actId="1076"/>
        <pc:sldMkLst>
          <pc:docMk/>
          <pc:sldMk cId="535137630" sldId="259"/>
        </pc:sldMkLst>
        <pc:spChg chg="del mod">
          <ac:chgData name="Michele Linardi" userId="S::michele.linardi@cyu.fr::212745de-6f4c-463e-b919-dbfcfc966402" providerId="AD" clId="Web-{38B83D9C-1778-B914-51F1-8AE52F5EE32F}" dt="2023-10-21T12:52:03.880" v="430"/>
          <ac:spMkLst>
            <pc:docMk/>
            <pc:sldMk cId="535137630" sldId="259"/>
            <ac:spMk id="2" creationId="{60E94219-CC1C-CD17-CDA2-E58C3951AACB}"/>
          </ac:spMkLst>
        </pc:spChg>
        <pc:spChg chg="add mod">
          <ac:chgData name="Michele Linardi" userId="S::michele.linardi@cyu.fr::212745de-6f4c-463e-b919-dbfcfc966402" providerId="AD" clId="Web-{38B83D9C-1778-B914-51F1-8AE52F5EE32F}" dt="2023-10-21T15:54:47.430" v="504" actId="20577"/>
          <ac:spMkLst>
            <pc:docMk/>
            <pc:sldMk cId="535137630" sldId="259"/>
            <ac:spMk id="5" creationId="{AC3456D1-D4B6-AA4F-72A9-AF855DD4C913}"/>
          </ac:spMkLst>
        </pc:spChg>
        <pc:spChg chg="add del mod">
          <ac:chgData name="Michele Linardi" userId="S::michele.linardi@cyu.fr::212745de-6f4c-463e-b919-dbfcfc966402" providerId="AD" clId="Web-{38B83D9C-1778-B914-51F1-8AE52F5EE32F}" dt="2023-10-21T12:52:06.364" v="431"/>
          <ac:spMkLst>
            <pc:docMk/>
            <pc:sldMk cId="535137630" sldId="259"/>
            <ac:spMk id="7" creationId="{A572D8E2-7E2D-CA1B-DB81-59E0ADD4EC5D}"/>
          </ac:spMkLst>
        </pc:spChg>
        <pc:picChg chg="add mod">
          <ac:chgData name="Michele Linardi" userId="S::michele.linardi@cyu.fr::212745de-6f4c-463e-b919-dbfcfc966402" providerId="AD" clId="Web-{38B83D9C-1778-B914-51F1-8AE52F5EE32F}" dt="2023-10-21T15:54:48.805" v="505" actId="1076"/>
          <ac:picMkLst>
            <pc:docMk/>
            <pc:sldMk cId="535137630" sldId="259"/>
            <ac:picMk id="8" creationId="{335EFB1F-5464-7085-DDFD-9F170FE5112A}"/>
          </ac:picMkLst>
        </pc:picChg>
      </pc:sldChg>
      <pc:sldChg chg="addSp delSp modSp">
        <pc:chgData name="Michele Linardi" userId="S::michele.linardi@cyu.fr::212745de-6f4c-463e-b919-dbfcfc966402" providerId="AD" clId="Web-{38B83D9C-1778-B914-51F1-8AE52F5EE32F}" dt="2023-10-21T15:53:33.537" v="487" actId="20577"/>
        <pc:sldMkLst>
          <pc:docMk/>
          <pc:sldMk cId="2459466916" sldId="260"/>
        </pc:sldMkLst>
        <pc:spChg chg="del mod">
          <ac:chgData name="Michele Linardi" userId="S::michele.linardi@cyu.fr::212745de-6f4c-463e-b919-dbfcfc966402" providerId="AD" clId="Web-{38B83D9C-1778-B914-51F1-8AE52F5EE32F}" dt="2023-10-21T12:40:56.455" v="151"/>
          <ac:spMkLst>
            <pc:docMk/>
            <pc:sldMk cId="2459466916" sldId="260"/>
            <ac:spMk id="2" creationId="{28DC4C8D-35C2-1BEE-30E2-50740F885C4E}"/>
          </ac:spMkLst>
        </pc:spChg>
        <pc:spChg chg="add mod">
          <ac:chgData name="Michele Linardi" userId="S::michele.linardi@cyu.fr::212745de-6f4c-463e-b919-dbfcfc966402" providerId="AD" clId="Web-{38B83D9C-1778-B914-51F1-8AE52F5EE32F}" dt="2023-10-21T15:53:33.537" v="487" actId="20577"/>
          <ac:spMkLst>
            <pc:docMk/>
            <pc:sldMk cId="2459466916" sldId="260"/>
            <ac:spMk id="5" creationId="{0816234E-9F64-E66A-1EEE-EF1FA1745D7C}"/>
          </ac:spMkLst>
        </pc:spChg>
        <pc:spChg chg="add del mod">
          <ac:chgData name="Michele Linardi" userId="S::michele.linardi@cyu.fr::212745de-6f4c-463e-b919-dbfcfc966402" providerId="AD" clId="Web-{38B83D9C-1778-B914-51F1-8AE52F5EE32F}" dt="2023-10-21T12:41:03.237" v="153"/>
          <ac:spMkLst>
            <pc:docMk/>
            <pc:sldMk cId="2459466916" sldId="260"/>
            <ac:spMk id="7" creationId="{4D45503D-87EC-FFCB-5F59-3176F7FD4D98}"/>
          </ac:spMkLst>
        </pc:spChg>
        <pc:picChg chg="add mod">
          <ac:chgData name="Michele Linardi" userId="S::michele.linardi@cyu.fr::212745de-6f4c-463e-b919-dbfcfc966402" providerId="AD" clId="Web-{38B83D9C-1778-B914-51F1-8AE52F5EE32F}" dt="2023-10-21T12:44:39.961" v="202" actId="1076"/>
          <ac:picMkLst>
            <pc:docMk/>
            <pc:sldMk cId="2459466916" sldId="260"/>
            <ac:picMk id="8" creationId="{316AB33D-42E5-F45F-9753-9B9023251680}"/>
          </ac:picMkLst>
        </pc:picChg>
      </pc:sldChg>
      <pc:sldChg chg="modSp new">
        <pc:chgData name="Michele Linardi" userId="S::michele.linardi@cyu.fr::212745de-6f4c-463e-b919-dbfcfc966402" providerId="AD" clId="Web-{38B83D9C-1778-B914-51F1-8AE52F5EE32F}" dt="2023-10-21T13:13:34.075" v="476" actId="20577"/>
        <pc:sldMkLst>
          <pc:docMk/>
          <pc:sldMk cId="1178787092" sldId="270"/>
        </pc:sldMkLst>
        <pc:spChg chg="mod">
          <ac:chgData name="Michele Linardi" userId="S::michele.linardi@cyu.fr::212745de-6f4c-463e-b919-dbfcfc966402" providerId="AD" clId="Web-{38B83D9C-1778-B914-51F1-8AE52F5EE32F}" dt="2023-10-21T13:13:34.075" v="476" actId="20577"/>
          <ac:spMkLst>
            <pc:docMk/>
            <pc:sldMk cId="1178787092" sldId="270"/>
            <ac:spMk id="2" creationId="{81A33327-BB83-1909-E1BC-5F0C5EC89290}"/>
          </ac:spMkLst>
        </pc:spChg>
        <pc:spChg chg="mod">
          <ac:chgData name="Michele Linardi" userId="S::michele.linardi@cyu.fr::212745de-6f4c-463e-b919-dbfcfc966402" providerId="AD" clId="Web-{38B83D9C-1778-B914-51F1-8AE52F5EE32F}" dt="2023-10-21T13:13:28.434" v="475" actId="20577"/>
          <ac:spMkLst>
            <pc:docMk/>
            <pc:sldMk cId="1178787092" sldId="270"/>
            <ac:spMk id="3" creationId="{31994E5C-072B-4468-C71F-B31A335E2C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11E0DD-A6B9-3A68-0B76-DD8CF3482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FC38B1-E404-40C3-069D-5AB8A95FF9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57185A-B0E9-0F68-1EB8-A8A16CA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CF8545-1E05-0E3B-399C-9A7BF62D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26E99-4DE0-7BAB-3CD9-6EF0984B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44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E0CC1-574C-E989-96AD-97DFE9223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2949BA-B07A-524C-8C34-7E403DFC0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7F93CF-34F4-7D07-DBCD-0D4EB361C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49B0BF-A9E6-70B5-7F63-F9EF86E6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0FDE6-9068-BDB3-A04C-F6660BF6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171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03E3FC1-09DD-2D50-B779-8A410661F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CDFFED-EFA2-A58A-DB4A-4420F5566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76B3E7-4587-E32A-2DA8-78B5589C8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941C96D-5618-1437-DE18-DAE1CB517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1CBCCE-809E-6402-21E6-8244E4F2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504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8200A2-9D31-9E0F-18CA-DE8B9D70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73B78B-669B-B2DF-BF2D-D310D36A8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70F650-3341-7F4C-6616-477DBBBE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6148249-C107-0A49-BB16-7B525E1A5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123D91-FB14-5A5F-4E74-67AD4FB6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1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9D7E7A-BCC2-A18B-43C1-0325ADA6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31244D-527C-D72D-9F79-E3E0A1AED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5FA911-6241-0869-946B-DE1F8CFA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BED6B3-7CB7-87A1-3533-DC2AD1FD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74D55A-5493-5219-F219-9A8CFD6D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00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2D2FD-A901-FC67-FD45-6F9852E30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2F748A-9746-EC5F-ECAF-A960DC07E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296D65-BE47-0FDF-2FB5-5497ADC2E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C2128D-AC84-3D7F-3DE2-D98EF952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145A26-692E-2696-E5B1-9926FA00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A282FE0-5759-6EF1-8E39-0ABB05BE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3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FC0436-5364-2CD6-B5ED-2B0EF4C0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7CAA092-53DD-185E-3DAA-97DA18C6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EA427E-6C63-97BE-B675-FA2287EB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DC0703-A1FE-4464-65D1-3E2D0E80B5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9353B8-D0FF-9045-199B-697CD2FEF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1C5BF7A-5DDE-032C-C549-80BCAA1C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16C7015-F342-917E-9970-1D78038C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3D86060-EDDA-50D1-8E18-1F6BC2BE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78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DB4AB-EA3D-F3FE-4A0E-23565067F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58D223-F4FC-2E6F-848D-A00F8CB7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785F-F270-C0C1-2DC5-C11D49BA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AE0C0BB-0DEE-8F22-15D6-CA1A4E37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344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CE90ED-E207-94AA-6B9E-3CF09E1A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61F771F-233B-9801-A048-CA7B87B3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5704737-9E6D-49DC-6C92-DEC29CF1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2362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63AFA-0F55-22C9-8B57-C5E4ADB7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9A80BF-3560-21A1-6C11-D7FB11AAD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BAD15-9EEA-0547-6557-144CB1470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148CB58-5401-FC1B-740F-BB343931D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5C9B47-8646-DD4B-876B-19DA31CCF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70F3F2-293B-A512-F40B-78866E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20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1FFB5B-0849-7A1D-2F37-5E98C9D4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7632DDD-5C24-0A2A-C6C2-32D12F7D3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8CF257-6AC6-0F94-1593-2F1E97461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4CBF5B-A1DD-8CA5-8303-70D5269FF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D5B8FD-6A3C-4C27-C80B-CCD8BE2C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49C43A-F172-7FFA-4F44-6986E6263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038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57E88A-353B-0CDD-7738-B7BAA355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1E50AD-FA9B-84A1-5B6E-B66D4F034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F17551-9A54-EE94-8AE2-3C18AF48D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60ABF-C9B9-4A5C-8323-05431DEF7DBB}" type="datetimeFigureOut">
              <a:rPr lang="fr-FR" smtClean="0"/>
              <a:t>22/10/2023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2F2292-B617-D68C-17AD-CEC39A407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B5EF34-5733-D827-B2CF-B71946B56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B3BE4-9593-4D14-91DA-D764710F40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423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Graphic 6" descr="Chronomètre">
            <a:extLst>
              <a:ext uri="{FF2B5EF4-FFF2-40B4-BE49-F238E27FC236}">
                <a16:creationId xmlns:a16="http://schemas.microsoft.com/office/drawing/2014/main" id="{8A7AADC3-AACE-0D77-3CE8-4AFEE014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87" name="Freeform: Shape 72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8" name="Right Triangle 74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030377-3417-A116-4396-26BEEB10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961" y="962526"/>
            <a:ext cx="5384800" cy="3210689"/>
          </a:xfrm>
        </p:spPr>
        <p:txBody>
          <a:bodyPr anchor="b">
            <a:normAutofit/>
          </a:bodyPr>
          <a:lstStyle/>
          <a:p>
            <a:pPr algn="l"/>
            <a:r>
              <a:rPr lang="fr-FR" sz="7200" dirty="0"/>
              <a:t>Time </a:t>
            </a:r>
            <a:r>
              <a:rPr lang="fr-FR" sz="7200" dirty="0" err="1"/>
              <a:t>Series</a:t>
            </a:r>
            <a:r>
              <a:rPr lang="fr-FR" sz="7200" dirty="0"/>
              <a:t> Management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EF7C829-9622-F602-4A4D-89E5B2AB6B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75961" y="4269462"/>
            <a:ext cx="4048760" cy="1095017"/>
          </a:xfrm>
        </p:spPr>
        <p:txBody>
          <a:bodyPr anchor="t">
            <a:normAutofit fontScale="92500" lnSpcReduction="20000"/>
          </a:bodyPr>
          <a:lstStyle/>
          <a:p>
            <a:pPr algn="l"/>
            <a:r>
              <a:rPr lang="fr-FR" dirty="0"/>
              <a:t>Michele Linardi </a:t>
            </a:r>
            <a:r>
              <a:rPr lang="fr-FR" dirty="0" err="1"/>
              <a:t>Ph.D</a:t>
            </a:r>
            <a:r>
              <a:rPr lang="fr-FR" dirty="0"/>
              <a:t>.</a:t>
            </a:r>
          </a:p>
          <a:p>
            <a:pPr algn="l"/>
            <a:endParaRPr lang="fr-FR" dirty="0"/>
          </a:p>
          <a:p>
            <a:pPr algn="l"/>
            <a:r>
              <a:rPr lang="fr-FR" dirty="0"/>
              <a:t>michele.linardi@orange.fr</a:t>
            </a:r>
          </a:p>
        </p:txBody>
      </p:sp>
    </p:spTree>
    <p:extLst>
      <p:ext uri="{BB962C8B-B14F-4D97-AF65-F5344CB8AC3E}">
        <p14:creationId xmlns:p14="http://schemas.microsoft.com/office/powerpoint/2010/main" val="348046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401BA7-02F3-0CC1-41BF-4405BAF7C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004"/>
          <a:stretch/>
        </p:blipFill>
        <p:spPr bwMode="auto">
          <a:xfrm>
            <a:off x="541506" y="2498936"/>
            <a:ext cx="11108987" cy="18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ACF – PACF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E25EB979-3C72-3102-AF20-0E7E4FAA8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063"/>
            <a:ext cx="10515600" cy="1817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Inter"/>
              </a:rPr>
              <a:t>AR( p= 1)</a:t>
            </a:r>
            <a:endParaRPr lang="fr-FR" b="0" i="0" dirty="0">
              <a:effectLst/>
              <a:latin typeface="Inter"/>
            </a:endParaRPr>
          </a:p>
          <a:p>
            <a:pPr marL="0" indent="0">
              <a:buNone/>
            </a:pPr>
            <a:endParaRPr lang="fr-FR" dirty="0">
              <a:latin typeface="Inter"/>
            </a:endParaRPr>
          </a:p>
          <a:p>
            <a:pPr marL="0" indent="0">
              <a:buNone/>
            </a:pPr>
            <a:r>
              <a:rPr lang="fr-FR" b="0" i="0" dirty="0">
                <a:effectLst/>
                <a:latin typeface="Inter"/>
              </a:rPr>
              <a:t>ACF </a:t>
            </a:r>
            <a:r>
              <a:rPr lang="fr-FR" b="0" i="0" dirty="0" err="1">
                <a:effectLst/>
                <a:latin typeface="Inter"/>
              </a:rPr>
              <a:t>Tails</a:t>
            </a:r>
            <a:r>
              <a:rPr lang="fr-FR" b="0" i="0" dirty="0">
                <a:effectLst/>
                <a:latin typeface="Inter"/>
              </a:rPr>
              <a:t> off (</a:t>
            </a:r>
            <a:r>
              <a:rPr lang="fr-FR" b="0" i="0" dirty="0" err="1">
                <a:effectLst/>
                <a:latin typeface="Inter"/>
              </a:rPr>
              <a:t>Geometric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decay</a:t>
            </a:r>
            <a:r>
              <a:rPr lang="fr-FR" b="0" i="0" dirty="0">
                <a:effectLst/>
                <a:latin typeface="Inter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Inter"/>
              </a:rPr>
              <a:t>PACF  </a:t>
            </a:r>
            <a:r>
              <a:rPr lang="en-US" dirty="0">
                <a:latin typeface="Inter"/>
              </a:rPr>
              <a:t>Significant at each lag p / Cuts off after lag  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8767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401BA7-02F3-0CC1-41BF-4405BAF7C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 b="80114"/>
          <a:stretch/>
        </p:blipFill>
        <p:spPr bwMode="auto">
          <a:xfrm>
            <a:off x="541506" y="2505173"/>
            <a:ext cx="11108987" cy="184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ACF – PACF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9626E71D-6A28-085E-8DCD-3B2A6C4A3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063"/>
            <a:ext cx="10515600" cy="1817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Inter"/>
              </a:rPr>
              <a:t>AR( p= 2)</a:t>
            </a:r>
            <a:endParaRPr lang="fr-FR" b="0" i="0" dirty="0">
              <a:effectLst/>
              <a:latin typeface="Inter"/>
            </a:endParaRPr>
          </a:p>
          <a:p>
            <a:pPr marL="0" indent="0">
              <a:buNone/>
            </a:pPr>
            <a:endParaRPr lang="fr-FR" dirty="0">
              <a:latin typeface="Inter"/>
            </a:endParaRPr>
          </a:p>
          <a:p>
            <a:pPr marL="0" indent="0">
              <a:buNone/>
            </a:pPr>
            <a:r>
              <a:rPr lang="fr-FR" b="0" i="0" dirty="0">
                <a:effectLst/>
                <a:latin typeface="Inter"/>
              </a:rPr>
              <a:t>ACF </a:t>
            </a:r>
            <a:r>
              <a:rPr lang="fr-FR" b="0" i="0" dirty="0" err="1">
                <a:effectLst/>
                <a:latin typeface="Inter"/>
              </a:rPr>
              <a:t>Tails</a:t>
            </a:r>
            <a:r>
              <a:rPr lang="fr-FR" b="0" i="0" dirty="0">
                <a:effectLst/>
                <a:latin typeface="Inter"/>
              </a:rPr>
              <a:t> off (</a:t>
            </a:r>
            <a:r>
              <a:rPr lang="fr-FR" b="0" i="0" dirty="0" err="1">
                <a:effectLst/>
                <a:latin typeface="Inter"/>
              </a:rPr>
              <a:t>Geometric</a:t>
            </a:r>
            <a:r>
              <a:rPr lang="fr-FR" b="0" i="0" dirty="0">
                <a:effectLst/>
                <a:latin typeface="Inter"/>
              </a:rPr>
              <a:t> </a:t>
            </a:r>
            <a:r>
              <a:rPr lang="fr-FR" b="0" i="0" dirty="0" err="1">
                <a:effectLst/>
                <a:latin typeface="Inter"/>
              </a:rPr>
              <a:t>decay</a:t>
            </a:r>
            <a:r>
              <a:rPr lang="fr-FR" b="0" i="0" dirty="0">
                <a:effectLst/>
                <a:latin typeface="Inter"/>
              </a:rPr>
              <a:t>)</a:t>
            </a:r>
          </a:p>
          <a:p>
            <a:pPr marL="0" indent="0">
              <a:buNone/>
            </a:pPr>
            <a:r>
              <a:rPr lang="fr-FR" dirty="0">
                <a:latin typeface="Inter"/>
              </a:rPr>
              <a:t>PACF  </a:t>
            </a:r>
            <a:r>
              <a:rPr lang="en-US" dirty="0">
                <a:latin typeface="Inter"/>
              </a:rPr>
              <a:t>Significant at each lag p / Cuts off after lag  p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449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401BA7-02F3-0CC1-41BF-4405BAF7C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50" b="70021"/>
          <a:stretch/>
        </p:blipFill>
        <p:spPr bwMode="auto">
          <a:xfrm>
            <a:off x="541506" y="2505173"/>
            <a:ext cx="11108987" cy="184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ACF – PACF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305B9FCE-34A1-9F7C-FFD9-6F047828E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063"/>
            <a:ext cx="10515600" cy="1817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Inter"/>
              </a:rPr>
              <a:t>MA( q = 1)</a:t>
            </a:r>
            <a:endParaRPr lang="fr-FR" b="0" i="0" dirty="0">
              <a:effectLst/>
              <a:latin typeface="Inter"/>
            </a:endParaRPr>
          </a:p>
          <a:p>
            <a:pPr marL="0" indent="0">
              <a:buNone/>
            </a:pPr>
            <a:endParaRPr lang="fr-FR" dirty="0">
              <a:latin typeface="Inte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ACF Significant at lag  q / Cuts off after lag  q</a:t>
            </a:r>
          </a:p>
          <a:p>
            <a:pPr marL="0" indent="0">
              <a:buNone/>
            </a:pPr>
            <a:r>
              <a:rPr lang="fr-FR" dirty="0">
                <a:latin typeface="Inter"/>
              </a:rPr>
              <a:t>PACF </a:t>
            </a:r>
            <a:r>
              <a:rPr lang="en-US" dirty="0">
                <a:latin typeface="Inter"/>
              </a:rPr>
              <a:t>Tails off (Geometric decay)</a:t>
            </a:r>
            <a:endParaRPr lang="fr-FR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CD3231-87BA-C27B-3EB7-0B2E4D601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Significant at lag 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q</a:t>
            </a:r>
            <a:r>
              <a:rPr kumimoji="0" lang="fr-FR" altLang="fr-FR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Inter"/>
              </a:rPr>
              <a:t>� / Cuts off after lag </a:t>
            </a:r>
            <a:r>
              <a:rPr kumimoji="0" lang="fr-FR" altLang="fr-F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MathJax_Math-italic"/>
              </a:rPr>
              <a:t>q</a:t>
            </a:r>
            <a:br>
              <a:rPr kumimoji="0" lang="fr-FR" altLang="fr-F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0AF3A0-A0BE-8C36-8D7D-6975DBAD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338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282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7401BA7-02F3-0CC1-41BF-4405BAF7C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41" b="59979"/>
          <a:stretch/>
        </p:blipFill>
        <p:spPr bwMode="auto">
          <a:xfrm>
            <a:off x="541506" y="2500459"/>
            <a:ext cx="11108987" cy="185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ACF – PACF </a:t>
            </a:r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2" name="Espace réservé du contenu 2">
            <a:extLst>
              <a:ext uri="{FF2B5EF4-FFF2-40B4-BE49-F238E27FC236}">
                <a16:creationId xmlns:a16="http://schemas.microsoft.com/office/drawing/2014/main" id="{B33EEA33-570A-6673-0B78-CB019FD6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9063"/>
            <a:ext cx="10515600" cy="18178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>
                <a:latin typeface="Inter"/>
              </a:rPr>
              <a:t>MA( q = 2)</a:t>
            </a:r>
            <a:endParaRPr lang="fr-FR" b="0" i="0" dirty="0">
              <a:effectLst/>
              <a:latin typeface="Inter"/>
            </a:endParaRPr>
          </a:p>
          <a:p>
            <a:pPr marL="0" indent="0">
              <a:buNone/>
            </a:pPr>
            <a:endParaRPr lang="fr-FR" dirty="0">
              <a:latin typeface="Inter"/>
            </a:endParaRPr>
          </a:p>
          <a:p>
            <a:pPr marL="0" indent="0">
              <a:buNone/>
            </a:pPr>
            <a:r>
              <a:rPr lang="en-US" b="0" i="0" dirty="0">
                <a:effectLst/>
                <a:latin typeface="Inter"/>
              </a:rPr>
              <a:t>ACF Significant at lag  q / Cuts off after lag  q</a:t>
            </a:r>
          </a:p>
          <a:p>
            <a:pPr marL="0" indent="0">
              <a:buNone/>
            </a:pPr>
            <a:r>
              <a:rPr lang="fr-FR" dirty="0">
                <a:latin typeface="Inter"/>
              </a:rPr>
              <a:t>PACF </a:t>
            </a:r>
            <a:r>
              <a:rPr lang="en-US" dirty="0">
                <a:latin typeface="Inter"/>
              </a:rPr>
              <a:t>Tails off (Geometric decay)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382572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E3FC74C2-69FA-4ADB-06CF-4ED9A66CF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2" b="30313"/>
          <a:stretch/>
        </p:blipFill>
        <p:spPr bwMode="auto">
          <a:xfrm>
            <a:off x="1090874" y="1512313"/>
            <a:ext cx="10165894" cy="5068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8FD047EF-4F9F-C95F-E645-445708B17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dirty="0"/>
              <a:t>ACF – PACF </a:t>
            </a:r>
            <a:r>
              <a:rPr lang="fr-FR" dirty="0" err="1"/>
              <a:t>Examples</a:t>
            </a:r>
            <a:r>
              <a:rPr lang="fr-FR" dirty="0"/>
              <a:t> … continue</a:t>
            </a:r>
          </a:p>
        </p:txBody>
      </p:sp>
    </p:spTree>
    <p:extLst>
      <p:ext uri="{BB962C8B-B14F-4D97-AF65-F5344CB8AC3E}">
        <p14:creationId xmlns:p14="http://schemas.microsoft.com/office/powerpoint/2010/main" val="1737550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33327-BB83-1909-E1BC-5F0C5EC8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>
                <a:cs typeface="Calibri Light"/>
              </a:rPr>
              <a:t>References</a:t>
            </a:r>
            <a:endParaRPr lang="fr-FR" b="1" dirty="0" err="1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994E5C-072B-4468-C71F-B31A335E2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>
                <a:ea typeface="+mn-lt"/>
                <a:cs typeface="+mn-lt"/>
              </a:rPr>
              <a:t>Andrew V. Metcalfe, </a:t>
            </a:r>
            <a:r>
              <a:rPr lang="fr-FR" b="1" dirty="0">
                <a:ea typeface="+mn-lt"/>
                <a:cs typeface="+mn-lt"/>
              </a:rPr>
              <a:t>Paul S.P. </a:t>
            </a:r>
            <a:r>
              <a:rPr lang="fr-FR" b="1" dirty="0" err="1">
                <a:ea typeface="+mn-lt"/>
                <a:cs typeface="+mn-lt"/>
              </a:rPr>
              <a:t>Cowpertwait</a:t>
            </a:r>
            <a:r>
              <a:rPr lang="fr-FR" b="1" dirty="0">
                <a:ea typeface="+mn-lt"/>
                <a:cs typeface="+mn-lt"/>
              </a:rPr>
              <a:t>, </a:t>
            </a:r>
            <a:r>
              <a:rPr lang="fr-FR" b="1" dirty="0" err="1">
                <a:ea typeface="+mn-lt"/>
                <a:cs typeface="+mn-lt"/>
              </a:rPr>
              <a:t>Introductory</a:t>
            </a:r>
            <a:r>
              <a:rPr lang="fr-FR" b="1" dirty="0">
                <a:ea typeface="+mn-lt"/>
                <a:cs typeface="+mn-lt"/>
              </a:rPr>
              <a:t> Time </a:t>
            </a:r>
            <a:r>
              <a:rPr lang="fr-FR" b="1" dirty="0" err="1">
                <a:ea typeface="+mn-lt"/>
                <a:cs typeface="+mn-lt"/>
              </a:rPr>
              <a:t>Series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with</a:t>
            </a:r>
            <a:r>
              <a:rPr lang="fr-FR" b="1" dirty="0">
                <a:ea typeface="+mn-lt"/>
                <a:cs typeface="+mn-lt"/>
              </a:rPr>
              <a:t> R</a:t>
            </a:r>
            <a:r>
              <a:rPr lang="fr-FR" dirty="0">
                <a:ea typeface="+mn-lt"/>
                <a:cs typeface="+mn-lt"/>
              </a:rPr>
              <a:t> (2009).</a:t>
            </a:r>
            <a:endParaRPr lang="fr-FR" dirty="0">
              <a:cs typeface="Calibri"/>
            </a:endParaRPr>
          </a:p>
          <a:p>
            <a:endParaRPr lang="fr-FR"/>
          </a:p>
          <a:p>
            <a:r>
              <a:rPr lang="fr-FR" dirty="0">
                <a:ea typeface="+mn-lt"/>
                <a:cs typeface="+mn-lt"/>
              </a:rPr>
              <a:t>Aileen Nielsen, </a:t>
            </a:r>
            <a:r>
              <a:rPr lang="fr-FR" b="1" dirty="0" err="1">
                <a:ea typeface="+mn-lt"/>
                <a:cs typeface="+mn-lt"/>
              </a:rPr>
              <a:t>Practical</a:t>
            </a:r>
            <a:r>
              <a:rPr lang="fr-FR" b="1" dirty="0">
                <a:ea typeface="+mn-lt"/>
                <a:cs typeface="+mn-lt"/>
              </a:rPr>
              <a:t> Time </a:t>
            </a:r>
            <a:r>
              <a:rPr lang="fr-FR" b="1" dirty="0" err="1">
                <a:ea typeface="+mn-lt"/>
                <a:cs typeface="+mn-lt"/>
              </a:rPr>
              <a:t>Series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Analysis</a:t>
            </a:r>
            <a:r>
              <a:rPr lang="fr-FR" b="1" dirty="0">
                <a:ea typeface="+mn-lt"/>
                <a:cs typeface="+mn-lt"/>
              </a:rPr>
              <a:t>: </a:t>
            </a:r>
            <a:r>
              <a:rPr lang="fr-FR" b="1" dirty="0" err="1">
                <a:ea typeface="+mn-lt"/>
                <a:cs typeface="+mn-lt"/>
              </a:rPr>
              <a:t>Prediction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with</a:t>
            </a:r>
            <a:r>
              <a:rPr lang="fr-FR" b="1" dirty="0">
                <a:ea typeface="+mn-lt"/>
                <a:cs typeface="+mn-lt"/>
              </a:rPr>
              <a:t> </a:t>
            </a:r>
            <a:r>
              <a:rPr lang="fr-FR" b="1" dirty="0" err="1">
                <a:ea typeface="+mn-lt"/>
                <a:cs typeface="+mn-lt"/>
              </a:rPr>
              <a:t>Statistics</a:t>
            </a:r>
            <a:r>
              <a:rPr lang="fr-FR" b="1" dirty="0">
                <a:ea typeface="+mn-lt"/>
                <a:cs typeface="+mn-lt"/>
              </a:rPr>
              <a:t> and Machine Learning </a:t>
            </a:r>
            <a:r>
              <a:rPr lang="fr-FR" dirty="0">
                <a:ea typeface="+mn-lt"/>
                <a:cs typeface="+mn-lt"/>
              </a:rPr>
              <a:t>(2019).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8787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DF38DB-1BBA-37CF-0A3E-F892D28C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fr-FR" dirty="0"/>
              <a:t>Syllabus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5AFAD772-1FD3-FE50-D194-AA23A4040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2" r="35514" b="-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CC9056-0F4F-0F55-7838-347F27D8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569" y="2333297"/>
            <a:ext cx="6072383" cy="3843666"/>
          </a:xfrm>
        </p:spPr>
        <p:txBody>
          <a:bodyPr>
            <a:noAutofit/>
          </a:bodyPr>
          <a:lstStyle/>
          <a:p>
            <a:r>
              <a:rPr lang="fr-FR" sz="2400" dirty="0"/>
              <a:t>Time </a:t>
            </a:r>
            <a:r>
              <a:rPr lang="fr-FR" sz="2400" dirty="0" err="1"/>
              <a:t>series</a:t>
            </a:r>
            <a:r>
              <a:rPr lang="fr-FR" sz="2400" dirty="0"/>
              <a:t> data</a:t>
            </a:r>
          </a:p>
          <a:p>
            <a:r>
              <a:rPr lang="fr-FR" sz="2400" dirty="0"/>
              <a:t>Trend, </a:t>
            </a:r>
            <a:r>
              <a:rPr lang="fr-FR" sz="2400" dirty="0" err="1"/>
              <a:t>seasonality</a:t>
            </a:r>
            <a:r>
              <a:rPr lang="fr-FR" sz="2400" dirty="0"/>
              <a:t>, cycles and </a:t>
            </a:r>
            <a:r>
              <a:rPr lang="fr-FR" sz="2400" dirty="0" err="1"/>
              <a:t>residuals</a:t>
            </a:r>
            <a:endParaRPr lang="fr-FR" sz="2400" dirty="0"/>
          </a:p>
          <a:p>
            <a:r>
              <a:rPr lang="fr-FR" sz="2400" dirty="0" err="1"/>
              <a:t>Stationary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 </a:t>
            </a:r>
          </a:p>
          <a:p>
            <a:r>
              <a:rPr lang="fr-FR" sz="2400" dirty="0" err="1"/>
              <a:t>Autoregressive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. </a:t>
            </a:r>
          </a:p>
          <a:p>
            <a:r>
              <a:rPr lang="fr-FR" sz="2400" dirty="0"/>
              <a:t>Moving 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 err="1"/>
              <a:t>processes</a:t>
            </a:r>
            <a:r>
              <a:rPr lang="fr-FR" sz="2400" dirty="0"/>
              <a:t>.</a:t>
            </a:r>
          </a:p>
          <a:p>
            <a:r>
              <a:rPr lang="fr-FR" sz="2400" dirty="0"/>
              <a:t>ACF &amp; PACF</a:t>
            </a:r>
          </a:p>
          <a:p>
            <a:r>
              <a:rPr lang="fr-FR" sz="2400" dirty="0" err="1"/>
              <a:t>Fitting</a:t>
            </a:r>
            <a:r>
              <a:rPr lang="fr-FR" sz="2400" dirty="0"/>
              <a:t> AR(p) MA(q) </a:t>
            </a:r>
            <a:r>
              <a:rPr lang="fr-FR" sz="2400" dirty="0" err="1"/>
              <a:t>models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49159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E9AB86-35E8-FEE8-C561-4A5A2FF2D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Time </a:t>
            </a:r>
            <a:r>
              <a:rPr lang="fr-FR" dirty="0" err="1"/>
              <a:t>series</a:t>
            </a:r>
            <a:r>
              <a:rPr lang="fr-FR" dirty="0"/>
              <a:t> data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4BC68F-0B48-8EB4-FB54-FEE134271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A </a:t>
            </a:r>
            <a:r>
              <a:rPr lang="en-US" b="1" i="0" dirty="0">
                <a:solidFill>
                  <a:srgbClr val="3B444F"/>
                </a:solidFill>
                <a:effectLst/>
                <a:latin typeface="open-sans"/>
              </a:rPr>
              <a:t>univariate time series</a:t>
            </a:r>
            <a:r>
              <a:rPr lang="en-US" b="0" i="0" dirty="0">
                <a:solidFill>
                  <a:srgbClr val="3B444F"/>
                </a:solidFill>
                <a:effectLst/>
                <a:latin typeface="open-sans"/>
              </a:rPr>
              <a:t> is a sequence of measurements of the same variable collected over time. Most often, the measurements are made at regular time intervals.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DDCD62-C84C-A42A-273E-03CFCCD85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484" y="3124627"/>
            <a:ext cx="6728805" cy="336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462073F-7CCB-E3EB-DD6B-97443541C032}"/>
              </a:ext>
            </a:extLst>
          </p:cNvPr>
          <p:cNvSpPr txBox="1"/>
          <p:nvPr/>
        </p:nvSpPr>
        <p:spPr>
          <a:xfrm>
            <a:off x="2278119" y="6356841"/>
            <a:ext cx="9075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https://www.kaggle.com/code/anushkaml/walmart-time-series-sales-forecasting</a:t>
            </a:r>
          </a:p>
        </p:txBody>
      </p:sp>
    </p:spTree>
    <p:extLst>
      <p:ext uri="{BB962C8B-B14F-4D97-AF65-F5344CB8AC3E}">
        <p14:creationId xmlns:p14="http://schemas.microsoft.com/office/powerpoint/2010/main" val="117508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66E366-C9C1-878E-7DA3-A95FE38D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sz="5400" dirty="0"/>
              <a:t>TS Trend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6ECFF-AFC8-6130-2FE9-29E34314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532" y="3081387"/>
            <a:ext cx="8302627" cy="335714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dirty="0">
                <a:latin typeface="-apple-system"/>
              </a:rPr>
              <a:t>G</a:t>
            </a:r>
            <a:r>
              <a:rPr lang="en-US" sz="2200" b="0" i="0" dirty="0">
                <a:effectLst/>
                <a:latin typeface="-apple-system"/>
              </a:rPr>
              <a:t>eneral direction over along period of time</a:t>
            </a:r>
            <a:endParaRPr lang="fr-FR" sz="2200" dirty="0"/>
          </a:p>
        </p:txBody>
      </p:sp>
      <p:pic>
        <p:nvPicPr>
          <p:cNvPr id="6146" name="Picture 2" descr="No alt text provided for this image">
            <a:extLst>
              <a:ext uri="{FF2B5EF4-FFF2-40B4-BE49-F238E27FC236}">
                <a16:creationId xmlns:a16="http://schemas.microsoft.com/office/drawing/2014/main" id="{AC151094-870C-64A6-208B-B3471FD69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32" y="2134361"/>
            <a:ext cx="9626234" cy="4231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0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D2B99-4B6B-469E-7053-232C864F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TS Seasonality and Ciclicality</a:t>
            </a:r>
            <a:endParaRPr lang="fr-FR" dirty="0"/>
          </a:p>
        </p:txBody>
      </p:sp>
      <p:pic>
        <p:nvPicPr>
          <p:cNvPr id="7170" name="Picture 2" descr="No alt text provided for this image">
            <a:extLst>
              <a:ext uri="{FF2B5EF4-FFF2-40B4-BE49-F238E27FC236}">
                <a16:creationId xmlns:a16="http://schemas.microsoft.com/office/drawing/2014/main" id="{F2A59F01-0D96-00B6-5D58-11A98F96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00" y="1690688"/>
            <a:ext cx="10937600" cy="451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68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778F1F-6B1A-F40E-B37D-BC51D01FD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942"/>
            <a:ext cx="10515600" cy="1325563"/>
          </a:xfrm>
        </p:spPr>
        <p:txBody>
          <a:bodyPr/>
          <a:lstStyle/>
          <a:p>
            <a:r>
              <a:rPr lang="fr-FR" dirty="0"/>
              <a:t>TS Noise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71521B-D712-4FC9-E7AB-1C1E7B493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597" y="1314449"/>
            <a:ext cx="7475505" cy="509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14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2DFF71-69DD-C568-27BA-AF3F3F72C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Predictive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pic>
        <p:nvPicPr>
          <p:cNvPr id="5122" name="Picture 2" descr="No alt text provided for this image">
            <a:extLst>
              <a:ext uri="{FF2B5EF4-FFF2-40B4-BE49-F238E27FC236}">
                <a16:creationId xmlns:a16="http://schemas.microsoft.com/office/drawing/2014/main" id="{926D9B71-A967-C011-8E98-018B1CB5F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271" y="1804177"/>
            <a:ext cx="8597457" cy="41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6415A3A-C6A6-9731-6D41-7E221AB98236}"/>
              </a:ext>
            </a:extLst>
          </p:cNvPr>
          <p:cNvSpPr txBox="1"/>
          <p:nvPr/>
        </p:nvSpPr>
        <p:spPr>
          <a:xfrm>
            <a:off x="1316609" y="6123543"/>
            <a:ext cx="9558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https://www.linkedin.com/pulse/time-series-part-2-introduction-arima-models-using-excel-agarwal</a:t>
            </a:r>
          </a:p>
        </p:txBody>
      </p:sp>
    </p:spTree>
    <p:extLst>
      <p:ext uri="{BB962C8B-B14F-4D97-AF65-F5344CB8AC3E}">
        <p14:creationId xmlns:p14="http://schemas.microsoft.com/office/powerpoint/2010/main" val="158407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ACF – </a:t>
            </a:r>
            <a:r>
              <a:rPr lang="fr-FR" dirty="0" err="1"/>
              <a:t>Autocorrelation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0816234E-9F64-E66A-1EEE-EF1FA1745D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b="1" dirty="0">
                    <a:solidFill>
                      <a:srgbClr val="3B444F"/>
                    </a:solidFill>
                    <a:latin typeface="open-sans"/>
                  </a:rPr>
                  <a:t>The sample autocorrelation function (ACF)</a:t>
                </a:r>
                <a:r>
                  <a:rPr lang="en-US" dirty="0">
                    <a:solidFill>
                      <a:srgbClr val="3B444F"/>
                    </a:solidFill>
                    <a:latin typeface="open-sans"/>
                  </a:rPr>
                  <a:t> for a series gives correlations between the series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open-sans"/>
                  </a:rPr>
                  <a:t>and lagged values of the series for lags of 1,2,3 and so on. We represent a lagged series with 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>
                    <a:solidFill>
                      <a:srgbClr val="3B444F"/>
                    </a:solidFill>
                    <a:ea typeface="+mn-lt"/>
                    <a:cs typeface="+mn-lt"/>
                  </a:rPr>
                  <a:t>, where </a:t>
                </a:r>
                <a:r>
                  <a:rPr lang="en-US">
                    <a:solidFill>
                      <a:srgbClr val="3B444F"/>
                    </a:solidFill>
                    <a:ea typeface="+mn-lt"/>
                    <a:cs typeface="+mn-lt"/>
                  </a:rPr>
                  <a:t>h := </a:t>
                </a:r>
                <a:r>
                  <a:rPr lang="en-US" dirty="0">
                    <a:solidFill>
                      <a:srgbClr val="3B444F"/>
                    </a:solidFill>
                    <a:ea typeface="+mn-lt"/>
                    <a:cs typeface="+mn-lt"/>
                  </a:rPr>
                  <a:t>lag.</a:t>
                </a:r>
                <a:endParaRPr lang="en-US" dirty="0">
                  <a:solidFill>
                    <a:srgbClr val="3B444F"/>
                  </a:solidFill>
                  <a:latin typeface="open-sans"/>
                  <a:ea typeface="+mn-lt"/>
                  <a:cs typeface="+mn-lt"/>
                </a:endParaRPr>
              </a:p>
              <a:p>
                <a:endParaRPr lang="en-US" dirty="0">
                  <a:solidFill>
                    <a:srgbClr val="3B444F"/>
                  </a:solidFill>
                  <a:ea typeface="+mn-lt"/>
                  <a:cs typeface="+mn-lt"/>
                </a:endParaRPr>
              </a:p>
              <a:p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Example:  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= [1,2,3,4,…] , 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= [2,3,4,…],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= [3,4,…], 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B444F"/>
                  </a:solidFill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𝐶𝑜𝑣𝑎𝑟𝑖𝑎𝑛𝑐𝑒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𝑆𝑡𝑑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𝐷𝑒𝑣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𝑆𝑡𝑑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𝐷𝑒𝑣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.(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3B444F"/>
                  </a:solidFill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3B444F"/>
                  </a:solidFill>
                  <a:cs typeface="Calibri"/>
                </a:endParaRPr>
              </a:p>
            </p:txBody>
          </p:sp>
        </mc:Choice>
        <mc:Fallback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0816234E-9F64-E66A-1EEE-EF1FA1745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241" r="-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4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0D6CD16-CF6F-02ED-2669-73DF8186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fr-FR" dirty="0"/>
              <a:t>PACF – Partial </a:t>
            </a:r>
            <a:r>
              <a:rPr lang="fr-FR" dirty="0" err="1"/>
              <a:t>Autocorrelation</a:t>
            </a:r>
            <a:r>
              <a:rPr lang="fr-FR" dirty="0"/>
              <a:t> </a:t>
            </a:r>
            <a:r>
              <a:rPr lang="fr-FR" dirty="0" err="1"/>
              <a:t>function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AC3456D1-D4B6-AA4F-72A9-AF855DD4C9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rgbClr val="3B444F"/>
                    </a:solidFill>
                    <a:latin typeface="Calibri"/>
                    <a:ea typeface="+mn-lt"/>
                    <a:cs typeface="+mn-lt"/>
                  </a:rPr>
                  <a:t>In general, a partial correlation is a conditional correlation, namely the correlation between two variables under the assumption that we know and take into account the values of some other set of variables.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B444F"/>
                  </a:solidFill>
                  <a:latin typeface="Calibri"/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B444F"/>
                    </a:solidFill>
                    <a:ea typeface="+mn-lt"/>
                    <a:cs typeface="+mn-lt"/>
                  </a:rPr>
                  <a:t>If we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𝑿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𝒕</m:t>
                        </m:r>
                      </m:sub>
                    </m:sSub>
                    <m:r>
                      <a:rPr lang="fr-FR" b="1" i="1" smtClean="0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r>
                      <a:rPr lang="fr-FR" b="1" i="1" smtClean="0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𝑪</m:t>
                    </m:r>
                    <m:r>
                      <a:rPr lang="fr-FR" b="1" i="1" smtClean="0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sSub>
                      <m:sSubPr>
                        <m:ctrlP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/>
                          <m:t>ϕ</m:t>
                        </m:r>
                      </m:e>
                      <m:sub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𝑿</m:t>
                        </m:r>
                      </m:e>
                      <m:sub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𝒕</m:t>
                        </m:r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𝟏</m:t>
                        </m:r>
                      </m:sub>
                    </m:sSub>
                    <m:r>
                      <a:rPr lang="fr-FR" b="1" i="1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sSub>
                      <m:sSubPr>
                        <m:ctrlP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b="1"/>
                          <m:t>ϕ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𝑿</m:t>
                        </m:r>
                      </m:e>
                      <m:sub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𝒕</m:t>
                        </m:r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𝟐</m:t>
                        </m:r>
                      </m:sub>
                    </m:sSub>
                    <m:r>
                      <a:rPr lang="fr-FR" b="1" i="1" smtClean="0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3B444F"/>
                    </a:solidFill>
                    <a:ea typeface="+mn-lt"/>
                    <a:cs typeface="+mn-lt"/>
                  </a:rPr>
                  <a:t>+ …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3B444F"/>
                  </a:solidFill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We may want to consider the (partial) dependency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𝑿</m:t>
                        </m:r>
                      </m:e>
                      <m:sub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𝒕</m:t>
                        </m:r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−</m:t>
                        </m:r>
                        <m:r>
                          <a:rPr lang="fr-FR" b="1" i="1" smtClean="0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𝟑</m:t>
                        </m:r>
                      </m:sub>
                    </m:sSub>
                    <m:r>
                      <a:rPr lang="fr-FR" b="1" i="1" smtClean="0">
                        <a:solidFill>
                          <a:srgbClr val="3B444F"/>
                        </a:solidFill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𝑿</m:t>
                        </m:r>
                      </m:e>
                      <m:sub>
                        <m:r>
                          <a:rPr lang="fr-FR" b="1" i="1">
                            <a:solidFill>
                              <a:srgbClr val="3B444F"/>
                            </a:solidFill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  <a:t>.  Hence, PACF of order 3: </a:t>
                </a:r>
                <a:br>
                  <a:rPr lang="en-US" dirty="0">
                    <a:solidFill>
                      <a:srgbClr val="3B444F"/>
                    </a:solidFill>
                    <a:latin typeface="Calibri"/>
                    <a:cs typeface="Calibri"/>
                  </a:rPr>
                </a:br>
                <a:endParaRPr lang="en-US" dirty="0">
                  <a:solidFill>
                    <a:srgbClr val="3B444F"/>
                  </a:solidFill>
                  <a:latin typeface="Calibri"/>
                  <a:cs typeface="Calibri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𝐶𝑜𝑣𝑎𝑟𝑖𝑎𝑛𝑐𝑒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d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𝑉𝑎𝑟𝑖𝑎𝑛𝑐𝑒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−2]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𝑉𝑎𝑟𝑖𝑎𝑛𝑐𝑒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−2]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3B444F"/>
                  </a:solidFill>
                  <a:latin typeface="Calibri"/>
                  <a:cs typeface="Calibri"/>
                </a:endParaRPr>
              </a:p>
            </p:txBody>
          </p:sp>
        </mc:Choice>
        <mc:Fallback>
          <p:sp>
            <p:nvSpPr>
              <p:cNvPr id="5" name="Espace réservé du contenu 2">
                <a:extLst>
                  <a:ext uri="{FF2B5EF4-FFF2-40B4-BE49-F238E27FC236}">
                    <a16:creationId xmlns:a16="http://schemas.microsoft.com/office/drawing/2014/main" id="{AC3456D1-D4B6-AA4F-72A9-AF855DD4C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1376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440</Words>
  <Application>Microsoft Office PowerPoint</Application>
  <PresentationFormat>Grand écran</PresentationFormat>
  <Paragraphs>61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4" baseType="lpstr">
      <vt:lpstr>-apple-system</vt:lpstr>
      <vt:lpstr>Arial</vt:lpstr>
      <vt:lpstr>Calibri</vt:lpstr>
      <vt:lpstr>Calibri Light</vt:lpstr>
      <vt:lpstr>Cambria Math</vt:lpstr>
      <vt:lpstr>Inter</vt:lpstr>
      <vt:lpstr>MathJax_Math-italic</vt:lpstr>
      <vt:lpstr>open-sans</vt:lpstr>
      <vt:lpstr>Thème Office</vt:lpstr>
      <vt:lpstr>Time Series Management</vt:lpstr>
      <vt:lpstr>Syllabus</vt:lpstr>
      <vt:lpstr>Time series data</vt:lpstr>
      <vt:lpstr>TS Trend</vt:lpstr>
      <vt:lpstr>TS Seasonality and Ciclicality</vt:lpstr>
      <vt:lpstr>TS Noise</vt:lpstr>
      <vt:lpstr>Predictive models</vt:lpstr>
      <vt:lpstr>ACF – Autocorrelation function</vt:lpstr>
      <vt:lpstr>PACF – Partial Autocorrelation function</vt:lpstr>
      <vt:lpstr>ACF – PACF Examples</vt:lpstr>
      <vt:lpstr>ACF – PACF Examples</vt:lpstr>
      <vt:lpstr>ACF – PACF Examples</vt:lpstr>
      <vt:lpstr>ACF – PACF Examples</vt:lpstr>
      <vt:lpstr>ACF – PACF Examples … continue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Management</dc:title>
  <dc:creator>Michele Linardi</dc:creator>
  <cp:lastModifiedBy>Michele Linardi</cp:lastModifiedBy>
  <cp:revision>118</cp:revision>
  <dcterms:created xsi:type="dcterms:W3CDTF">2023-10-12T13:39:44Z</dcterms:created>
  <dcterms:modified xsi:type="dcterms:W3CDTF">2023-10-22T05:17:18Z</dcterms:modified>
</cp:coreProperties>
</file>